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7" d="100"/>
          <a:sy n="77" d="100"/>
        </p:scale>
        <p:origin x="-883" y="-22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aion.ai/project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huggingface.co/la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5" y="2067305"/>
            <a:ext cx="25996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 smtClean="0">
                <a:latin typeface="Trebuchet MS"/>
                <a:cs typeface="Trebuchet MS"/>
              </a:rPr>
              <a:t>KALIRAJA.K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smtClean="0"/>
              <a:t>RE</a:t>
            </a:r>
            <a:r>
              <a:rPr lang="en-US" spc="-60" dirty="0" smtClean="0"/>
              <a:t>FERENCES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pc="-25" dirty="0"/>
          </a:p>
        </p:txBody>
      </p:sp>
      <p:sp>
        <p:nvSpPr>
          <p:cNvPr id="12" name="Rectangle 11"/>
          <p:cNvSpPr/>
          <p:nvPr/>
        </p:nvSpPr>
        <p:spPr>
          <a:xfrm>
            <a:off x="1143000" y="1600200"/>
            <a:ext cx="838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Datasets of Pre-Training for Alignment Name Describe URL LAION Released LAION-400M, LAION-5B, and other ultra-large image-text datasets, as well as various </a:t>
            </a:r>
            <a:r>
              <a:rPr lang="en-US" dirty="0" smtClean="0">
                <a:latin typeface="+mn-lt"/>
              </a:rPr>
              <a:t>types </a:t>
            </a:r>
            <a:r>
              <a:rPr lang="en-US" dirty="0" smtClean="0">
                <a:latin typeface="+mn-lt"/>
              </a:rPr>
              <a:t>of CLIP data .</a:t>
            </a:r>
            <a:r>
              <a:rPr lang="en-US" u="sng" dirty="0" smtClean="0">
                <a:latin typeface="+mn-lt"/>
                <a:hlinkClick r:id="rId3"/>
              </a:rPr>
              <a:t>https://laion.ai/projects/</a:t>
            </a:r>
            <a:r>
              <a:rPr lang="en-US" dirty="0" smtClean="0">
                <a:latin typeface="+mn-lt"/>
              </a:rPr>
              <a:t> </a:t>
            </a:r>
            <a:r>
              <a:rPr lang="en-US" u="sng" dirty="0" smtClean="0">
                <a:latin typeface="+mn-lt"/>
                <a:hlinkClick r:id="rId4"/>
              </a:rPr>
              <a:t>https://huggingface.co/laion</a:t>
            </a:r>
            <a:r>
              <a:rPr lang="en-US" dirty="0" smtClean="0">
                <a:latin typeface="+mn-lt"/>
              </a:rPr>
              <a:t> Conceptual Captions Dataset Conceptual Captions is a dataset containing (image-URL, caption) pairs designed for the training and evaluation of machine learned image captioning systems.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4504758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r>
              <a:rPr lang="en-US" sz="4400" dirty="0" smtClean="0"/>
              <a:t>“</a:t>
            </a:r>
            <a:r>
              <a:rPr lang="en-US" sz="4400" dirty="0" smtClean="0"/>
              <a:t>Generative AI for Generating Virtual Characters in Video Games.”</a:t>
            </a:r>
            <a:br>
              <a:rPr lang="en-US" sz="4400" dirty="0" smtClean="0"/>
            </a:br>
            <a:r>
              <a:rPr lang="en-US" sz="4400" dirty="0" smtClean="0"/>
              <a:t>Sent by you: “Generative AI for Generating Virtual Characters in Video Games.”</a:t>
            </a:r>
            <a:br>
              <a:rPr lang="en-US" sz="4400" dirty="0" smtClean="0"/>
            </a:b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  Topic: Generative AI for Generating Virtual Characters in Video Games</a:t>
            </a:r>
            <a:endParaRPr lang="en-US" sz="2800" dirty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   Importance </a:t>
            </a:r>
            <a:r>
              <a:rPr lang="en-US" sz="2800" dirty="0">
                <a:latin typeface="+mn-lt"/>
              </a:rPr>
              <a:t>of the topic in the current gaming industry</a:t>
            </a:r>
          </a:p>
          <a:p>
            <a:pPr algn="l"/>
            <a:endParaRPr lang="en-US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000" dirty="0" smtClean="0"/>
              <a:t> What is Generative AI?</a:t>
            </a:r>
            <a:endParaRPr sz="40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-50" dirty="0"/>
          </a:p>
        </p:txBody>
      </p:sp>
      <p:sp>
        <p:nvSpPr>
          <p:cNvPr id="11" name="Rectangle 10"/>
          <p:cNvSpPr/>
          <p:nvPr/>
        </p:nvSpPr>
        <p:spPr>
          <a:xfrm>
            <a:off x="0" y="1676400"/>
            <a:ext cx="8915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Generative AI, also known as </a:t>
            </a:r>
            <a:r>
              <a:rPr lang="en-US" sz="3200" dirty="0" err="1"/>
              <a:t>GenAI</a:t>
            </a:r>
            <a:r>
              <a:rPr lang="en-US" sz="3200" dirty="0"/>
              <a:t>, is a subset of artificial intelligence that is capable of creating new content or data. This content can include text, images, videos, music, code, or even 3D models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-50" dirty="0"/>
          </a:p>
        </p:txBody>
      </p:sp>
      <p:sp>
        <p:nvSpPr>
          <p:cNvPr id="12" name="Rectangle 11"/>
          <p:cNvSpPr/>
          <p:nvPr/>
        </p:nvSpPr>
        <p:spPr>
          <a:xfrm>
            <a:off x="304800" y="1828800"/>
            <a:ext cx="8839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How it Works</a:t>
            </a:r>
            <a:r>
              <a:rPr lang="en-US" dirty="0">
                <a:solidFill>
                  <a:schemeClr val="tx1"/>
                </a:solidFill>
              </a:rPr>
              <a:t>: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Generative </a:t>
            </a:r>
            <a:r>
              <a:rPr lang="en-US" dirty="0">
                <a:solidFill>
                  <a:schemeClr val="tx1"/>
                </a:solidFill>
              </a:rPr>
              <a:t>AI models are trained on large datasets to learn the underlying patterns and structures of the </a:t>
            </a:r>
            <a:r>
              <a:rPr lang="en-US" dirty="0" smtClean="0">
                <a:solidFill>
                  <a:schemeClr val="tx1"/>
                </a:solidFill>
              </a:rPr>
              <a:t>data.</a:t>
            </a:r>
            <a:r>
              <a:rPr lang="en-US" dirty="0">
                <a:solidFill>
                  <a:schemeClr val="tx1"/>
                </a:solidFill>
              </a:rPr>
              <a:t> Once trained, these models can generate new instances of data that are similar to the training </a:t>
            </a:r>
            <a:r>
              <a:rPr lang="en-US" dirty="0" smtClean="0">
                <a:solidFill>
                  <a:schemeClr val="tx1"/>
                </a:solidFill>
              </a:rPr>
              <a:t>data.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Applications in Video Games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One of the most exciting applications of Generative AI in video games is the creation of virtual </a:t>
            </a:r>
            <a:r>
              <a:rPr lang="en-US" dirty="0" smtClean="0">
                <a:solidFill>
                  <a:schemeClr val="tx1"/>
                </a:solidFill>
              </a:rPr>
              <a:t>characters.</a:t>
            </a:r>
            <a:r>
              <a:rPr lang="en-US" dirty="0">
                <a:solidFill>
                  <a:schemeClr val="tx1"/>
                </a:solidFill>
              </a:rPr>
              <a:t> These characters can be more realistic and engaging than those created using traditional </a:t>
            </a:r>
            <a:r>
              <a:rPr lang="en-US" dirty="0" smtClean="0">
                <a:solidFill>
                  <a:schemeClr val="tx1"/>
                </a:solidFill>
              </a:rPr>
              <a:t>methods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Examples of Use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NVIDIA’s Avatar Cloud Engine (ACE) for Games is a prime example of how generative AI is being used in the gaming </a:t>
            </a:r>
            <a:r>
              <a:rPr lang="en-US" dirty="0" smtClean="0">
                <a:solidFill>
                  <a:schemeClr val="tx1"/>
                </a:solidFill>
              </a:rPr>
              <a:t>industry.</a:t>
            </a:r>
            <a:r>
              <a:rPr lang="en-US" dirty="0">
                <a:solidFill>
                  <a:schemeClr val="tx1"/>
                </a:solidFill>
              </a:rPr>
              <a:t> ACE uses generative AI to bring intelligence to non-playable characters (NPCs) through AI-powered natural language </a:t>
            </a:r>
            <a:r>
              <a:rPr lang="en-US" dirty="0" smtClean="0">
                <a:solidFill>
                  <a:schemeClr val="tx1"/>
                </a:solidFill>
              </a:rPr>
              <a:t>interactions.</a:t>
            </a:r>
            <a:r>
              <a:rPr lang="en-US" dirty="0">
                <a:solidFill>
                  <a:schemeClr val="tx1"/>
                </a:solidFill>
              </a:rPr>
              <a:t> There are also AI game character generators that can transform your ideas into digital </a:t>
            </a:r>
            <a:r>
              <a:rPr lang="en-US" dirty="0" smtClean="0">
                <a:solidFill>
                  <a:schemeClr val="tx1"/>
                </a:solidFill>
              </a:rPr>
              <a:t>reality.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228601"/>
            <a:ext cx="9764395" cy="1358961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lang="en-US" sz="5400" dirty="0" smtClean="0"/>
              <a:t>Challenges and Limitations</a:t>
            </a:r>
            <a:endParaRPr sz="54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-50" dirty="0"/>
          </a:p>
        </p:txBody>
      </p:sp>
      <p:sp>
        <p:nvSpPr>
          <p:cNvPr id="10" name="Rectangle 9"/>
          <p:cNvSpPr/>
          <p:nvPr/>
        </p:nvSpPr>
        <p:spPr>
          <a:xfrm>
            <a:off x="533400" y="1524000"/>
            <a:ext cx="68347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 smtClean="0"/>
              <a:t> Technical Challenges</a:t>
            </a:r>
          </a:p>
          <a:p>
            <a:pPr>
              <a:buFont typeface="Wingdings" pitchFamily="2" charset="2"/>
              <a:buChar char="Ø"/>
            </a:pPr>
            <a:endParaRPr lang="en-US" sz="3600" dirty="0" smtClean="0"/>
          </a:p>
          <a:p>
            <a:pPr>
              <a:buFont typeface="Wingdings" pitchFamily="2" charset="2"/>
              <a:buChar char="Ø"/>
            </a:pPr>
            <a:r>
              <a:rPr lang="en-US" sz="3600" dirty="0"/>
              <a:t> </a:t>
            </a:r>
            <a:r>
              <a:rPr lang="en-US" sz="3600" dirty="0" smtClean="0"/>
              <a:t>Data Limitations And Bias</a:t>
            </a:r>
          </a:p>
          <a:p>
            <a:pPr>
              <a:buFont typeface="Wingdings" pitchFamily="2" charset="2"/>
              <a:buChar char="Ø"/>
            </a:pPr>
            <a:endParaRPr lang="en-US" sz="3600" dirty="0" smtClean="0"/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 Complexity of content</a:t>
            </a:r>
          </a:p>
          <a:p>
            <a:pPr>
              <a:buFont typeface="Wingdings" pitchFamily="2" charset="2"/>
              <a:buChar char="Ø"/>
            </a:pPr>
            <a:endParaRPr lang="en-US" sz="3600" dirty="0" smtClean="0"/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 Resource Intensive		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28835" cy="104451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</a:pPr>
            <a:r>
              <a:rPr lang="en-US" sz="3600" dirty="0" smtClean="0"/>
              <a:t>Technical Challenges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-50" dirty="0"/>
          </a:p>
        </p:txBody>
      </p:sp>
      <p:sp>
        <p:nvSpPr>
          <p:cNvPr id="10" name="Rectangle 9"/>
          <p:cNvSpPr/>
          <p:nvPr/>
        </p:nvSpPr>
        <p:spPr>
          <a:xfrm>
            <a:off x="762000" y="1676400"/>
            <a:ext cx="838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lt"/>
              </a:rPr>
              <a:t>The first challenge in implementing generative agents within video games revolves around the issues related to the scalability and speed of large language </a:t>
            </a:r>
            <a:r>
              <a:rPr lang="en-US" sz="2800" dirty="0" smtClean="0">
                <a:latin typeface="+mn-lt"/>
              </a:rPr>
              <a:t>models.</a:t>
            </a:r>
            <a:r>
              <a:rPr lang="en-US" sz="2800" dirty="0">
                <a:latin typeface="+mn-lt"/>
              </a:rPr>
              <a:t> The significant processing power needed for these models to function effectively poses a substantial obstacle for </a:t>
            </a:r>
            <a:r>
              <a:rPr lang="en-US" sz="2800" dirty="0" smtClean="0">
                <a:latin typeface="+mn-lt"/>
              </a:rPr>
              <a:t>developers.</a:t>
            </a:r>
            <a:r>
              <a:rPr lang="en-US" sz="2800" dirty="0">
                <a:latin typeface="+mn-lt"/>
              </a:rPr>
              <a:t> Integrating multiple characters that interact simultaneously within a game becomes a complex task, as the slow response times in processing data and generating responses can negatively affect the overall user </a:t>
            </a:r>
            <a:r>
              <a:rPr lang="en-US" sz="2800" dirty="0" smtClean="0">
                <a:latin typeface="+mn-lt"/>
              </a:rPr>
              <a:t>experience.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9500235" cy="1619931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spcBef>
                <a:spcPts val="130"/>
              </a:spcBef>
            </a:pPr>
            <a:r>
              <a:rPr lang="en-US" sz="4400" dirty="0" smtClean="0"/>
              <a:t> Data Limitations And Bias</a:t>
            </a:r>
            <a:br>
              <a:rPr lang="en-US" sz="4400" dirty="0" smtClean="0"/>
            </a:b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-25" dirty="0"/>
          </a:p>
        </p:txBody>
      </p:sp>
      <p:sp>
        <p:nvSpPr>
          <p:cNvPr id="9" name="Rectangle 8"/>
          <p:cNvSpPr/>
          <p:nvPr/>
        </p:nvSpPr>
        <p:spPr>
          <a:xfrm>
            <a:off x="2209800" y="1447800"/>
            <a:ext cx="6934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n-lt"/>
              </a:rPr>
              <a:t> AI algorithms require large and diverse datasets for </a:t>
            </a:r>
            <a:r>
              <a:rPr lang="en-US" sz="2800" dirty="0" smtClean="0">
                <a:latin typeface="+mn-lt"/>
              </a:rPr>
              <a:t>training.</a:t>
            </a:r>
            <a:r>
              <a:rPr lang="en-US" sz="2800" dirty="0">
                <a:latin typeface="+mn-lt"/>
              </a:rPr>
              <a:t> However, the availability of high-quality and unbiased video data can be </a:t>
            </a:r>
            <a:r>
              <a:rPr lang="en-US" sz="2800" dirty="0" smtClean="0">
                <a:latin typeface="+mn-lt"/>
              </a:rPr>
              <a:t>limited.</a:t>
            </a:r>
            <a:r>
              <a:rPr lang="en-US" sz="2800" dirty="0">
                <a:latin typeface="+mn-lt"/>
              </a:rPr>
              <a:t> Biased training data can lead to the perpetuation of stereotypes and unfair representation in generated </a:t>
            </a:r>
            <a:r>
              <a:rPr lang="en-US" sz="2800" dirty="0" smtClean="0">
                <a:latin typeface="+mn-lt"/>
              </a:rPr>
              <a:t>content.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828800"/>
            <a:ext cx="7489825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+mn-lt"/>
              </a:rPr>
              <a:t> Videos often involve intricate details, such as facial expressions, natural language, and </a:t>
            </a:r>
            <a:r>
              <a:rPr lang="en-US" sz="2800" dirty="0" smtClean="0">
                <a:latin typeface="+mn-lt"/>
              </a:rPr>
              <a:t>context.</a:t>
            </a:r>
            <a:r>
              <a:rPr lang="en-US" sz="2800" dirty="0">
                <a:latin typeface="+mn-lt"/>
              </a:rPr>
              <a:t> Capturing these nuances accurately can be challenging for AI models</a:t>
            </a:r>
            <a:endParaRPr sz="2800">
              <a:latin typeface="+mn-lt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39774" y="291147"/>
            <a:ext cx="710882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Complexity </a:t>
            </a:r>
            <a:r>
              <a:rPr lang="en-US" dirty="0" smtClean="0"/>
              <a:t>of content 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192</Words>
  <Application>Microsoft Office PowerPoint</Application>
  <PresentationFormat>Custom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“Generative AI for Generating Virtual Characters in Video Games.” Sent by you: “Generative AI for Generating Virtual Characters in Video Games.” </vt:lpstr>
      <vt:lpstr>AGENDA</vt:lpstr>
      <vt:lpstr> What is Generative AI?</vt:lpstr>
      <vt:lpstr>PROJECT OVERVIEW</vt:lpstr>
      <vt:lpstr>Challenges and Limitations</vt:lpstr>
      <vt:lpstr>Technical Challenges</vt:lpstr>
      <vt:lpstr> Data Limitations And Bias </vt:lpstr>
      <vt:lpstr>Complexity of content 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ASUS</cp:lastModifiedBy>
  <cp:revision>6</cp:revision>
  <dcterms:created xsi:type="dcterms:W3CDTF">2024-04-30T16:31:23Z</dcterms:created>
  <dcterms:modified xsi:type="dcterms:W3CDTF">2024-04-30T17:24:02Z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2024-04-30T00:00:00Z</vt:filetime>
  </property>
</Properties>
</file>