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8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1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39" r:id="rId4"/>
    <p:sldMasterId id="2147484075" r:id="rId5"/>
    <p:sldMasterId id="2147484065" r:id="rId6"/>
    <p:sldMasterId id="2147484182" r:id="rId7"/>
    <p:sldMasterId id="2147484229" r:id="rId8"/>
    <p:sldMasterId id="2147484150" r:id="rId9"/>
    <p:sldMasterId id="2147484154" r:id="rId10"/>
    <p:sldMasterId id="2147484045" r:id="rId11"/>
    <p:sldMasterId id="2147484054" r:id="rId12"/>
    <p:sldMasterId id="2147484203" r:id="rId13"/>
    <p:sldMasterId id="2147484224" r:id="rId14"/>
    <p:sldMasterId id="2147484171" r:id="rId15"/>
    <p:sldMasterId id="2147484175" r:id="rId16"/>
    <p:sldMasterId id="2147484234" r:id="rId17"/>
  </p:sldMasterIdLst>
  <p:notesMasterIdLst>
    <p:notesMasterId r:id="rId29"/>
  </p:notesMasterIdLst>
  <p:handoutMasterIdLst>
    <p:handoutMasterId r:id="rId30"/>
  </p:handoutMasterIdLst>
  <p:sldIdLst>
    <p:sldId id="2147481328" r:id="rId18"/>
    <p:sldId id="2147481420" r:id="rId19"/>
    <p:sldId id="2147481396" r:id="rId20"/>
    <p:sldId id="2147481421" r:id="rId21"/>
    <p:sldId id="2147481397" r:id="rId22"/>
    <p:sldId id="2147481418" r:id="rId23"/>
    <p:sldId id="2147481395" r:id="rId24"/>
    <p:sldId id="2147481400" r:id="rId25"/>
    <p:sldId id="2147481419" r:id="rId26"/>
    <p:sldId id="2147481398" r:id="rId27"/>
    <p:sldId id="21474813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A4A3A4"/>
          </p15:clr>
        </p15:guide>
        <p15:guide id="4" pos="74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B585"/>
    <a:srgbClr val="6BF9B9"/>
    <a:srgbClr val="85FBDC"/>
    <a:srgbClr val="007076"/>
    <a:srgbClr val="009AA4"/>
    <a:srgbClr val="D1EDFE"/>
    <a:srgbClr val="CCFFFF"/>
    <a:srgbClr val="E5E5E5"/>
    <a:srgbClr val="19A3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138" y="168"/>
      </p:cViewPr>
      <p:guideLst>
        <p:guide orient="horz" pos="2160"/>
        <p:guide pos="3840"/>
        <p:guide pos="240"/>
        <p:guide pos="7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anan, Kalirajan" userId="0fe7f6c3-d110-4c69-8ecd-bedfbab3ae8f" providerId="ADAL" clId="{243B98D6-4DAE-4A89-947B-AAE369E1931A}"/>
    <pc:docChg chg="undo custSel addSld delSld modSld sldOrd">
      <pc:chgData name="Lakshmanan, Kalirajan" userId="0fe7f6c3-d110-4c69-8ecd-bedfbab3ae8f" providerId="ADAL" clId="{243B98D6-4DAE-4A89-947B-AAE369E1931A}" dt="2024-08-12T10:05:54.781" v="652" actId="20577"/>
      <pc:docMkLst>
        <pc:docMk/>
      </pc:docMkLst>
      <pc:sldChg chg="ord">
        <pc:chgData name="Lakshmanan, Kalirajan" userId="0fe7f6c3-d110-4c69-8ecd-bedfbab3ae8f" providerId="ADAL" clId="{243B98D6-4DAE-4A89-947B-AAE369E1931A}" dt="2024-08-12T09:12:17.581" v="400"/>
        <pc:sldMkLst>
          <pc:docMk/>
          <pc:sldMk cId="2632413384" sldId="2147481397"/>
        </pc:sldMkLst>
      </pc:sldChg>
      <pc:sldChg chg="modSp mod ord">
        <pc:chgData name="Lakshmanan, Kalirajan" userId="0fe7f6c3-d110-4c69-8ecd-bedfbab3ae8f" providerId="ADAL" clId="{243B98D6-4DAE-4A89-947B-AAE369E1931A}" dt="2024-08-12T09:11:48.865" v="398"/>
        <pc:sldMkLst>
          <pc:docMk/>
          <pc:sldMk cId="1664184531" sldId="2147481398"/>
        </pc:sldMkLst>
        <pc:spChg chg="mod">
          <ac:chgData name="Lakshmanan, Kalirajan" userId="0fe7f6c3-d110-4c69-8ecd-bedfbab3ae8f" providerId="ADAL" clId="{243B98D6-4DAE-4A89-947B-AAE369E1931A}" dt="2024-08-12T09:08:09.205" v="380" actId="1076"/>
          <ac:spMkLst>
            <pc:docMk/>
            <pc:sldMk cId="1664184531" sldId="2147481398"/>
            <ac:spMk id="80" creationId="{D702AE09-89E8-42B3-D367-6D8693C2E139}"/>
          </ac:spMkLst>
        </pc:spChg>
      </pc:sldChg>
      <pc:sldChg chg="ord">
        <pc:chgData name="Lakshmanan, Kalirajan" userId="0fe7f6c3-d110-4c69-8ecd-bedfbab3ae8f" providerId="ADAL" clId="{243B98D6-4DAE-4A89-947B-AAE369E1931A}" dt="2024-08-12T09:11:48.865" v="398"/>
        <pc:sldMkLst>
          <pc:docMk/>
          <pc:sldMk cId="1408705763" sldId="2147481399"/>
        </pc:sldMkLst>
      </pc:sldChg>
      <pc:sldChg chg="add del">
        <pc:chgData name="Lakshmanan, Kalirajan" userId="0fe7f6c3-d110-4c69-8ecd-bedfbab3ae8f" providerId="ADAL" clId="{243B98D6-4DAE-4A89-947B-AAE369E1931A}" dt="2024-08-12T08:37:03.003" v="1" actId="2890"/>
        <pc:sldMkLst>
          <pc:docMk/>
          <pc:sldMk cId="528416637" sldId="2147481421"/>
        </pc:sldMkLst>
      </pc:sldChg>
      <pc:sldChg chg="addSp delSp modSp add mod ord delAnim modAnim">
        <pc:chgData name="Lakshmanan, Kalirajan" userId="0fe7f6c3-d110-4c69-8ecd-bedfbab3ae8f" providerId="ADAL" clId="{243B98D6-4DAE-4A89-947B-AAE369E1931A}" dt="2024-08-12T10:05:54.781" v="652" actId="20577"/>
        <pc:sldMkLst>
          <pc:docMk/>
          <pc:sldMk cId="1445062292" sldId="2147481421"/>
        </pc:sldMkLst>
        <pc:spChg chg="mod">
          <ac:chgData name="Lakshmanan, Kalirajan" userId="0fe7f6c3-d110-4c69-8ecd-bedfbab3ae8f" providerId="ADAL" clId="{243B98D6-4DAE-4A89-947B-AAE369E1931A}" dt="2024-08-12T08:55:04.272" v="253" actId="14100"/>
          <ac:spMkLst>
            <pc:docMk/>
            <pc:sldMk cId="1445062292" sldId="2147481421"/>
            <ac:spMk id="3" creationId="{084EDAF3-216F-51BD-115B-42392949EEC5}"/>
          </ac:spMkLst>
        </pc:spChg>
        <pc:spChg chg="mod">
          <ac:chgData name="Lakshmanan, Kalirajan" userId="0fe7f6c3-d110-4c69-8ecd-bedfbab3ae8f" providerId="ADAL" clId="{243B98D6-4DAE-4A89-947B-AAE369E1931A}" dt="2024-08-12T08:53:33.194" v="246" actId="14100"/>
          <ac:spMkLst>
            <pc:docMk/>
            <pc:sldMk cId="1445062292" sldId="2147481421"/>
            <ac:spMk id="6" creationId="{1FE66FFE-9302-08F6-1A88-301793A60609}"/>
          </ac:spMkLst>
        </pc:spChg>
        <pc:spChg chg="mod">
          <ac:chgData name="Lakshmanan, Kalirajan" userId="0fe7f6c3-d110-4c69-8ecd-bedfbab3ae8f" providerId="ADAL" clId="{243B98D6-4DAE-4A89-947B-AAE369E1931A}" dt="2024-08-12T08:50:36.548" v="213" actId="14100"/>
          <ac:spMkLst>
            <pc:docMk/>
            <pc:sldMk cId="1445062292" sldId="2147481421"/>
            <ac:spMk id="7" creationId="{F7A09455-C6DB-C6B6-89A2-6A52CD7C74E4}"/>
          </ac:spMkLst>
        </pc:spChg>
        <pc:spChg chg="mod">
          <ac:chgData name="Lakshmanan, Kalirajan" userId="0fe7f6c3-d110-4c69-8ecd-bedfbab3ae8f" providerId="ADAL" clId="{243B98D6-4DAE-4A89-947B-AAE369E1931A}" dt="2024-08-12T09:11:37.312" v="396" actId="6549"/>
          <ac:spMkLst>
            <pc:docMk/>
            <pc:sldMk cId="1445062292" sldId="2147481421"/>
            <ac:spMk id="9" creationId="{FC68C3AE-D271-EBE7-4E3B-8B6497AAC95B}"/>
          </ac:spMkLst>
        </pc:spChg>
        <pc:spChg chg="mod">
          <ac:chgData name="Lakshmanan, Kalirajan" userId="0fe7f6c3-d110-4c69-8ecd-bedfbab3ae8f" providerId="ADAL" clId="{243B98D6-4DAE-4A89-947B-AAE369E1931A}" dt="2024-08-12T08:50:01.710" v="208" actId="20577"/>
          <ac:spMkLst>
            <pc:docMk/>
            <pc:sldMk cId="1445062292" sldId="2147481421"/>
            <ac:spMk id="10" creationId="{F341424F-AE36-749A-9B57-56441BDA8D70}"/>
          </ac:spMkLst>
        </pc:spChg>
        <pc:spChg chg="mod">
          <ac:chgData name="Lakshmanan, Kalirajan" userId="0fe7f6c3-d110-4c69-8ecd-bedfbab3ae8f" providerId="ADAL" clId="{243B98D6-4DAE-4A89-947B-AAE369E1931A}" dt="2024-08-12T09:57:39.151" v="579" actId="1038"/>
          <ac:spMkLst>
            <pc:docMk/>
            <pc:sldMk cId="1445062292" sldId="2147481421"/>
            <ac:spMk id="24" creationId="{CBFA8961-456D-B3C9-A1B4-33BF740128D2}"/>
          </ac:spMkLst>
        </pc:spChg>
        <pc:spChg chg="mod">
          <ac:chgData name="Lakshmanan, Kalirajan" userId="0fe7f6c3-d110-4c69-8ecd-bedfbab3ae8f" providerId="ADAL" clId="{243B98D6-4DAE-4A89-947B-AAE369E1931A}" dt="2024-08-12T09:57:39.151" v="579" actId="1038"/>
          <ac:spMkLst>
            <pc:docMk/>
            <pc:sldMk cId="1445062292" sldId="2147481421"/>
            <ac:spMk id="25" creationId="{C593BAAC-657B-52BD-D8CF-CB99551E0849}"/>
          </ac:spMkLst>
        </pc:spChg>
        <pc:spChg chg="del">
          <ac:chgData name="Lakshmanan, Kalirajan" userId="0fe7f6c3-d110-4c69-8ecd-bedfbab3ae8f" providerId="ADAL" clId="{243B98D6-4DAE-4A89-947B-AAE369E1931A}" dt="2024-08-12T08:40:57.826" v="71" actId="478"/>
          <ac:spMkLst>
            <pc:docMk/>
            <pc:sldMk cId="1445062292" sldId="2147481421"/>
            <ac:spMk id="27" creationId="{358A1744-6559-D57E-3D49-D5F8C972B753}"/>
          </ac:spMkLst>
        </pc:spChg>
        <pc:spChg chg="mod">
          <ac:chgData name="Lakshmanan, Kalirajan" userId="0fe7f6c3-d110-4c69-8ecd-bedfbab3ae8f" providerId="ADAL" clId="{243B98D6-4DAE-4A89-947B-AAE369E1931A}" dt="2024-08-12T09:57:39.151" v="579" actId="1038"/>
          <ac:spMkLst>
            <pc:docMk/>
            <pc:sldMk cId="1445062292" sldId="2147481421"/>
            <ac:spMk id="28" creationId="{2463D0BB-5626-8072-844D-C6FDF3854D91}"/>
          </ac:spMkLst>
        </pc:spChg>
        <pc:spChg chg="mod topLvl">
          <ac:chgData name="Lakshmanan, Kalirajan" userId="0fe7f6c3-d110-4c69-8ecd-bedfbab3ae8f" providerId="ADAL" clId="{243B98D6-4DAE-4A89-947B-AAE369E1931A}" dt="2024-08-12T08:52:36.337" v="244" actId="1038"/>
          <ac:spMkLst>
            <pc:docMk/>
            <pc:sldMk cId="1445062292" sldId="2147481421"/>
            <ac:spMk id="29" creationId="{A5C8A008-204A-0049-9600-978E27E091E3}"/>
          </ac:spMkLst>
        </pc:spChg>
        <pc:spChg chg="del">
          <ac:chgData name="Lakshmanan, Kalirajan" userId="0fe7f6c3-d110-4c69-8ecd-bedfbab3ae8f" providerId="ADAL" clId="{243B98D6-4DAE-4A89-947B-AAE369E1931A}" dt="2024-08-12T08:38:05.112" v="3" actId="478"/>
          <ac:spMkLst>
            <pc:docMk/>
            <pc:sldMk cId="1445062292" sldId="2147481421"/>
            <ac:spMk id="30" creationId="{EE9BCBBF-D54C-4B81-06B0-DAD97D3BF958}"/>
          </ac:spMkLst>
        </pc:spChg>
        <pc:spChg chg="del">
          <ac:chgData name="Lakshmanan, Kalirajan" userId="0fe7f6c3-d110-4c69-8ecd-bedfbab3ae8f" providerId="ADAL" clId="{243B98D6-4DAE-4A89-947B-AAE369E1931A}" dt="2024-08-12T08:38:09.244" v="5" actId="478"/>
          <ac:spMkLst>
            <pc:docMk/>
            <pc:sldMk cId="1445062292" sldId="2147481421"/>
            <ac:spMk id="34" creationId="{C0AA8F0E-4BA7-925E-D38E-7F61E96B11C3}"/>
          </ac:spMkLst>
        </pc:spChg>
        <pc:spChg chg="mod topLvl">
          <ac:chgData name="Lakshmanan, Kalirajan" userId="0fe7f6c3-d110-4c69-8ecd-bedfbab3ae8f" providerId="ADAL" clId="{243B98D6-4DAE-4A89-947B-AAE369E1931A}" dt="2024-08-12T09:25:22.787" v="546" actId="1035"/>
          <ac:spMkLst>
            <pc:docMk/>
            <pc:sldMk cId="1445062292" sldId="2147481421"/>
            <ac:spMk id="40" creationId="{11EB43F9-7F8D-0508-714A-F8BB64BDA617}"/>
          </ac:spMkLst>
        </pc:spChg>
        <pc:spChg chg="mod topLvl">
          <ac:chgData name="Lakshmanan, Kalirajan" userId="0fe7f6c3-d110-4c69-8ecd-bedfbab3ae8f" providerId="ADAL" clId="{243B98D6-4DAE-4A89-947B-AAE369E1931A}" dt="2024-08-12T09:25:22.787" v="546" actId="1035"/>
          <ac:spMkLst>
            <pc:docMk/>
            <pc:sldMk cId="1445062292" sldId="2147481421"/>
            <ac:spMk id="42" creationId="{BA4BEB68-8D0C-61C9-4EAB-D6571B22B2D4}"/>
          </ac:spMkLst>
        </pc:spChg>
        <pc:spChg chg="mod">
          <ac:chgData name="Lakshmanan, Kalirajan" userId="0fe7f6c3-d110-4c69-8ecd-bedfbab3ae8f" providerId="ADAL" clId="{243B98D6-4DAE-4A89-947B-AAE369E1931A}" dt="2024-08-12T09:25:22.787" v="546" actId="1035"/>
          <ac:spMkLst>
            <pc:docMk/>
            <pc:sldMk cId="1445062292" sldId="2147481421"/>
            <ac:spMk id="43" creationId="{EDAE3EB1-6038-C694-98DD-8D1CFBDA5EFD}"/>
          </ac:spMkLst>
        </pc:spChg>
        <pc:spChg chg="del">
          <ac:chgData name="Lakshmanan, Kalirajan" userId="0fe7f6c3-d110-4c69-8ecd-bedfbab3ae8f" providerId="ADAL" clId="{243B98D6-4DAE-4A89-947B-AAE369E1931A}" dt="2024-08-12T08:42:22.299" v="93" actId="478"/>
          <ac:spMkLst>
            <pc:docMk/>
            <pc:sldMk cId="1445062292" sldId="2147481421"/>
            <ac:spMk id="59" creationId="{4A8CE430-A413-9026-1D8E-750E3265B329}"/>
          </ac:spMkLst>
        </pc:spChg>
        <pc:spChg chg="del">
          <ac:chgData name="Lakshmanan, Kalirajan" userId="0fe7f6c3-d110-4c69-8ecd-bedfbab3ae8f" providerId="ADAL" clId="{243B98D6-4DAE-4A89-947B-AAE369E1931A}" dt="2024-08-12T08:38:17.577" v="7" actId="478"/>
          <ac:spMkLst>
            <pc:docMk/>
            <pc:sldMk cId="1445062292" sldId="2147481421"/>
            <ac:spMk id="61" creationId="{3AB54249-7802-CB88-B4C8-CCB0F7EB84ED}"/>
          </ac:spMkLst>
        </pc:spChg>
        <pc:spChg chg="mod">
          <ac:chgData name="Lakshmanan, Kalirajan" userId="0fe7f6c3-d110-4c69-8ecd-bedfbab3ae8f" providerId="ADAL" clId="{243B98D6-4DAE-4A89-947B-AAE369E1931A}" dt="2024-08-12T09:08:42.790" v="383" actId="14100"/>
          <ac:spMkLst>
            <pc:docMk/>
            <pc:sldMk cId="1445062292" sldId="2147481421"/>
            <ac:spMk id="80" creationId="{D702AE09-89E8-42B3-D367-6D8693C2E139}"/>
          </ac:spMkLst>
        </pc:spChg>
        <pc:spChg chg="mod">
          <ac:chgData name="Lakshmanan, Kalirajan" userId="0fe7f6c3-d110-4c69-8ecd-bedfbab3ae8f" providerId="ADAL" clId="{243B98D6-4DAE-4A89-947B-AAE369E1931A}" dt="2024-08-12T09:11:24.703" v="395" actId="1076"/>
          <ac:spMkLst>
            <pc:docMk/>
            <pc:sldMk cId="1445062292" sldId="2147481421"/>
            <ac:spMk id="81" creationId="{1285A06A-4336-4171-9B39-3832B6A25C78}"/>
          </ac:spMkLst>
        </pc:spChg>
        <pc:spChg chg="mod">
          <ac:chgData name="Lakshmanan, Kalirajan" userId="0fe7f6c3-d110-4c69-8ecd-bedfbab3ae8f" providerId="ADAL" clId="{243B98D6-4DAE-4A89-947B-AAE369E1931A}" dt="2024-08-12T09:02:48.143" v="341" actId="1036"/>
          <ac:spMkLst>
            <pc:docMk/>
            <pc:sldMk cId="1445062292" sldId="2147481421"/>
            <ac:spMk id="82" creationId="{C40E6BB3-DDCE-5980-AA83-81C449C2988F}"/>
          </ac:spMkLst>
        </pc:spChg>
        <pc:spChg chg="mod">
          <ac:chgData name="Lakshmanan, Kalirajan" userId="0fe7f6c3-d110-4c69-8ecd-bedfbab3ae8f" providerId="ADAL" clId="{243B98D6-4DAE-4A89-947B-AAE369E1931A}" dt="2024-08-12T09:02:48.143" v="341" actId="1036"/>
          <ac:spMkLst>
            <pc:docMk/>
            <pc:sldMk cId="1445062292" sldId="2147481421"/>
            <ac:spMk id="83" creationId="{939D3CA4-8AEB-AD5D-BE99-7567E80478E6}"/>
          </ac:spMkLst>
        </pc:spChg>
        <pc:spChg chg="add mod">
          <ac:chgData name="Lakshmanan, Kalirajan" userId="0fe7f6c3-d110-4c69-8ecd-bedfbab3ae8f" providerId="ADAL" clId="{243B98D6-4DAE-4A89-947B-AAE369E1931A}" dt="2024-08-12T08:55:04.798" v="254" actId="1076"/>
          <ac:spMkLst>
            <pc:docMk/>
            <pc:sldMk cId="1445062292" sldId="2147481421"/>
            <ac:spMk id="119" creationId="{43F01EC9-7603-1D63-C0B7-F6C71C7BA20E}"/>
          </ac:spMkLst>
        </pc:spChg>
        <pc:spChg chg="add mod">
          <ac:chgData name="Lakshmanan, Kalirajan" userId="0fe7f6c3-d110-4c69-8ecd-bedfbab3ae8f" providerId="ADAL" clId="{243B98D6-4DAE-4A89-947B-AAE369E1931A}" dt="2024-08-12T08:55:04.798" v="254" actId="1076"/>
          <ac:spMkLst>
            <pc:docMk/>
            <pc:sldMk cId="1445062292" sldId="2147481421"/>
            <ac:spMk id="120" creationId="{0283CE82-FB54-C8A6-3215-7F543BDFAA44}"/>
          </ac:spMkLst>
        </pc:spChg>
        <pc:spChg chg="add mod">
          <ac:chgData name="Lakshmanan, Kalirajan" userId="0fe7f6c3-d110-4c69-8ecd-bedfbab3ae8f" providerId="ADAL" clId="{243B98D6-4DAE-4A89-947B-AAE369E1931A}" dt="2024-08-12T08:55:04.798" v="254" actId="1076"/>
          <ac:spMkLst>
            <pc:docMk/>
            <pc:sldMk cId="1445062292" sldId="2147481421"/>
            <ac:spMk id="121" creationId="{423EAEAF-096A-D228-FD63-3E2155A097C3}"/>
          </ac:spMkLst>
        </pc:spChg>
        <pc:spChg chg="add mod">
          <ac:chgData name="Lakshmanan, Kalirajan" userId="0fe7f6c3-d110-4c69-8ecd-bedfbab3ae8f" providerId="ADAL" clId="{243B98D6-4DAE-4A89-947B-AAE369E1931A}" dt="2024-08-12T08:55:04.798" v="254" actId="1076"/>
          <ac:spMkLst>
            <pc:docMk/>
            <pc:sldMk cId="1445062292" sldId="2147481421"/>
            <ac:spMk id="122" creationId="{4556CD8C-9E86-91B6-2AA6-CE5792D23A5C}"/>
          </ac:spMkLst>
        </pc:spChg>
        <pc:spChg chg="add mod">
          <ac:chgData name="Lakshmanan, Kalirajan" userId="0fe7f6c3-d110-4c69-8ecd-bedfbab3ae8f" providerId="ADAL" clId="{243B98D6-4DAE-4A89-947B-AAE369E1931A}" dt="2024-08-12T08:55:04.798" v="254" actId="1076"/>
          <ac:spMkLst>
            <pc:docMk/>
            <pc:sldMk cId="1445062292" sldId="2147481421"/>
            <ac:spMk id="123" creationId="{3EC81AA1-6BBC-1D9A-B69A-7F6E61539A0C}"/>
          </ac:spMkLst>
        </pc:spChg>
        <pc:spChg chg="add mod">
          <ac:chgData name="Lakshmanan, Kalirajan" userId="0fe7f6c3-d110-4c69-8ecd-bedfbab3ae8f" providerId="ADAL" clId="{243B98D6-4DAE-4A89-947B-AAE369E1931A}" dt="2024-08-12T08:55:04.798" v="254" actId="1076"/>
          <ac:spMkLst>
            <pc:docMk/>
            <pc:sldMk cId="1445062292" sldId="2147481421"/>
            <ac:spMk id="124" creationId="{D359EAB8-96EC-EA6A-AE46-9E1060F977DE}"/>
          </ac:spMkLst>
        </pc:spChg>
        <pc:spChg chg="add mod">
          <ac:chgData name="Lakshmanan, Kalirajan" userId="0fe7f6c3-d110-4c69-8ecd-bedfbab3ae8f" providerId="ADAL" clId="{243B98D6-4DAE-4A89-947B-AAE369E1931A}" dt="2024-08-12T08:55:04.798" v="254" actId="1076"/>
          <ac:spMkLst>
            <pc:docMk/>
            <pc:sldMk cId="1445062292" sldId="2147481421"/>
            <ac:spMk id="125" creationId="{1D9E1DE7-685A-4ADB-9E77-AA3F29D3526D}"/>
          </ac:spMkLst>
        </pc:spChg>
        <pc:spChg chg="add mod">
          <ac:chgData name="Lakshmanan, Kalirajan" userId="0fe7f6c3-d110-4c69-8ecd-bedfbab3ae8f" providerId="ADAL" clId="{243B98D6-4DAE-4A89-947B-AAE369E1931A}" dt="2024-08-12T08:55:04.798" v="254" actId="1076"/>
          <ac:spMkLst>
            <pc:docMk/>
            <pc:sldMk cId="1445062292" sldId="2147481421"/>
            <ac:spMk id="2049" creationId="{D6964F11-325D-7E11-DF88-06C7217AD73B}"/>
          </ac:spMkLst>
        </pc:spChg>
        <pc:spChg chg="add mod">
          <ac:chgData name="Lakshmanan, Kalirajan" userId="0fe7f6c3-d110-4c69-8ecd-bedfbab3ae8f" providerId="ADAL" clId="{243B98D6-4DAE-4A89-947B-AAE369E1931A}" dt="2024-08-12T08:55:04.798" v="254" actId="1076"/>
          <ac:spMkLst>
            <pc:docMk/>
            <pc:sldMk cId="1445062292" sldId="2147481421"/>
            <ac:spMk id="2052" creationId="{CC5F1851-E584-2F7F-70A8-B5161240B055}"/>
          </ac:spMkLst>
        </pc:spChg>
        <pc:spChg chg="add mod">
          <ac:chgData name="Lakshmanan, Kalirajan" userId="0fe7f6c3-d110-4c69-8ecd-bedfbab3ae8f" providerId="ADAL" clId="{243B98D6-4DAE-4A89-947B-AAE369E1931A}" dt="2024-08-12T08:55:04.798" v="254" actId="1076"/>
          <ac:spMkLst>
            <pc:docMk/>
            <pc:sldMk cId="1445062292" sldId="2147481421"/>
            <ac:spMk id="2056" creationId="{59C3DB7B-750F-B0F3-91E5-1C17BECCFAB5}"/>
          </ac:spMkLst>
        </pc:spChg>
        <pc:spChg chg="add mod">
          <ac:chgData name="Lakshmanan, Kalirajan" userId="0fe7f6c3-d110-4c69-8ecd-bedfbab3ae8f" providerId="ADAL" clId="{243B98D6-4DAE-4A89-947B-AAE369E1931A}" dt="2024-08-12T08:55:04.798" v="254" actId="1076"/>
          <ac:spMkLst>
            <pc:docMk/>
            <pc:sldMk cId="1445062292" sldId="2147481421"/>
            <ac:spMk id="2057" creationId="{A5047B7F-45B3-5A1B-80D5-76699AE9D564}"/>
          </ac:spMkLst>
        </pc:spChg>
        <pc:spChg chg="add mod">
          <ac:chgData name="Lakshmanan, Kalirajan" userId="0fe7f6c3-d110-4c69-8ecd-bedfbab3ae8f" providerId="ADAL" clId="{243B98D6-4DAE-4A89-947B-AAE369E1931A}" dt="2024-08-12T08:54:58.488" v="251"/>
          <ac:spMkLst>
            <pc:docMk/>
            <pc:sldMk cId="1445062292" sldId="2147481421"/>
            <ac:spMk id="2061" creationId="{F4F4529F-453B-49A5-A480-F75D261D6688}"/>
          </ac:spMkLst>
        </pc:spChg>
        <pc:spChg chg="add mod">
          <ac:chgData name="Lakshmanan, Kalirajan" userId="0fe7f6c3-d110-4c69-8ecd-bedfbab3ae8f" providerId="ADAL" clId="{243B98D6-4DAE-4A89-947B-AAE369E1931A}" dt="2024-08-12T10:01:19.599" v="614" actId="14100"/>
          <ac:spMkLst>
            <pc:docMk/>
            <pc:sldMk cId="1445062292" sldId="2147481421"/>
            <ac:spMk id="2062" creationId="{E0663956-041A-2825-89AC-89BFC8EFD91C}"/>
          </ac:spMkLst>
        </pc:spChg>
        <pc:spChg chg="add mod">
          <ac:chgData name="Lakshmanan, Kalirajan" userId="0fe7f6c3-d110-4c69-8ecd-bedfbab3ae8f" providerId="ADAL" clId="{243B98D6-4DAE-4A89-947B-AAE369E1931A}" dt="2024-08-12T10:01:24.433" v="615" actId="14100"/>
          <ac:spMkLst>
            <pc:docMk/>
            <pc:sldMk cId="1445062292" sldId="2147481421"/>
            <ac:spMk id="2063" creationId="{0B4E127D-CE4E-8BFD-9BCD-3C4AAFDD1C1A}"/>
          </ac:spMkLst>
        </pc:spChg>
        <pc:spChg chg="add mod">
          <ac:chgData name="Lakshmanan, Kalirajan" userId="0fe7f6c3-d110-4c69-8ecd-bedfbab3ae8f" providerId="ADAL" clId="{243B98D6-4DAE-4A89-947B-AAE369E1931A}" dt="2024-08-12T10:04:59.775" v="644" actId="6549"/>
          <ac:spMkLst>
            <pc:docMk/>
            <pc:sldMk cId="1445062292" sldId="2147481421"/>
            <ac:spMk id="2065" creationId="{AC01B3A2-6042-9DE0-1AC8-AE845C98B026}"/>
          </ac:spMkLst>
        </pc:spChg>
        <pc:spChg chg="add mod">
          <ac:chgData name="Lakshmanan, Kalirajan" userId="0fe7f6c3-d110-4c69-8ecd-bedfbab3ae8f" providerId="ADAL" clId="{243B98D6-4DAE-4A89-947B-AAE369E1931A}" dt="2024-08-12T10:04:37.718" v="639" actId="20577"/>
          <ac:spMkLst>
            <pc:docMk/>
            <pc:sldMk cId="1445062292" sldId="2147481421"/>
            <ac:spMk id="2066" creationId="{CCD462B0-48E0-EB53-DD8A-00B6366352FC}"/>
          </ac:spMkLst>
        </pc:spChg>
        <pc:spChg chg="add mod">
          <ac:chgData name="Lakshmanan, Kalirajan" userId="0fe7f6c3-d110-4c69-8ecd-bedfbab3ae8f" providerId="ADAL" clId="{243B98D6-4DAE-4A89-947B-AAE369E1931A}" dt="2024-08-12T09:59:03.569" v="587" actId="1076"/>
          <ac:spMkLst>
            <pc:docMk/>
            <pc:sldMk cId="1445062292" sldId="2147481421"/>
            <ac:spMk id="2067" creationId="{B2AD5705-7F7D-CE66-1B62-F446E342F9F9}"/>
          </ac:spMkLst>
        </pc:spChg>
        <pc:spChg chg="add mod">
          <ac:chgData name="Lakshmanan, Kalirajan" userId="0fe7f6c3-d110-4c69-8ecd-bedfbab3ae8f" providerId="ADAL" clId="{243B98D6-4DAE-4A89-947B-AAE369E1931A}" dt="2024-08-12T09:59:17.844" v="591" actId="1038"/>
          <ac:spMkLst>
            <pc:docMk/>
            <pc:sldMk cId="1445062292" sldId="2147481421"/>
            <ac:spMk id="2072" creationId="{C239B013-4DC0-7E12-6A0A-08BB4F39E7BD}"/>
          </ac:spMkLst>
        </pc:spChg>
        <pc:spChg chg="add mod">
          <ac:chgData name="Lakshmanan, Kalirajan" userId="0fe7f6c3-d110-4c69-8ecd-bedfbab3ae8f" providerId="ADAL" clId="{243B98D6-4DAE-4A89-947B-AAE369E1931A}" dt="2024-08-12T10:05:54.781" v="652" actId="20577"/>
          <ac:spMkLst>
            <pc:docMk/>
            <pc:sldMk cId="1445062292" sldId="2147481421"/>
            <ac:spMk id="2073" creationId="{BF663BD0-81A2-9635-8B09-FA2346D1E43B}"/>
          </ac:spMkLst>
        </pc:spChg>
        <pc:spChg chg="add mod">
          <ac:chgData name="Lakshmanan, Kalirajan" userId="0fe7f6c3-d110-4c69-8ecd-bedfbab3ae8f" providerId="ADAL" clId="{243B98D6-4DAE-4A89-947B-AAE369E1931A}" dt="2024-08-12T09:59:17.844" v="591" actId="1038"/>
          <ac:spMkLst>
            <pc:docMk/>
            <pc:sldMk cId="1445062292" sldId="2147481421"/>
            <ac:spMk id="2074" creationId="{6AFFFF66-C1A2-38E6-4F67-3A7F08513B7F}"/>
          </ac:spMkLst>
        </pc:spChg>
        <pc:spChg chg="add mod">
          <ac:chgData name="Lakshmanan, Kalirajan" userId="0fe7f6c3-d110-4c69-8ecd-bedfbab3ae8f" providerId="ADAL" clId="{243B98D6-4DAE-4A89-947B-AAE369E1931A}" dt="2024-08-12T09:26:04.652" v="553" actId="1076"/>
          <ac:spMkLst>
            <pc:docMk/>
            <pc:sldMk cId="1445062292" sldId="2147481421"/>
            <ac:spMk id="2075" creationId="{42EFA599-7541-78B8-656A-5EE6925F1E47}"/>
          </ac:spMkLst>
        </pc:spChg>
        <pc:spChg chg="add mod">
          <ac:chgData name="Lakshmanan, Kalirajan" userId="0fe7f6c3-d110-4c69-8ecd-bedfbab3ae8f" providerId="ADAL" clId="{243B98D6-4DAE-4A89-947B-AAE369E1931A}" dt="2024-08-12T08:59:46.247" v="318" actId="14100"/>
          <ac:spMkLst>
            <pc:docMk/>
            <pc:sldMk cId="1445062292" sldId="2147481421"/>
            <ac:spMk id="2076" creationId="{7B416200-E3E4-A806-BBD5-75E1BBEAC2D3}"/>
          </ac:spMkLst>
        </pc:spChg>
        <pc:spChg chg="add mod">
          <ac:chgData name="Lakshmanan, Kalirajan" userId="0fe7f6c3-d110-4c69-8ecd-bedfbab3ae8f" providerId="ADAL" clId="{243B98D6-4DAE-4A89-947B-AAE369E1931A}" dt="2024-08-12T09:02:07.659" v="333" actId="1076"/>
          <ac:spMkLst>
            <pc:docMk/>
            <pc:sldMk cId="1445062292" sldId="2147481421"/>
            <ac:spMk id="2083" creationId="{1A7A283F-F307-4748-0F85-14F7FD3D9FDB}"/>
          </ac:spMkLst>
        </pc:spChg>
        <pc:spChg chg="add mod">
          <ac:chgData name="Lakshmanan, Kalirajan" userId="0fe7f6c3-d110-4c69-8ecd-bedfbab3ae8f" providerId="ADAL" clId="{243B98D6-4DAE-4A89-947B-AAE369E1931A}" dt="2024-08-12T09:02:37.987" v="338" actId="1076"/>
          <ac:spMkLst>
            <pc:docMk/>
            <pc:sldMk cId="1445062292" sldId="2147481421"/>
            <ac:spMk id="2084" creationId="{A9083444-D75F-21DF-A42A-6B5B6872C1E3}"/>
          </ac:spMkLst>
        </pc:spChg>
        <pc:spChg chg="add mod ord">
          <ac:chgData name="Lakshmanan, Kalirajan" userId="0fe7f6c3-d110-4c69-8ecd-bedfbab3ae8f" providerId="ADAL" clId="{243B98D6-4DAE-4A89-947B-AAE369E1931A}" dt="2024-08-12T10:03:11.524" v="623" actId="14100"/>
          <ac:spMkLst>
            <pc:docMk/>
            <pc:sldMk cId="1445062292" sldId="2147481421"/>
            <ac:spMk id="2106" creationId="{0D3C1C98-3294-AF64-F100-75C069325B75}"/>
          </ac:spMkLst>
        </pc:spChg>
        <pc:spChg chg="add mod">
          <ac:chgData name="Lakshmanan, Kalirajan" userId="0fe7f6c3-d110-4c69-8ecd-bedfbab3ae8f" providerId="ADAL" clId="{243B98D6-4DAE-4A89-947B-AAE369E1931A}" dt="2024-08-12T09:25:35.109" v="547" actId="14100"/>
          <ac:spMkLst>
            <pc:docMk/>
            <pc:sldMk cId="1445062292" sldId="2147481421"/>
            <ac:spMk id="2107" creationId="{660EAB3B-36AD-8F69-8D70-13B9CB39A2D1}"/>
          </ac:spMkLst>
        </pc:spChg>
        <pc:spChg chg="add mod">
          <ac:chgData name="Lakshmanan, Kalirajan" userId="0fe7f6c3-d110-4c69-8ecd-bedfbab3ae8f" providerId="ADAL" clId="{243B98D6-4DAE-4A89-947B-AAE369E1931A}" dt="2024-08-12T09:25:35.109" v="547" actId="14100"/>
          <ac:spMkLst>
            <pc:docMk/>
            <pc:sldMk cId="1445062292" sldId="2147481421"/>
            <ac:spMk id="2108" creationId="{7E8AA143-1D5F-FF74-4408-13E15691609B}"/>
          </ac:spMkLst>
        </pc:spChg>
        <pc:spChg chg="add mod">
          <ac:chgData name="Lakshmanan, Kalirajan" userId="0fe7f6c3-d110-4c69-8ecd-bedfbab3ae8f" providerId="ADAL" clId="{243B98D6-4DAE-4A89-947B-AAE369E1931A}" dt="2024-08-12T09:15:28.506" v="426"/>
          <ac:spMkLst>
            <pc:docMk/>
            <pc:sldMk cId="1445062292" sldId="2147481421"/>
            <ac:spMk id="2109" creationId="{708EECB0-376E-D9F9-BB2D-BAEA2EEDCDF3}"/>
          </ac:spMkLst>
        </pc:spChg>
        <pc:spChg chg="add mod ord">
          <ac:chgData name="Lakshmanan, Kalirajan" userId="0fe7f6c3-d110-4c69-8ecd-bedfbab3ae8f" providerId="ADAL" clId="{243B98D6-4DAE-4A89-947B-AAE369E1931A}" dt="2024-08-12T10:03:05.456" v="622" actId="14100"/>
          <ac:spMkLst>
            <pc:docMk/>
            <pc:sldMk cId="1445062292" sldId="2147481421"/>
            <ac:spMk id="2110" creationId="{32F098C0-7CE7-239D-F86F-14EA5CFCBE40}"/>
          </ac:spMkLst>
        </pc:spChg>
        <pc:spChg chg="add mod">
          <ac:chgData name="Lakshmanan, Kalirajan" userId="0fe7f6c3-d110-4c69-8ecd-bedfbab3ae8f" providerId="ADAL" clId="{243B98D6-4DAE-4A89-947B-AAE369E1931A}" dt="2024-08-12T09:27:56.988" v="573" actId="20577"/>
          <ac:spMkLst>
            <pc:docMk/>
            <pc:sldMk cId="1445062292" sldId="2147481421"/>
            <ac:spMk id="2111" creationId="{01FB600A-E465-4918-2B66-286CA1A8BB13}"/>
          </ac:spMkLst>
        </pc:spChg>
        <pc:spChg chg="add del mod">
          <ac:chgData name="Lakshmanan, Kalirajan" userId="0fe7f6c3-d110-4c69-8ecd-bedfbab3ae8f" providerId="ADAL" clId="{243B98D6-4DAE-4A89-947B-AAE369E1931A}" dt="2024-08-12T09:16:43.300" v="435" actId="478"/>
          <ac:spMkLst>
            <pc:docMk/>
            <pc:sldMk cId="1445062292" sldId="2147481421"/>
            <ac:spMk id="2112" creationId="{E668D3DE-E9BB-EFEF-C5FF-1C12E09FD176}"/>
          </ac:spMkLst>
        </pc:spChg>
        <pc:spChg chg="add mod">
          <ac:chgData name="Lakshmanan, Kalirajan" userId="0fe7f6c3-d110-4c69-8ecd-bedfbab3ae8f" providerId="ADAL" clId="{243B98D6-4DAE-4A89-947B-AAE369E1931A}" dt="2024-08-12T09:27:03.740" v="559" actId="14100"/>
          <ac:spMkLst>
            <pc:docMk/>
            <pc:sldMk cId="1445062292" sldId="2147481421"/>
            <ac:spMk id="2113" creationId="{D13F2D32-4CAA-BD61-91FA-07C184AB71B0}"/>
          </ac:spMkLst>
        </pc:spChg>
        <pc:spChg chg="add mod">
          <ac:chgData name="Lakshmanan, Kalirajan" userId="0fe7f6c3-d110-4c69-8ecd-bedfbab3ae8f" providerId="ADAL" clId="{243B98D6-4DAE-4A89-947B-AAE369E1931A}" dt="2024-08-12T09:19:11.989" v="487" actId="1076"/>
          <ac:spMkLst>
            <pc:docMk/>
            <pc:sldMk cId="1445062292" sldId="2147481421"/>
            <ac:spMk id="2119" creationId="{30A86709-EADB-E4C8-70DC-AAAE1AAE5044}"/>
          </ac:spMkLst>
        </pc:spChg>
        <pc:spChg chg="mod">
          <ac:chgData name="Lakshmanan, Kalirajan" userId="0fe7f6c3-d110-4c69-8ecd-bedfbab3ae8f" providerId="ADAL" clId="{243B98D6-4DAE-4A89-947B-AAE369E1931A}" dt="2024-08-12T09:27:14.497" v="561" actId="14100"/>
          <ac:spMkLst>
            <pc:docMk/>
            <pc:sldMk cId="1445062292" sldId="2147481421"/>
            <ac:spMk id="2122" creationId="{FE7161CE-EB9F-9625-B853-EB089BC6D31C}"/>
          </ac:spMkLst>
        </pc:spChg>
        <pc:spChg chg="add mod ord">
          <ac:chgData name="Lakshmanan, Kalirajan" userId="0fe7f6c3-d110-4c69-8ecd-bedfbab3ae8f" providerId="ADAL" clId="{243B98D6-4DAE-4A89-947B-AAE369E1931A}" dt="2024-08-12T10:02:58.860" v="621" actId="14100"/>
          <ac:spMkLst>
            <pc:docMk/>
            <pc:sldMk cId="1445062292" sldId="2147481421"/>
            <ac:spMk id="2162" creationId="{AD8F13D4-5D60-4DD2-895E-0D5122DEC17F}"/>
          </ac:spMkLst>
        </pc:spChg>
        <pc:spChg chg="add mod ord">
          <ac:chgData name="Lakshmanan, Kalirajan" userId="0fe7f6c3-d110-4c69-8ecd-bedfbab3ae8f" providerId="ADAL" clId="{243B98D6-4DAE-4A89-947B-AAE369E1931A}" dt="2024-08-12T10:02:01.595" v="617" actId="14100"/>
          <ac:spMkLst>
            <pc:docMk/>
            <pc:sldMk cId="1445062292" sldId="2147481421"/>
            <ac:spMk id="2163" creationId="{48D8CD26-D126-D862-5901-EF6E885CF16F}"/>
          </ac:spMkLst>
        </pc:spChg>
        <pc:spChg chg="add del mod ord">
          <ac:chgData name="Lakshmanan, Kalirajan" userId="0fe7f6c3-d110-4c69-8ecd-bedfbab3ae8f" providerId="ADAL" clId="{243B98D6-4DAE-4A89-947B-AAE369E1931A}" dt="2024-08-12T10:00:23.468" v="608" actId="478"/>
          <ac:spMkLst>
            <pc:docMk/>
            <pc:sldMk cId="1445062292" sldId="2147481421"/>
            <ac:spMk id="2164" creationId="{C03F942B-3D1D-8C96-8D2C-04E1B67619D3}"/>
          </ac:spMkLst>
        </pc:spChg>
        <pc:spChg chg="add mod">
          <ac:chgData name="Lakshmanan, Kalirajan" userId="0fe7f6c3-d110-4c69-8ecd-bedfbab3ae8f" providerId="ADAL" clId="{243B98D6-4DAE-4A89-947B-AAE369E1931A}" dt="2024-08-12T10:02:27.692" v="620" actId="14100"/>
          <ac:spMkLst>
            <pc:docMk/>
            <pc:sldMk cId="1445062292" sldId="2147481421"/>
            <ac:spMk id="2165" creationId="{20CCE10B-B850-D2BB-9AAE-67A1C8E6C4DF}"/>
          </ac:spMkLst>
        </pc:spChg>
        <pc:grpChg chg="add del mod">
          <ac:chgData name="Lakshmanan, Kalirajan" userId="0fe7f6c3-d110-4c69-8ecd-bedfbab3ae8f" providerId="ADAL" clId="{243B98D6-4DAE-4A89-947B-AAE369E1931A}" dt="2024-08-12T08:45:52.902" v="137" actId="165"/>
          <ac:grpSpMkLst>
            <pc:docMk/>
            <pc:sldMk cId="1445062292" sldId="2147481421"/>
            <ac:grpSpMk id="41" creationId="{9DAC4844-4F16-FCBC-D272-7BCD7AF8914D}"/>
          </ac:grpSpMkLst>
        </pc:grpChg>
        <pc:grpChg chg="add del mod">
          <ac:chgData name="Lakshmanan, Kalirajan" userId="0fe7f6c3-d110-4c69-8ecd-bedfbab3ae8f" providerId="ADAL" clId="{243B98D6-4DAE-4A89-947B-AAE369E1931A}" dt="2024-08-12T08:46:37.437" v="147" actId="165"/>
          <ac:grpSpMkLst>
            <pc:docMk/>
            <pc:sldMk cId="1445062292" sldId="2147481421"/>
            <ac:grpSpMk id="53" creationId="{428EA596-6952-7352-86CE-233DB50F64DC}"/>
          </ac:grpSpMkLst>
        </pc:grpChg>
        <pc:grpChg chg="add mod">
          <ac:chgData name="Lakshmanan, Kalirajan" userId="0fe7f6c3-d110-4c69-8ecd-bedfbab3ae8f" providerId="ADAL" clId="{243B98D6-4DAE-4A89-947B-AAE369E1931A}" dt="2024-08-12T09:57:39.151" v="579" actId="1038"/>
          <ac:grpSpMkLst>
            <pc:docMk/>
            <pc:sldMk cId="1445062292" sldId="2147481421"/>
            <ac:grpSpMk id="64" creationId="{DA81C6D3-1BFB-2476-D6B1-42C461801E0D}"/>
          </ac:grpSpMkLst>
        </pc:grpChg>
        <pc:grpChg chg="add del mod">
          <ac:chgData name="Lakshmanan, Kalirajan" userId="0fe7f6c3-d110-4c69-8ecd-bedfbab3ae8f" providerId="ADAL" clId="{243B98D6-4DAE-4A89-947B-AAE369E1931A}" dt="2024-08-12T08:47:19.325" v="159" actId="165"/>
          <ac:grpSpMkLst>
            <pc:docMk/>
            <pc:sldMk cId="1445062292" sldId="2147481421"/>
            <ac:grpSpMk id="66" creationId="{40F72D94-7F4D-6CF5-19B1-0588E4427B09}"/>
          </ac:grpSpMkLst>
        </pc:grpChg>
        <pc:grpChg chg="add mod">
          <ac:chgData name="Lakshmanan, Kalirajan" userId="0fe7f6c3-d110-4c69-8ecd-bedfbab3ae8f" providerId="ADAL" clId="{243B98D6-4DAE-4A89-947B-AAE369E1931A}" dt="2024-08-12T09:25:22.787" v="546" actId="1035"/>
          <ac:grpSpMkLst>
            <pc:docMk/>
            <pc:sldMk cId="1445062292" sldId="2147481421"/>
            <ac:grpSpMk id="115" creationId="{41835010-A48C-774D-6E5C-21EECC7FC5C6}"/>
          </ac:grpSpMkLst>
        </pc:grpChg>
        <pc:grpChg chg="add mod">
          <ac:chgData name="Lakshmanan, Kalirajan" userId="0fe7f6c3-d110-4c69-8ecd-bedfbab3ae8f" providerId="ADAL" clId="{243B98D6-4DAE-4A89-947B-AAE369E1931A}" dt="2024-08-12T08:52:36.337" v="244" actId="1038"/>
          <ac:grpSpMkLst>
            <pc:docMk/>
            <pc:sldMk cId="1445062292" sldId="2147481421"/>
            <ac:grpSpMk id="116" creationId="{64FC39E9-556F-0010-25A5-CB91B95921B7}"/>
          </ac:grpSpMkLst>
        </pc:grpChg>
        <pc:grpChg chg="add mod">
          <ac:chgData name="Lakshmanan, Kalirajan" userId="0fe7f6c3-d110-4c69-8ecd-bedfbab3ae8f" providerId="ADAL" clId="{243B98D6-4DAE-4A89-947B-AAE369E1931A}" dt="2024-08-12T09:25:22.787" v="546" actId="1035"/>
          <ac:grpSpMkLst>
            <pc:docMk/>
            <pc:sldMk cId="1445062292" sldId="2147481421"/>
            <ac:grpSpMk id="117" creationId="{5F407B79-1CF0-E222-1B8A-58D6EF0F07C3}"/>
          </ac:grpSpMkLst>
        </pc:grpChg>
        <pc:grpChg chg="add mod">
          <ac:chgData name="Lakshmanan, Kalirajan" userId="0fe7f6c3-d110-4c69-8ecd-bedfbab3ae8f" providerId="ADAL" clId="{243B98D6-4DAE-4A89-947B-AAE369E1931A}" dt="2024-08-12T09:57:39.151" v="579" actId="1038"/>
          <ac:grpSpMkLst>
            <pc:docMk/>
            <pc:sldMk cId="1445062292" sldId="2147481421"/>
            <ac:grpSpMk id="118" creationId="{62166CA5-8135-BF4E-0416-0199B8689F5D}"/>
          </ac:grpSpMkLst>
        </pc:grpChg>
        <pc:grpChg chg="add del mod">
          <ac:chgData name="Lakshmanan, Kalirajan" userId="0fe7f6c3-d110-4c69-8ecd-bedfbab3ae8f" providerId="ADAL" clId="{243B98D6-4DAE-4A89-947B-AAE369E1931A}" dt="2024-08-12T09:23:13.198" v="529" actId="478"/>
          <ac:grpSpMkLst>
            <pc:docMk/>
            <pc:sldMk cId="1445062292" sldId="2147481421"/>
            <ac:grpSpMk id="2121" creationId="{60351E37-0AA6-9E37-D798-EBDF9101677B}"/>
          </ac:grpSpMkLst>
        </pc:grpChg>
        <pc:picChg chg="mod">
          <ac:chgData name="Lakshmanan, Kalirajan" userId="0fe7f6c3-d110-4c69-8ecd-bedfbab3ae8f" providerId="ADAL" clId="{243B98D6-4DAE-4A89-947B-AAE369E1931A}" dt="2024-08-12T10:03:30.217" v="624" actId="1076"/>
          <ac:picMkLst>
            <pc:docMk/>
            <pc:sldMk cId="1445062292" sldId="2147481421"/>
            <ac:picMk id="4" creationId="{81F7F87A-DDD3-36DA-32BE-B2F19EFB5DC9}"/>
          </ac:picMkLst>
        </pc:picChg>
        <pc:picChg chg="mod">
          <ac:chgData name="Lakshmanan, Kalirajan" userId="0fe7f6c3-d110-4c69-8ecd-bedfbab3ae8f" providerId="ADAL" clId="{243B98D6-4DAE-4A89-947B-AAE369E1931A}" dt="2024-08-12T08:49:49.598" v="194" actId="1076"/>
          <ac:picMkLst>
            <pc:docMk/>
            <pc:sldMk cId="1445062292" sldId="2147481421"/>
            <ac:picMk id="38" creationId="{DC07781F-5913-5A9F-54AC-7ED5DD6121D1}"/>
          </ac:picMkLst>
        </pc:picChg>
        <pc:picChg chg="mod topLvl">
          <ac:chgData name="Lakshmanan, Kalirajan" userId="0fe7f6c3-d110-4c69-8ecd-bedfbab3ae8f" providerId="ADAL" clId="{243B98D6-4DAE-4A89-947B-AAE369E1931A}" dt="2024-08-12T09:25:22.787" v="546" actId="1035"/>
          <ac:picMkLst>
            <pc:docMk/>
            <pc:sldMk cId="1445062292" sldId="2147481421"/>
            <ac:picMk id="84" creationId="{A85C83A4-2ED0-07EB-02C6-364F02CE8123}"/>
          </ac:picMkLst>
        </pc:picChg>
        <pc:picChg chg="add mod">
          <ac:chgData name="Lakshmanan, Kalirajan" userId="0fe7f6c3-d110-4c69-8ecd-bedfbab3ae8f" providerId="ADAL" clId="{243B98D6-4DAE-4A89-947B-AAE369E1931A}" dt="2024-08-12T08:52:36.337" v="244" actId="1038"/>
          <ac:picMkLst>
            <pc:docMk/>
            <pc:sldMk cId="1445062292" sldId="2147481421"/>
            <ac:picMk id="86" creationId="{D8797B0A-4A81-A248-D6F7-404602AC22DA}"/>
          </ac:picMkLst>
        </pc:picChg>
        <pc:picChg chg="del mod topLvl">
          <ac:chgData name="Lakshmanan, Kalirajan" userId="0fe7f6c3-d110-4c69-8ecd-bedfbab3ae8f" providerId="ADAL" clId="{243B98D6-4DAE-4A89-947B-AAE369E1931A}" dt="2024-08-12T08:46:42.627" v="148" actId="478"/>
          <ac:picMkLst>
            <pc:docMk/>
            <pc:sldMk cId="1445062292" sldId="2147481421"/>
            <ac:picMk id="87" creationId="{D781506E-8E86-9E11-2755-72768C8F338B}"/>
          </ac:picMkLst>
        </pc:picChg>
        <pc:picChg chg="mod topLvl">
          <ac:chgData name="Lakshmanan, Kalirajan" userId="0fe7f6c3-d110-4c69-8ecd-bedfbab3ae8f" providerId="ADAL" clId="{243B98D6-4DAE-4A89-947B-AAE369E1931A}" dt="2024-08-12T09:25:22.787" v="546" actId="1035"/>
          <ac:picMkLst>
            <pc:docMk/>
            <pc:sldMk cId="1445062292" sldId="2147481421"/>
            <ac:picMk id="88" creationId="{61DB63B2-DDE8-CB38-4BB4-B3EF25AF66B8}"/>
          </ac:picMkLst>
        </pc:picChg>
        <pc:picChg chg="del">
          <ac:chgData name="Lakshmanan, Kalirajan" userId="0fe7f6c3-d110-4c69-8ecd-bedfbab3ae8f" providerId="ADAL" clId="{243B98D6-4DAE-4A89-947B-AAE369E1931A}" dt="2024-08-12T08:38:47.740" v="31" actId="478"/>
          <ac:picMkLst>
            <pc:docMk/>
            <pc:sldMk cId="1445062292" sldId="2147481421"/>
            <ac:picMk id="89" creationId="{592C410E-E5F8-B4F3-BDAE-52C9049F5A3C}"/>
          </ac:picMkLst>
        </pc:picChg>
        <pc:picChg chg="del">
          <ac:chgData name="Lakshmanan, Kalirajan" userId="0fe7f6c3-d110-4c69-8ecd-bedfbab3ae8f" providerId="ADAL" clId="{243B98D6-4DAE-4A89-947B-AAE369E1931A}" dt="2024-08-12T08:38:11.632" v="6" actId="478"/>
          <ac:picMkLst>
            <pc:docMk/>
            <pc:sldMk cId="1445062292" sldId="2147481421"/>
            <ac:picMk id="90" creationId="{CE0C25DB-DD8C-4306-0C98-A47DEEDC71F7}"/>
          </ac:picMkLst>
        </pc:picChg>
        <pc:picChg chg="mod">
          <ac:chgData name="Lakshmanan, Kalirajan" userId="0fe7f6c3-d110-4c69-8ecd-bedfbab3ae8f" providerId="ADAL" clId="{243B98D6-4DAE-4A89-947B-AAE369E1931A}" dt="2024-08-12T09:57:39.151" v="579" actId="1038"/>
          <ac:picMkLst>
            <pc:docMk/>
            <pc:sldMk cId="1445062292" sldId="2147481421"/>
            <ac:picMk id="91" creationId="{91DB0B00-3210-40EB-D516-725D381D8C9B}"/>
          </ac:picMkLst>
        </pc:picChg>
        <pc:picChg chg="del">
          <ac:chgData name="Lakshmanan, Kalirajan" userId="0fe7f6c3-d110-4c69-8ecd-bedfbab3ae8f" providerId="ADAL" clId="{243B98D6-4DAE-4A89-947B-AAE369E1931A}" dt="2024-08-12T08:38:06.931" v="4" actId="478"/>
          <ac:picMkLst>
            <pc:docMk/>
            <pc:sldMk cId="1445062292" sldId="2147481421"/>
            <ac:picMk id="92" creationId="{E6ED7A12-72B4-1694-01AB-8DB3C978FF4B}"/>
          </ac:picMkLst>
        </pc:picChg>
        <pc:picChg chg="del">
          <ac:chgData name="Lakshmanan, Kalirajan" userId="0fe7f6c3-d110-4c69-8ecd-bedfbab3ae8f" providerId="ADAL" clId="{243B98D6-4DAE-4A89-947B-AAE369E1931A}" dt="2024-08-12T08:42:23.478" v="94" actId="478"/>
          <ac:picMkLst>
            <pc:docMk/>
            <pc:sldMk cId="1445062292" sldId="2147481421"/>
            <ac:picMk id="93" creationId="{8F896A38-CD83-80F1-17F7-C3D6DA2BE9F6}"/>
          </ac:picMkLst>
        </pc:picChg>
        <pc:picChg chg="mod">
          <ac:chgData name="Lakshmanan, Kalirajan" userId="0fe7f6c3-d110-4c69-8ecd-bedfbab3ae8f" providerId="ADAL" clId="{243B98D6-4DAE-4A89-947B-AAE369E1931A}" dt="2024-08-12T09:57:39.151" v="579" actId="1038"/>
          <ac:picMkLst>
            <pc:docMk/>
            <pc:sldMk cId="1445062292" sldId="2147481421"/>
            <ac:picMk id="2050" creationId="{F36FD9C4-35E3-C23D-369D-F20491F53975}"/>
          </ac:picMkLst>
        </pc:picChg>
        <pc:picChg chg="add mod">
          <ac:chgData name="Lakshmanan, Kalirajan" userId="0fe7f6c3-d110-4c69-8ecd-bedfbab3ae8f" providerId="ADAL" clId="{243B98D6-4DAE-4A89-947B-AAE369E1931A}" dt="2024-08-12T08:55:04.798" v="254" actId="1076"/>
          <ac:picMkLst>
            <pc:docMk/>
            <pc:sldMk cId="1445062292" sldId="2147481421"/>
            <ac:picMk id="2051" creationId="{39E43286-D1A2-A4AD-0461-7C1600B756F0}"/>
          </ac:picMkLst>
        </pc:picChg>
        <pc:picChg chg="del">
          <ac:chgData name="Lakshmanan, Kalirajan" userId="0fe7f6c3-d110-4c69-8ecd-bedfbab3ae8f" providerId="ADAL" clId="{243B98D6-4DAE-4A89-947B-AAE369E1931A}" dt="2024-08-12T08:38:21.197" v="9" actId="478"/>
          <ac:picMkLst>
            <pc:docMk/>
            <pc:sldMk cId="1445062292" sldId="2147481421"/>
            <ac:picMk id="2054" creationId="{6FCB3F15-A3EC-1056-6027-CAA3FE0CB390}"/>
          </ac:picMkLst>
        </pc:picChg>
        <pc:picChg chg="add mod">
          <ac:chgData name="Lakshmanan, Kalirajan" userId="0fe7f6c3-d110-4c69-8ecd-bedfbab3ae8f" providerId="ADAL" clId="{243B98D6-4DAE-4A89-947B-AAE369E1931A}" dt="2024-08-12T08:55:04.798" v="254" actId="1076"/>
          <ac:picMkLst>
            <pc:docMk/>
            <pc:sldMk cId="1445062292" sldId="2147481421"/>
            <ac:picMk id="2059" creationId="{412FD0EC-568C-A3CD-793E-0B12BA6AAD5B}"/>
          </ac:picMkLst>
        </pc:picChg>
        <pc:picChg chg="add mod">
          <ac:chgData name="Lakshmanan, Kalirajan" userId="0fe7f6c3-d110-4c69-8ecd-bedfbab3ae8f" providerId="ADAL" clId="{243B98D6-4DAE-4A89-947B-AAE369E1931A}" dt="2024-08-12T08:55:04.798" v="254" actId="1076"/>
          <ac:picMkLst>
            <pc:docMk/>
            <pc:sldMk cId="1445062292" sldId="2147481421"/>
            <ac:picMk id="2060" creationId="{B2692DEA-4DB2-700E-4C5B-4F42935379D4}"/>
          </ac:picMkLst>
        </pc:picChg>
        <pc:picChg chg="add mod">
          <ac:chgData name="Lakshmanan, Kalirajan" userId="0fe7f6c3-d110-4c69-8ecd-bedfbab3ae8f" providerId="ADAL" clId="{243B98D6-4DAE-4A89-947B-AAE369E1931A}" dt="2024-08-12T09:00:18.045" v="321" actId="1076"/>
          <ac:picMkLst>
            <pc:docMk/>
            <pc:sldMk cId="1445062292" sldId="2147481421"/>
            <ac:picMk id="2064" creationId="{F5FA5265-552E-4D42-AE57-0ACC9DDA695B}"/>
          </ac:picMkLst>
        </pc:picChg>
        <pc:picChg chg="del mod">
          <ac:chgData name="Lakshmanan, Kalirajan" userId="0fe7f6c3-d110-4c69-8ecd-bedfbab3ae8f" providerId="ADAL" clId="{243B98D6-4DAE-4A89-947B-AAE369E1931A}" dt="2024-08-12T09:23:13.198" v="529" actId="478"/>
          <ac:picMkLst>
            <pc:docMk/>
            <pc:sldMk cId="1445062292" sldId="2147481421"/>
            <ac:picMk id="2123" creationId="{14144194-6BCE-9311-447A-9F426D79826B}"/>
          </ac:picMkLst>
        </pc:picChg>
        <pc:picChg chg="add mod">
          <ac:chgData name="Lakshmanan, Kalirajan" userId="0fe7f6c3-d110-4c69-8ecd-bedfbab3ae8f" providerId="ADAL" clId="{243B98D6-4DAE-4A89-947B-AAE369E1931A}" dt="2024-08-12T10:03:47.267" v="625"/>
          <ac:picMkLst>
            <pc:docMk/>
            <pc:sldMk cId="1445062292" sldId="2147481421"/>
            <ac:picMk id="2166" creationId="{6039B18D-9944-8AC6-1FD0-424EC99FCE5D}"/>
          </ac:picMkLst>
        </pc:picChg>
        <pc:cxnChg chg="add del mod">
          <ac:chgData name="Lakshmanan, Kalirajan" userId="0fe7f6c3-d110-4c69-8ecd-bedfbab3ae8f" providerId="ADAL" clId="{243B98D6-4DAE-4A89-947B-AAE369E1931A}" dt="2024-08-12T09:57:39.151" v="579" actId="1038"/>
          <ac:cxnSpMkLst>
            <pc:docMk/>
            <pc:sldMk cId="1445062292" sldId="2147481421"/>
            <ac:cxnSpMk id="44" creationId="{5030266E-A7AE-2BF9-32F3-A4C944867F2F}"/>
          </ac:cxnSpMkLst>
        </pc:cxnChg>
        <pc:cxnChg chg="del mod">
          <ac:chgData name="Lakshmanan, Kalirajan" userId="0fe7f6c3-d110-4c69-8ecd-bedfbab3ae8f" providerId="ADAL" clId="{243B98D6-4DAE-4A89-947B-AAE369E1931A}" dt="2024-08-12T08:38:44.536" v="30" actId="478"/>
          <ac:cxnSpMkLst>
            <pc:docMk/>
            <pc:sldMk cId="1445062292" sldId="2147481421"/>
            <ac:cxnSpMk id="46" creationId="{A114F04B-645F-114F-9EAC-92420E03A567}"/>
          </ac:cxnSpMkLst>
        </pc:cxnChg>
        <pc:cxnChg chg="mod">
          <ac:chgData name="Lakshmanan, Kalirajan" userId="0fe7f6c3-d110-4c69-8ecd-bedfbab3ae8f" providerId="ADAL" clId="{243B98D6-4DAE-4A89-947B-AAE369E1931A}" dt="2024-08-12T09:57:39.151" v="579" actId="1038"/>
          <ac:cxnSpMkLst>
            <pc:docMk/>
            <pc:sldMk cId="1445062292" sldId="2147481421"/>
            <ac:cxnSpMk id="48" creationId="{869EB745-C456-55F8-7132-271EE45372C8}"/>
          </ac:cxnSpMkLst>
        </pc:cxnChg>
        <pc:cxnChg chg="mod">
          <ac:chgData name="Lakshmanan, Kalirajan" userId="0fe7f6c3-d110-4c69-8ecd-bedfbab3ae8f" providerId="ADAL" clId="{243B98D6-4DAE-4A89-947B-AAE369E1931A}" dt="2024-08-12T09:57:39.151" v="579" actId="1038"/>
          <ac:cxnSpMkLst>
            <pc:docMk/>
            <pc:sldMk cId="1445062292" sldId="2147481421"/>
            <ac:cxnSpMk id="50" creationId="{842B5155-30D0-E106-0A5B-10B40B0F8510}"/>
          </ac:cxnSpMkLst>
        </pc:cxnChg>
        <pc:cxnChg chg="mod">
          <ac:chgData name="Lakshmanan, Kalirajan" userId="0fe7f6c3-d110-4c69-8ecd-bedfbab3ae8f" providerId="ADAL" clId="{243B98D6-4DAE-4A89-947B-AAE369E1931A}" dt="2024-08-12T09:25:22.787" v="546" actId="1035"/>
          <ac:cxnSpMkLst>
            <pc:docMk/>
            <pc:sldMk cId="1445062292" sldId="2147481421"/>
            <ac:cxnSpMk id="52" creationId="{5400E79B-8C4F-B333-698F-0A7D590619DF}"/>
          </ac:cxnSpMkLst>
        </pc:cxnChg>
        <pc:cxnChg chg="del mod">
          <ac:chgData name="Lakshmanan, Kalirajan" userId="0fe7f6c3-d110-4c69-8ecd-bedfbab3ae8f" providerId="ADAL" clId="{243B98D6-4DAE-4A89-947B-AAE369E1931A}" dt="2024-08-12T08:42:36.934" v="96" actId="478"/>
          <ac:cxnSpMkLst>
            <pc:docMk/>
            <pc:sldMk cId="1445062292" sldId="2147481421"/>
            <ac:cxnSpMk id="54" creationId="{759CD43F-C9B8-84EE-2AE8-FFE3B780DF9C}"/>
          </ac:cxnSpMkLst>
        </pc:cxnChg>
        <pc:cxnChg chg="del mod">
          <ac:chgData name="Lakshmanan, Kalirajan" userId="0fe7f6c3-d110-4c69-8ecd-bedfbab3ae8f" providerId="ADAL" clId="{243B98D6-4DAE-4A89-947B-AAE369E1931A}" dt="2024-08-12T08:39:42.587" v="41" actId="478"/>
          <ac:cxnSpMkLst>
            <pc:docMk/>
            <pc:sldMk cId="1445062292" sldId="2147481421"/>
            <ac:cxnSpMk id="56" creationId="{160DAC96-E65F-6A2E-A6E0-2C5509CEC445}"/>
          </ac:cxnSpMkLst>
        </pc:cxnChg>
        <pc:cxnChg chg="mod">
          <ac:chgData name="Lakshmanan, Kalirajan" userId="0fe7f6c3-d110-4c69-8ecd-bedfbab3ae8f" providerId="ADAL" clId="{243B98D6-4DAE-4A89-947B-AAE369E1931A}" dt="2024-08-12T09:57:07.648" v="574" actId="14100"/>
          <ac:cxnSpMkLst>
            <pc:docMk/>
            <pc:sldMk cId="1445062292" sldId="2147481421"/>
            <ac:cxnSpMk id="57" creationId="{7BB2CBEE-591B-5D28-B513-0991F8992D7B}"/>
          </ac:cxnSpMkLst>
        </pc:cxnChg>
        <pc:cxnChg chg="del mod">
          <ac:chgData name="Lakshmanan, Kalirajan" userId="0fe7f6c3-d110-4c69-8ecd-bedfbab3ae8f" providerId="ADAL" clId="{243B98D6-4DAE-4A89-947B-AAE369E1931A}" dt="2024-08-12T08:42:35.610" v="95" actId="478"/>
          <ac:cxnSpMkLst>
            <pc:docMk/>
            <pc:sldMk cId="1445062292" sldId="2147481421"/>
            <ac:cxnSpMk id="58" creationId="{BA626232-448A-CD3C-F636-E97811EB66EF}"/>
          </ac:cxnSpMkLst>
        </pc:cxnChg>
        <pc:cxnChg chg="del mod">
          <ac:chgData name="Lakshmanan, Kalirajan" userId="0fe7f6c3-d110-4c69-8ecd-bedfbab3ae8f" providerId="ADAL" clId="{243B98D6-4DAE-4A89-947B-AAE369E1931A}" dt="2024-08-12T08:39:46.448" v="42" actId="478"/>
          <ac:cxnSpMkLst>
            <pc:docMk/>
            <pc:sldMk cId="1445062292" sldId="2147481421"/>
            <ac:cxnSpMk id="60" creationId="{DD0B60FF-90F2-D39F-6C76-F7DEACA1A6CA}"/>
          </ac:cxnSpMkLst>
        </pc:cxnChg>
        <pc:cxnChg chg="del mod">
          <ac:chgData name="Lakshmanan, Kalirajan" userId="0fe7f6c3-d110-4c69-8ecd-bedfbab3ae8f" providerId="ADAL" clId="{243B98D6-4DAE-4A89-947B-AAE369E1931A}" dt="2024-08-12T08:38:19.101" v="8" actId="478"/>
          <ac:cxnSpMkLst>
            <pc:docMk/>
            <pc:sldMk cId="1445062292" sldId="2147481421"/>
            <ac:cxnSpMk id="65" creationId="{73D56ED4-204F-2708-6C68-A896699FEC5B}"/>
          </ac:cxnSpMkLst>
        </pc:cxnChg>
        <pc:cxnChg chg="add mod">
          <ac:chgData name="Lakshmanan, Kalirajan" userId="0fe7f6c3-d110-4c69-8ecd-bedfbab3ae8f" providerId="ADAL" clId="{243B98D6-4DAE-4A89-947B-AAE369E1931A}" dt="2024-08-12T09:25:22.787" v="546" actId="1035"/>
          <ac:cxnSpMkLst>
            <pc:docMk/>
            <pc:sldMk cId="1445062292" sldId="2147481421"/>
            <ac:cxnSpMk id="98" creationId="{E748A6F6-5FDA-64BB-9C14-7E75D95D3956}"/>
          </ac:cxnSpMkLst>
        </pc:cxnChg>
        <pc:cxnChg chg="add mod">
          <ac:chgData name="Lakshmanan, Kalirajan" userId="0fe7f6c3-d110-4c69-8ecd-bedfbab3ae8f" providerId="ADAL" clId="{243B98D6-4DAE-4A89-947B-AAE369E1931A}" dt="2024-08-12T08:55:04.798" v="254" actId="1076"/>
          <ac:cxnSpMkLst>
            <pc:docMk/>
            <pc:sldMk cId="1445062292" sldId="2147481421"/>
            <ac:cxnSpMk id="126" creationId="{0F8E6A99-833A-802A-544C-627372066BE1}"/>
          </ac:cxnSpMkLst>
        </pc:cxnChg>
        <pc:cxnChg chg="add mod">
          <ac:chgData name="Lakshmanan, Kalirajan" userId="0fe7f6c3-d110-4c69-8ecd-bedfbab3ae8f" providerId="ADAL" clId="{243B98D6-4DAE-4A89-947B-AAE369E1931A}" dt="2024-08-12T08:55:04.798" v="254" actId="1076"/>
          <ac:cxnSpMkLst>
            <pc:docMk/>
            <pc:sldMk cId="1445062292" sldId="2147481421"/>
            <ac:cxnSpMk id="127" creationId="{3E38F940-306B-1840-6327-AACBAE22F016}"/>
          </ac:cxnSpMkLst>
        </pc:cxnChg>
        <pc:cxnChg chg="add mod">
          <ac:chgData name="Lakshmanan, Kalirajan" userId="0fe7f6c3-d110-4c69-8ecd-bedfbab3ae8f" providerId="ADAL" clId="{243B98D6-4DAE-4A89-947B-AAE369E1931A}" dt="2024-08-12T08:55:04.798" v="254" actId="1076"/>
          <ac:cxnSpMkLst>
            <pc:docMk/>
            <pc:sldMk cId="1445062292" sldId="2147481421"/>
            <ac:cxnSpMk id="2048" creationId="{E3925678-F8D8-8E30-8C12-C32CF94219EC}"/>
          </ac:cxnSpMkLst>
        </pc:cxnChg>
        <pc:cxnChg chg="add mod">
          <ac:chgData name="Lakshmanan, Kalirajan" userId="0fe7f6c3-d110-4c69-8ecd-bedfbab3ae8f" providerId="ADAL" clId="{243B98D6-4DAE-4A89-947B-AAE369E1931A}" dt="2024-08-12T08:55:04.798" v="254" actId="1076"/>
          <ac:cxnSpMkLst>
            <pc:docMk/>
            <pc:sldMk cId="1445062292" sldId="2147481421"/>
            <ac:cxnSpMk id="2053" creationId="{4E2D91C2-5CC5-4A56-FD95-1EBC21CB6F47}"/>
          </ac:cxnSpMkLst>
        </pc:cxnChg>
        <pc:cxnChg chg="add mod">
          <ac:chgData name="Lakshmanan, Kalirajan" userId="0fe7f6c3-d110-4c69-8ecd-bedfbab3ae8f" providerId="ADAL" clId="{243B98D6-4DAE-4A89-947B-AAE369E1931A}" dt="2024-08-12T08:55:04.798" v="254" actId="1076"/>
          <ac:cxnSpMkLst>
            <pc:docMk/>
            <pc:sldMk cId="1445062292" sldId="2147481421"/>
            <ac:cxnSpMk id="2055" creationId="{D4B1F9FD-F6A3-A897-44E7-E1828B2D0853}"/>
          </ac:cxnSpMkLst>
        </pc:cxnChg>
        <pc:cxnChg chg="add mod">
          <ac:chgData name="Lakshmanan, Kalirajan" userId="0fe7f6c3-d110-4c69-8ecd-bedfbab3ae8f" providerId="ADAL" clId="{243B98D6-4DAE-4A89-947B-AAE369E1931A}" dt="2024-08-12T08:55:04.798" v="254" actId="1076"/>
          <ac:cxnSpMkLst>
            <pc:docMk/>
            <pc:sldMk cId="1445062292" sldId="2147481421"/>
            <ac:cxnSpMk id="2058" creationId="{6D0C1805-4BAF-978F-E139-46CA2456B5C3}"/>
          </ac:cxnSpMkLst>
        </pc:cxnChg>
        <pc:cxnChg chg="add mod">
          <ac:chgData name="Lakshmanan, Kalirajan" userId="0fe7f6c3-d110-4c69-8ecd-bedfbab3ae8f" providerId="ADAL" clId="{243B98D6-4DAE-4A89-947B-AAE369E1931A}" dt="2024-08-12T09:59:26.962" v="593" actId="1037"/>
          <ac:cxnSpMkLst>
            <pc:docMk/>
            <pc:sldMk cId="1445062292" sldId="2147481421"/>
            <ac:cxnSpMk id="2068" creationId="{235F7A33-3F03-3E51-213C-C7C96DD4C215}"/>
          </ac:cxnSpMkLst>
        </pc:cxnChg>
        <pc:cxnChg chg="add mod">
          <ac:chgData name="Lakshmanan, Kalirajan" userId="0fe7f6c3-d110-4c69-8ecd-bedfbab3ae8f" providerId="ADAL" clId="{243B98D6-4DAE-4A89-947B-AAE369E1931A}" dt="2024-08-12T09:59:17.844" v="591" actId="1038"/>
          <ac:cxnSpMkLst>
            <pc:docMk/>
            <pc:sldMk cId="1445062292" sldId="2147481421"/>
            <ac:cxnSpMk id="2078" creationId="{9D307069-D609-0ACB-6B2A-8282C2CD0E00}"/>
          </ac:cxnSpMkLst>
        </pc:cxnChg>
        <pc:cxnChg chg="add mod">
          <ac:chgData name="Lakshmanan, Kalirajan" userId="0fe7f6c3-d110-4c69-8ecd-bedfbab3ae8f" providerId="ADAL" clId="{243B98D6-4DAE-4A89-947B-AAE369E1931A}" dt="2024-08-12T09:59:26.962" v="593" actId="1037"/>
          <ac:cxnSpMkLst>
            <pc:docMk/>
            <pc:sldMk cId="1445062292" sldId="2147481421"/>
            <ac:cxnSpMk id="2080" creationId="{FF534A7F-45B4-D9AF-84CE-9F365ED71339}"/>
          </ac:cxnSpMkLst>
        </pc:cxnChg>
        <pc:cxnChg chg="add mod">
          <ac:chgData name="Lakshmanan, Kalirajan" userId="0fe7f6c3-d110-4c69-8ecd-bedfbab3ae8f" providerId="ADAL" clId="{243B98D6-4DAE-4A89-947B-AAE369E1931A}" dt="2024-08-12T09:59:17.844" v="591" actId="1038"/>
          <ac:cxnSpMkLst>
            <pc:docMk/>
            <pc:sldMk cId="1445062292" sldId="2147481421"/>
            <ac:cxnSpMk id="2082" creationId="{7FC287CC-8404-48CF-48F8-DAA2A2E815D9}"/>
          </ac:cxnSpMkLst>
        </pc:cxnChg>
        <pc:cxnChg chg="add mod">
          <ac:chgData name="Lakshmanan, Kalirajan" userId="0fe7f6c3-d110-4c69-8ecd-bedfbab3ae8f" providerId="ADAL" clId="{243B98D6-4DAE-4A89-947B-AAE369E1931A}" dt="2024-08-12T09:59:17.844" v="591" actId="1038"/>
          <ac:cxnSpMkLst>
            <pc:docMk/>
            <pc:sldMk cId="1445062292" sldId="2147481421"/>
            <ac:cxnSpMk id="2086" creationId="{16292306-4C19-65F9-BAAE-1080A5EA18D9}"/>
          </ac:cxnSpMkLst>
        </pc:cxnChg>
        <pc:cxnChg chg="add mod">
          <ac:chgData name="Lakshmanan, Kalirajan" userId="0fe7f6c3-d110-4c69-8ecd-bedfbab3ae8f" providerId="ADAL" clId="{243B98D6-4DAE-4A89-947B-AAE369E1931A}" dt="2024-08-12T09:59:23.993" v="592" actId="14100"/>
          <ac:cxnSpMkLst>
            <pc:docMk/>
            <pc:sldMk cId="1445062292" sldId="2147481421"/>
            <ac:cxnSpMk id="2088" creationId="{7301F819-1DA8-41DA-26AA-1E819F8F2553}"/>
          </ac:cxnSpMkLst>
        </pc:cxnChg>
        <pc:cxnChg chg="add mod">
          <ac:chgData name="Lakshmanan, Kalirajan" userId="0fe7f6c3-d110-4c69-8ecd-bedfbab3ae8f" providerId="ADAL" clId="{243B98D6-4DAE-4A89-947B-AAE369E1931A}" dt="2024-08-12T09:58:57.387" v="586" actId="14100"/>
          <ac:cxnSpMkLst>
            <pc:docMk/>
            <pc:sldMk cId="1445062292" sldId="2147481421"/>
            <ac:cxnSpMk id="2091" creationId="{84994300-1E96-2B9F-8365-68A80F5E00B1}"/>
          </ac:cxnSpMkLst>
        </pc:cxnChg>
        <pc:cxnChg chg="add mod">
          <ac:chgData name="Lakshmanan, Kalirajan" userId="0fe7f6c3-d110-4c69-8ecd-bedfbab3ae8f" providerId="ADAL" clId="{243B98D6-4DAE-4A89-947B-AAE369E1931A}" dt="2024-08-12T09:27:27.138" v="562" actId="14100"/>
          <ac:cxnSpMkLst>
            <pc:docMk/>
            <pc:sldMk cId="1445062292" sldId="2147481421"/>
            <ac:cxnSpMk id="2094" creationId="{7E22FD07-E5AF-CB46-1324-E967E0469533}"/>
          </ac:cxnSpMkLst>
        </pc:cxnChg>
        <pc:cxnChg chg="add mod">
          <ac:chgData name="Lakshmanan, Kalirajan" userId="0fe7f6c3-d110-4c69-8ecd-bedfbab3ae8f" providerId="ADAL" clId="{243B98D6-4DAE-4A89-947B-AAE369E1931A}" dt="2024-08-12T09:26:04.652" v="553" actId="1076"/>
          <ac:cxnSpMkLst>
            <pc:docMk/>
            <pc:sldMk cId="1445062292" sldId="2147481421"/>
            <ac:cxnSpMk id="2098" creationId="{9CD64198-F862-E1E6-2A11-B6152B945D82}"/>
          </ac:cxnSpMkLst>
        </pc:cxnChg>
        <pc:cxnChg chg="add mod">
          <ac:chgData name="Lakshmanan, Kalirajan" userId="0fe7f6c3-d110-4c69-8ecd-bedfbab3ae8f" providerId="ADAL" clId="{243B98D6-4DAE-4A89-947B-AAE369E1931A}" dt="2024-08-12T09:57:22.495" v="577" actId="14100"/>
          <ac:cxnSpMkLst>
            <pc:docMk/>
            <pc:sldMk cId="1445062292" sldId="2147481421"/>
            <ac:cxnSpMk id="2100" creationId="{D24F04B9-B8BD-ED29-F5D7-63F162375CC8}"/>
          </ac:cxnSpMkLst>
        </pc:cxnChg>
        <pc:cxnChg chg="add mod">
          <ac:chgData name="Lakshmanan, Kalirajan" userId="0fe7f6c3-d110-4c69-8ecd-bedfbab3ae8f" providerId="ADAL" clId="{243B98D6-4DAE-4A89-947B-AAE369E1931A}" dt="2024-08-12T09:57:16.190" v="576" actId="14100"/>
          <ac:cxnSpMkLst>
            <pc:docMk/>
            <pc:sldMk cId="1445062292" sldId="2147481421"/>
            <ac:cxnSpMk id="2139" creationId="{BD4BD145-31F7-8B7C-9FB2-1846A1C53BD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5F3CF2-0D2F-62EB-F9FA-5289929439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D0CDA-4A74-7373-1A98-BA772C315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BF9E0-02C4-234E-AF12-F32F5E61E023}" type="datetimeFigureOut">
              <a:rPr lang="en-US" smtClean="0">
                <a:latin typeface="Arial" panose="020B0604020202020204" pitchFamily="34" charset="0"/>
              </a:rPr>
              <a:t>8/12/2024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38906-40BE-6961-6268-E0C407BC82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C8528-A8AA-EDCA-B140-81A4C4FD1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23CE-3F45-1C4A-8C37-B8E64C81DE38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60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BACC3CC-056C-4C7B-97E3-8A853401A333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ABF52DC-EC59-4DE1-BAC7-23B3848E6B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3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4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, 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 Navy SemiTrans Overlay">
            <a:extLst>
              <a:ext uri="{FF2B5EF4-FFF2-40B4-BE49-F238E27FC236}">
                <a16:creationId xmlns:a16="http://schemas.microsoft.com/office/drawing/2014/main" id="{3F234039-F9BC-AAAE-A07E-DCF4926965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Innovation Curve Overlay">
            <a:extLst>
              <a:ext uri="{FF2B5EF4-FFF2-40B4-BE49-F238E27FC236}">
                <a16:creationId xmlns:a16="http://schemas.microsoft.com/office/drawing/2014/main" id="{67EFF21B-9583-6EE9-5F33-149287A6B0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screen">
              <a:alphaModFix amt="4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 ..</a:t>
            </a:r>
          </a:p>
        </p:txBody>
      </p:sp>
      <p:sp>
        <p:nvSpPr>
          <p:cNvPr id="8" name="Cover Photo Placeholder">
            <a:extLst>
              <a:ext uri="{FF2B5EF4-FFF2-40B4-BE49-F238E27FC236}">
                <a16:creationId xmlns:a16="http://schemas.microsoft.com/office/drawing/2014/main" id="{4B3E92DB-5563-6F86-C3D4-DF362E507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D87E2A77-DBB3-3923-0029-4D3148E74DC9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81000" y="6324601"/>
            <a:ext cx="1295400" cy="304800"/>
          </a:xfrm>
        </p:spPr>
        <p:txBody>
          <a:bodyPr/>
          <a:lstStyle/>
          <a:p>
            <a:r>
              <a:rPr lang="en-US" noProof="0" dirty="0"/>
              <a:t>January 2024</a:t>
            </a:r>
          </a:p>
        </p:txBody>
      </p:sp>
      <p:sp>
        <p:nvSpPr>
          <p:cNvPr id="13" name="Legal Line">
            <a:extLst>
              <a:ext uri="{FF2B5EF4-FFF2-40B4-BE49-F238E27FC236}">
                <a16:creationId xmlns:a16="http://schemas.microsoft.com/office/drawing/2014/main" id="{36D0E9C7-1F5A-81CC-4242-80983EF9D3C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828800" y="6324602"/>
            <a:ext cx="4114800" cy="3048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14" name="Information Type">
            <a:extLst>
              <a:ext uri="{FF2B5EF4-FFF2-40B4-BE49-F238E27FC236}">
                <a16:creationId xmlns:a16="http://schemas.microsoft.com/office/drawing/2014/main" id="{F8A3F60F-BBBB-8A08-44FD-39E6AB0E20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82200" y="359796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  <p:sp>
        <p:nvSpPr>
          <p:cNvPr id="7" name="NTT DATA Global Logo" descr="NTT DATA Global Logo">
            <a:extLst>
              <a:ext uri="{FF2B5EF4-FFF2-40B4-BE49-F238E27FC236}">
                <a16:creationId xmlns:a16="http://schemas.microsoft.com/office/drawing/2014/main" id="{67CD9146-46D1-2584-90C9-AC323E0D78B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/>
          </p:nvPr>
        </p:nvSpPr>
        <p:spPr bwMode="black">
          <a:xfrm>
            <a:off x="402336" y="320040"/>
            <a:ext cx="1959724" cy="40007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289963B8-6E2F-5789-EF80-E5E2D21D18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3810000"/>
            <a:ext cx="4800600" cy="5334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dirty="0" smtClean="0"/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enter/edit subtitle text</a:t>
            </a:r>
          </a:p>
        </p:txBody>
      </p:sp>
      <p:sp>
        <p:nvSpPr>
          <p:cNvPr id="2" name="MainTitle">
            <a:extLst>
              <a:ext uri="{FF2B5EF4-FFF2-40B4-BE49-F238E27FC236}">
                <a16:creationId xmlns:a16="http://schemas.microsoft.com/office/drawing/2014/main" id="{32F4D80C-C221-F8D0-FC62-DDD4F8E726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438400"/>
            <a:ext cx="4800600" cy="13716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82195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21A092-B787-801E-8664-20954CF680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371600"/>
            <a:ext cx="1143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143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6817-B6CF-A2DE-966F-DB9281D30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5562600" cy="4876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829AD-F282-6D19-1BDE-62A372EE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371600"/>
            <a:ext cx="5562600" cy="4876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FB687-132C-1CA9-8A9A-779EFBBC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9F7A9-35D1-1344-0A60-0E8C3F56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9646E-BBCC-2CA0-9416-FFBF3870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A3CBC-D481-CBC2-5EFC-A4CAE03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0D39823-8059-4D49-BD26-6D32C31B8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1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6817-B6CF-A2DE-966F-DB9281D30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657600" cy="4876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829AD-F282-6D19-1BDE-62A372EE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371600"/>
            <a:ext cx="3657600" cy="48768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BCA8BAD-045F-5449-26C8-1CC7E5D921A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3400" y="1371600"/>
            <a:ext cx="3657600" cy="48768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FB687-132C-1CA9-8A9A-779EFBBC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9F7A9-35D1-1344-0A60-0E8C3F56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9646E-BBCC-2CA0-9416-FFBF3870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A3CBC-D481-CBC2-5EFC-A4CAE03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0D39823-8059-4D49-BD26-6D32C31B8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8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3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68FE96-3E29-F907-5227-E6C308DA18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676400"/>
            <a:ext cx="114300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3268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68FE96-3E29-F907-5227-E6C308DA18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676400"/>
            <a:ext cx="5562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71A1A39-1496-229F-4AC6-886D7CFB5B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8400" y="1676400"/>
            <a:ext cx="5562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3045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68FE96-3E29-F907-5227-E6C308DA18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676400"/>
            <a:ext cx="3657600" cy="457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71A1A39-1496-229F-4AC6-886D7CFB5B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67200" y="1676400"/>
            <a:ext cx="3657600" cy="457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ADFD2628-F803-8221-12EB-7198D350225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53400" y="1676400"/>
            <a:ext cx="3657600" cy="457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23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B63C9B-9EF9-29CD-5D25-907D968742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85800"/>
            <a:ext cx="11430000" cy="1066800"/>
          </a:xfrm>
          <a:prstGeom prst="rect">
            <a:avLst/>
          </a:prstGeom>
        </p:spPr>
        <p:txBody>
          <a:bodyPr lIns="0" rIns="0"/>
          <a:lstStyle>
            <a:lvl1pPr>
              <a:defRPr lang="en-US" sz="2800" dirty="0">
                <a:latin typeface="+mj-lt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38099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92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B63C9B-9EF9-29CD-5D25-907D968742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85800"/>
            <a:ext cx="11430000" cy="1066800"/>
          </a:xfrm>
          <a:prstGeom prst="rect">
            <a:avLst/>
          </a:prstGeom>
        </p:spPr>
        <p:txBody>
          <a:bodyPr lIns="0" rIns="0"/>
          <a:lstStyle>
            <a:lvl1pPr>
              <a:defRPr lang="en-US" sz="2800" dirty="0">
                <a:latin typeface="+mj-lt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38099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21A092-B787-801E-8664-20954CF680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981200"/>
            <a:ext cx="1143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4979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EC1029E4-1377-300E-C065-31436ED68BA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8400" y="1981200"/>
            <a:ext cx="55626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B63C9B-9EF9-29CD-5D25-907D968742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85800"/>
            <a:ext cx="11430000" cy="1066800"/>
          </a:xfrm>
          <a:prstGeom prst="rect">
            <a:avLst/>
          </a:prstGeom>
        </p:spPr>
        <p:txBody>
          <a:bodyPr lIns="0" rIns="0"/>
          <a:lstStyle>
            <a:lvl1pPr>
              <a:defRPr lang="en-US" sz="2800" dirty="0">
                <a:latin typeface="+mj-lt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38099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21A092-B787-801E-8664-20954CF680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981200"/>
            <a:ext cx="55626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489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, Paartia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 Navy SemiTrans Overlay">
            <a:extLst>
              <a:ext uri="{FF2B5EF4-FFF2-40B4-BE49-F238E27FC236}">
                <a16:creationId xmlns:a16="http://schemas.microsoft.com/office/drawing/2014/main" id="{3F234039-F9BC-AAAE-A07E-DCF4926965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D87E2A77-DBB3-3923-0029-4D3148E74DC9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81000" y="6324601"/>
            <a:ext cx="1295400" cy="304800"/>
          </a:xfrm>
        </p:spPr>
        <p:txBody>
          <a:bodyPr/>
          <a:lstStyle/>
          <a:p>
            <a:r>
              <a:rPr lang="en-US" noProof="0" dirty="0"/>
              <a:t>January 2024</a:t>
            </a:r>
          </a:p>
        </p:txBody>
      </p:sp>
      <p:sp>
        <p:nvSpPr>
          <p:cNvPr id="13" name="Legal Line">
            <a:extLst>
              <a:ext uri="{FF2B5EF4-FFF2-40B4-BE49-F238E27FC236}">
                <a16:creationId xmlns:a16="http://schemas.microsoft.com/office/drawing/2014/main" id="{36D0E9C7-1F5A-81CC-4242-80983EF9D3C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828800" y="6324602"/>
            <a:ext cx="4114800" cy="3048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14" name="Information Type">
            <a:extLst>
              <a:ext uri="{FF2B5EF4-FFF2-40B4-BE49-F238E27FC236}">
                <a16:creationId xmlns:a16="http://schemas.microsoft.com/office/drawing/2014/main" id="{F8A3F60F-BBBB-8A08-44FD-39E6AB0E20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82200" y="359796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[Information Type]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FD957E5C-35D4-A4D9-6D53-531FEABE9B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screen">
              <a:alphaModFix amt="4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  =</a:t>
            </a:r>
          </a:p>
        </p:txBody>
      </p:sp>
      <p:sp>
        <p:nvSpPr>
          <p:cNvPr id="8" name="Cover Photo Placeholder">
            <a:extLst>
              <a:ext uri="{FF2B5EF4-FFF2-40B4-BE49-F238E27FC236}">
                <a16:creationId xmlns:a16="http://schemas.microsoft.com/office/drawing/2014/main" id="{4B3E92DB-5563-6F86-C3D4-DF362E507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  <p:sp>
        <p:nvSpPr>
          <p:cNvPr id="7" name="NTT DATA Global Logo" descr="NTT DATA Global Logo">
            <a:extLst>
              <a:ext uri="{FF2B5EF4-FFF2-40B4-BE49-F238E27FC236}">
                <a16:creationId xmlns:a16="http://schemas.microsoft.com/office/drawing/2014/main" id="{67CD9146-46D1-2584-90C9-AC323E0D78B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/>
          </p:nvPr>
        </p:nvSpPr>
        <p:spPr bwMode="black">
          <a:xfrm>
            <a:off x="402336" y="320040"/>
            <a:ext cx="1959724" cy="40007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289963B8-6E2F-5789-EF80-E5E2D21D18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3810000"/>
            <a:ext cx="4800600" cy="5334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dirty="0" smtClean="0"/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enter/edit subtitle text</a:t>
            </a:r>
          </a:p>
        </p:txBody>
      </p:sp>
      <p:sp>
        <p:nvSpPr>
          <p:cNvPr id="2" name="MainTitle">
            <a:extLst>
              <a:ext uri="{FF2B5EF4-FFF2-40B4-BE49-F238E27FC236}">
                <a16:creationId xmlns:a16="http://schemas.microsoft.com/office/drawing/2014/main" id="{32F4D80C-C221-F8D0-FC62-DDD4F8E726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438400"/>
            <a:ext cx="4800600" cy="13716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848400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EC1029E4-1377-300E-C065-31436ED68BA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67200" y="1981200"/>
            <a:ext cx="36576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21A092-B787-801E-8664-20954CF680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981200"/>
            <a:ext cx="36576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8F30C4A1-C250-7BEF-3BC2-9CFB6304F3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53400" y="1981200"/>
            <a:ext cx="36576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B63C9B-9EF9-29CD-5D25-907D968742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85800"/>
            <a:ext cx="11430000" cy="1066800"/>
          </a:xfrm>
          <a:prstGeom prst="rect">
            <a:avLst/>
          </a:prstGeom>
        </p:spPr>
        <p:txBody>
          <a:bodyPr lIns="0" rIns="0"/>
          <a:lstStyle>
            <a:lvl1pPr>
              <a:defRPr lang="en-US" sz="2800" dirty="0">
                <a:latin typeface="+mj-lt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38099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vationCurv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novation Curve">
            <a:extLst>
              <a:ext uri="{FF2B5EF4-FFF2-40B4-BE49-F238E27FC236}">
                <a16:creationId xmlns:a16="http://schemas.microsoft.com/office/drawing/2014/main" id="{8BB232A3-2995-9204-E802-F3C30F0CB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0773" y="2431973"/>
            <a:ext cx="3740227" cy="3740227"/>
          </a:xfrm>
          <a:prstGeom prst="rect">
            <a:avLst/>
          </a:prstGeom>
        </p:spPr>
      </p:pic>
      <p:sp>
        <p:nvSpPr>
          <p:cNvPr id="6" name="Date">
            <a:extLst>
              <a:ext uri="{FF2B5EF4-FFF2-40B4-BE49-F238E27FC236}">
                <a16:creationId xmlns:a16="http://schemas.microsoft.com/office/drawing/2014/main" id="{89BF2500-0204-6794-6117-9948430692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dirty="0"/>
              <a:t>January 2024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D7F3AF08-D3FE-D48F-2C81-D85ABE9C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07343D4-00F3-960A-5C32-DA3E33AB59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86000"/>
            <a:ext cx="72390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E2042BF-1D87-6AA4-DDBE-C7FEC20F5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0" tIns="0" rIns="0" bIns="0"/>
          <a:lstStyle/>
          <a:p>
            <a:fld id="{58D24BC2-2B9E-4076-8133-31C4983A0E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Section Number">
            <a:extLst>
              <a:ext uri="{FF2B5EF4-FFF2-40B4-BE49-F238E27FC236}">
                <a16:creationId xmlns:a16="http://schemas.microsoft.com/office/drawing/2014/main" id="{4387841E-BCE3-E808-6ADE-02F702DCA4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152400"/>
            <a:ext cx="11430000" cy="16002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#</a:t>
            </a:r>
          </a:p>
        </p:txBody>
      </p:sp>
      <p:sp>
        <p:nvSpPr>
          <p:cNvPr id="9" name="InformationType">
            <a:extLst>
              <a:ext uri="{FF2B5EF4-FFF2-40B4-BE49-F238E27FC236}">
                <a16:creationId xmlns:a16="http://schemas.microsoft.com/office/drawing/2014/main" id="{274D0AF7-1A05-1559-4931-0828264A67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58000" y="640003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800" b="0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1009628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vation Curve with Embedded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novation Curve Grid">
            <a:extLst>
              <a:ext uri="{FF2B5EF4-FFF2-40B4-BE49-F238E27FC236}">
                <a16:creationId xmlns:a16="http://schemas.microsoft.com/office/drawing/2014/main" id="{5F909AEB-096B-408B-7E00-05020CE68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" y="2447060"/>
            <a:ext cx="3718800" cy="3718800"/>
          </a:xfrm>
          <a:prstGeom prst="rect">
            <a:avLst/>
          </a:prstGeom>
        </p:spPr>
      </p:pic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FEDEDAD-5176-6B46-6061-8EFC6B3906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96000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w="12700">
            <a:solidFill>
              <a:schemeClr val="tx1">
                <a:lumMod val="65000"/>
              </a:schemeClr>
            </a:solidFill>
          </a:ln>
          <a:effectLst/>
        </p:spPr>
        <p:txBody>
          <a:bodyPr wrap="none" lIns="0" tIns="1371600" rIns="0" anchor="t">
            <a:noAutofit/>
          </a:bodyPr>
          <a:lstStyle>
            <a:lvl1pPr marL="0" indent="0" algn="ct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Click to add picture</a:t>
            </a: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8C7EA28C-8B63-7DD1-EDD6-535B46EC3F8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noProof="0" dirty="0"/>
              <a:t>January 2024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6897360E-9D4A-FD52-676D-E4BF4B702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8862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A7AEA8C-8EEB-CD6B-7753-A7002EA38C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0" tIns="0" rIns="0" bIns="0"/>
          <a:lstStyle/>
          <a:p>
            <a:fld id="{58D24BC2-2B9E-4076-8133-31C4983A0E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#</a:t>
            </a:r>
          </a:p>
        </p:txBody>
      </p:sp>
      <p:sp>
        <p:nvSpPr>
          <p:cNvPr id="9" name="InformationType">
            <a:extLst>
              <a:ext uri="{FF2B5EF4-FFF2-40B4-BE49-F238E27FC236}">
                <a16:creationId xmlns:a16="http://schemas.microsoft.com/office/drawing/2014/main" id="{5872B4FB-4C21-1855-289C-D882501BA88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58000" y="640003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800" b="0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2253760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idebar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F741D54-F18D-E80B-E1F9-560492621C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DF94F6E8-6831-27C9-61B5-A91A50CA571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495800" y="6400800"/>
            <a:ext cx="909320" cy="304799"/>
          </a:xfrm>
          <a:ln w="3175">
            <a:noFill/>
          </a:ln>
        </p:spPr>
        <p:txBody>
          <a:bodyPr/>
          <a:lstStyle/>
          <a:p>
            <a:r>
              <a:rPr lang="en-US" noProof="0" dirty="0"/>
              <a:t>January 2024</a:t>
            </a:r>
          </a:p>
        </p:txBody>
      </p:sp>
      <p:sp>
        <p:nvSpPr>
          <p:cNvPr id="6" name="Legal">
            <a:extLst>
              <a:ext uri="{FF2B5EF4-FFF2-40B4-BE49-F238E27FC236}">
                <a16:creationId xmlns:a16="http://schemas.microsoft.com/office/drawing/2014/main" id="{3F699943-421D-6DD0-F669-4FB43527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79269" y="6400801"/>
            <a:ext cx="2364251" cy="304799"/>
          </a:xfrm>
          <a:ln w="3175">
            <a:noFill/>
          </a:ln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378ED44B-0811-B32D-0C14-3157DD853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8862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CB869EF-7066-7A3E-AA6F-C7CD49114F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973400" y="6400800"/>
            <a:ext cx="360000" cy="304801"/>
          </a:xfrm>
          <a:ln w="3175">
            <a:noFill/>
          </a:ln>
        </p:spPr>
        <p:txBody>
          <a:bodyPr/>
          <a:lstStyle/>
          <a:p>
            <a:fld id="{58D24BC2-2B9E-4076-8133-31C4983A0E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Section Number">
            <a:extLst>
              <a:ext uri="{FF2B5EF4-FFF2-40B4-BE49-F238E27FC236}">
                <a16:creationId xmlns:a16="http://schemas.microsoft.com/office/drawing/2014/main" id="{D2FA19E7-E40A-0756-7707-A3998AC3C7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#</a:t>
            </a:r>
          </a:p>
        </p:txBody>
      </p:sp>
      <p:sp>
        <p:nvSpPr>
          <p:cNvPr id="9" name="InformationType">
            <a:extLst>
              <a:ext uri="{FF2B5EF4-FFF2-40B4-BE49-F238E27FC236}">
                <a16:creationId xmlns:a16="http://schemas.microsoft.com/office/drawing/2014/main" id="{9B54D94D-E040-EB57-692A-F673B1C0049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49720" y="6400031"/>
            <a:ext cx="2065880" cy="3048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lang="en-US" sz="800" b="0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2890114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>
            <a:extLst>
              <a:ext uri="{FF2B5EF4-FFF2-40B4-BE49-F238E27FC236}">
                <a16:creationId xmlns:a16="http://schemas.microsoft.com/office/drawing/2014/main" id="{EE784A98-DD2F-9213-B452-0888E8DA5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00800"/>
            <a:ext cx="9144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050D24"/>
                </a:solidFill>
              </a:defRPr>
            </a:lvl1pPr>
          </a:lstStyle>
          <a:p>
            <a:r>
              <a:rPr lang="en-US" noProof="0" dirty="0"/>
              <a:t>January 2024</a:t>
            </a:r>
          </a:p>
        </p:txBody>
      </p:sp>
      <p:sp>
        <p:nvSpPr>
          <p:cNvPr id="6" name="Legal">
            <a:extLst>
              <a:ext uri="{FF2B5EF4-FFF2-40B4-BE49-F238E27FC236}">
                <a16:creationId xmlns:a16="http://schemas.microsoft.com/office/drawing/2014/main" id="{07FB7D70-C72D-6A53-CBE5-DAE9C28DC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599" y="6400800"/>
            <a:ext cx="4114801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rgbClr val="050D24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A1D7C05-6427-2687-6EB6-39368CA8EE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562600" y="6400800"/>
            <a:ext cx="1066800" cy="304800"/>
          </a:xfrm>
        </p:spPr>
        <p:txBody>
          <a:bodyPr lIns="0" tIns="0" rIns="0" bIns="0"/>
          <a:lstStyle/>
          <a:p>
            <a:pPr algn="ctr"/>
            <a:fld id="{83ADEA99-682E-4231-A4C9-95AE759D37D5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69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8929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, Full Innovation Curv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4C066D7D-0D2A-E525-7A09-B865124FD3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352800"/>
            <a:ext cx="12192000" cy="3505200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 marL="914400" indent="0">
              <a:buNone/>
              <a:defRPr>
                <a:noFill/>
              </a:defRPr>
            </a:lvl3pPr>
            <a:lvl4pPr marL="1371600" indent="0">
              <a:buNone/>
              <a:defRPr>
                <a:noFill/>
              </a:defRPr>
            </a:lvl4pPr>
            <a:lvl5pPr marL="1828800" indent="0">
              <a:buNone/>
              <a:defRPr>
                <a:noFill/>
              </a:defRPr>
            </a:lvl5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4" name="Innovation Cuver Over">
            <a:extLst>
              <a:ext uri="{FF2B5EF4-FFF2-40B4-BE49-F238E27FC236}">
                <a16:creationId xmlns:a16="http://schemas.microsoft.com/office/drawing/2014/main" id="{B6F394B1-2E3B-BF77-C553-C0A61B075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0574" y="3733800"/>
            <a:ext cx="2723626" cy="27432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63438233-72EE-8BA4-9BBA-043E2EBD6617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81000" y="3049200"/>
            <a:ext cx="1315720" cy="304800"/>
          </a:xfrm>
        </p:spPr>
        <p:txBody>
          <a:bodyPr/>
          <a:lstStyle/>
          <a:p>
            <a:r>
              <a:rPr lang="en-US" noProof="0" dirty="0"/>
              <a:t>January 2024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2438400"/>
            <a:ext cx="11430000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Click to enter the subtitle text</a:t>
            </a:r>
          </a:p>
        </p:txBody>
      </p:sp>
      <p:sp>
        <p:nvSpPr>
          <p:cNvPr id="2" name="Main Title">
            <a:extLst>
              <a:ext uri="{FF2B5EF4-FFF2-40B4-BE49-F238E27FC236}">
                <a16:creationId xmlns:a16="http://schemas.microsoft.com/office/drawing/2014/main" id="{2D27416B-E7EB-58FC-6089-EFC25F90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6800"/>
            <a:ext cx="11430000" cy="13716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95537A3D-A82B-E164-8992-B04EE50C03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848600" y="3049200"/>
            <a:ext cx="3962400" cy="304800"/>
          </a:xfrm>
        </p:spPr>
        <p:txBody>
          <a:bodyPr/>
          <a:lstStyle>
            <a:lvl1pPr algn="r"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3" name="InformationType">
            <a:extLst>
              <a:ext uri="{FF2B5EF4-FFF2-40B4-BE49-F238E27FC236}">
                <a16:creationId xmlns:a16="http://schemas.microsoft.com/office/drawing/2014/main" id="{3FB62210-704E-0AA6-FD3C-50952599D5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63060" y="3043518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3273427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, Full Innovation Curv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4C066D7D-0D2A-E525-7A09-B865124FD3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352800"/>
            <a:ext cx="12192000" cy="3505200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 marL="914400" indent="0">
              <a:buNone/>
              <a:defRPr>
                <a:noFill/>
              </a:defRPr>
            </a:lvl3pPr>
            <a:lvl4pPr marL="1371600" indent="0">
              <a:buNone/>
              <a:defRPr>
                <a:noFill/>
              </a:defRPr>
            </a:lvl4pPr>
            <a:lvl5pPr marL="1828800" indent="0">
              <a:buNone/>
              <a:defRPr>
                <a:noFill/>
              </a:defRPr>
            </a:lvl5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4" name="Innovation Curve Over">
            <a:extLst>
              <a:ext uri="{FF2B5EF4-FFF2-40B4-BE49-F238E27FC236}">
                <a16:creationId xmlns:a16="http://schemas.microsoft.com/office/drawing/2014/main" id="{B8631883-9801-E2CA-CA11-CDED97BC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67800" y="3733800"/>
            <a:ext cx="2741663" cy="27432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88AC34A6-2AC7-FC55-26A6-E925A628AC5C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81000" y="3049200"/>
            <a:ext cx="1315720" cy="304800"/>
          </a:xfrm>
        </p:spPr>
        <p:txBody>
          <a:bodyPr/>
          <a:lstStyle/>
          <a:p>
            <a:r>
              <a:rPr lang="en-US" noProof="0" dirty="0"/>
              <a:t>January 2024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2438400"/>
            <a:ext cx="11430000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Click to enter the subtitle text</a:t>
            </a:r>
          </a:p>
        </p:txBody>
      </p:sp>
      <p:sp>
        <p:nvSpPr>
          <p:cNvPr id="2" name="MainTitle">
            <a:extLst>
              <a:ext uri="{FF2B5EF4-FFF2-40B4-BE49-F238E27FC236}">
                <a16:creationId xmlns:a16="http://schemas.microsoft.com/office/drawing/2014/main" id="{2D27416B-E7EB-58FC-6089-EFC25F90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6800"/>
            <a:ext cx="11430000" cy="13716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38082150-82CC-B102-D30B-562E582481E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43800" y="3049200"/>
            <a:ext cx="4267200" cy="304800"/>
          </a:xfrm>
        </p:spPr>
        <p:txBody>
          <a:bodyPr/>
          <a:lstStyle>
            <a:lvl1pPr algn="r"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3" name="InformationType">
            <a:extLst>
              <a:ext uri="{FF2B5EF4-FFF2-40B4-BE49-F238E27FC236}">
                <a16:creationId xmlns:a16="http://schemas.microsoft.com/office/drawing/2014/main" id="{C8CF5306-C118-5506-EE7B-F7E980B08B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63060" y="3043518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451958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novation Curve">
            <a:extLst>
              <a:ext uri="{FF2B5EF4-FFF2-40B4-BE49-F238E27FC236}">
                <a16:creationId xmlns:a16="http://schemas.microsoft.com/office/drawing/2014/main" id="{EDBA60DD-C22A-9316-ED2B-2ACC0A685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4" name="Date">
            <a:extLst>
              <a:ext uri="{FF2B5EF4-FFF2-40B4-BE49-F238E27FC236}">
                <a16:creationId xmlns:a16="http://schemas.microsoft.com/office/drawing/2014/main" id="{D755FCDF-1757-0DDE-B664-6E18DF38351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 dirty="0"/>
              <a:t>January 2024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289963B8-6E2F-5789-EF80-E5E2D21D18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3810000"/>
            <a:ext cx="4800600" cy="5334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dirty="0" smtClean="0"/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enter/edit subtitle text</a:t>
            </a:r>
          </a:p>
        </p:txBody>
      </p:sp>
      <p:sp>
        <p:nvSpPr>
          <p:cNvPr id="2" name="MainTitle">
            <a:extLst>
              <a:ext uri="{FF2B5EF4-FFF2-40B4-BE49-F238E27FC236}">
                <a16:creationId xmlns:a16="http://schemas.microsoft.com/office/drawing/2014/main" id="{32F4D80C-C221-F8D0-FC62-DDD4F8E726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438400"/>
            <a:ext cx="4800600" cy="13716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7" name="Legal">
            <a:extLst>
              <a:ext uri="{FF2B5EF4-FFF2-40B4-BE49-F238E27FC236}">
                <a16:creationId xmlns:a16="http://schemas.microsoft.com/office/drawing/2014/main" id="{D1339E27-17FE-46DF-AFFB-73BFB115335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8" name="InformationType">
            <a:extLst>
              <a:ext uri="{FF2B5EF4-FFF2-40B4-BE49-F238E27FC236}">
                <a16:creationId xmlns:a16="http://schemas.microsoft.com/office/drawing/2014/main" id="{97777627-C09C-D1AD-CBD9-F583946037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82200" y="632460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8211609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a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novation Curve">
            <a:extLst>
              <a:ext uri="{FF2B5EF4-FFF2-40B4-BE49-F238E27FC236}">
                <a16:creationId xmlns:a16="http://schemas.microsoft.com/office/drawing/2014/main" id="{8FFE6425-34ED-5DB9-865C-1158B7140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6218" y="-9334"/>
            <a:ext cx="4686799" cy="6867334"/>
          </a:xfrm>
          <a:prstGeom prst="rect">
            <a:avLst/>
          </a:prstGeom>
        </p:spPr>
      </p:pic>
      <p:sp>
        <p:nvSpPr>
          <p:cNvPr id="6" name="Date">
            <a:extLst>
              <a:ext uri="{FF2B5EF4-FFF2-40B4-BE49-F238E27FC236}">
                <a16:creationId xmlns:a16="http://schemas.microsoft.com/office/drawing/2014/main" id="{40435473-34D1-21A2-6355-15C49B8978D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 dirty="0"/>
              <a:t>January 2024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289963B8-6E2F-5789-EF80-E5E2D21D18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3810000"/>
            <a:ext cx="6934200" cy="5334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dirty="0" smtClean="0"/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enter/edit subtitle text</a:t>
            </a:r>
          </a:p>
        </p:txBody>
      </p:sp>
      <p:sp>
        <p:nvSpPr>
          <p:cNvPr id="2" name="MainTitle">
            <a:extLst>
              <a:ext uri="{FF2B5EF4-FFF2-40B4-BE49-F238E27FC236}">
                <a16:creationId xmlns:a16="http://schemas.microsoft.com/office/drawing/2014/main" id="{32F4D80C-C221-F8D0-FC62-DDD4F8E726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438400"/>
            <a:ext cx="6934200" cy="13716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7" name="Legal">
            <a:extLst>
              <a:ext uri="{FF2B5EF4-FFF2-40B4-BE49-F238E27FC236}">
                <a16:creationId xmlns:a16="http://schemas.microsoft.com/office/drawing/2014/main" id="{F59C948C-D3BF-CA4F-F542-ED2CE628FB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3" name="InformationType">
            <a:extLst>
              <a:ext uri="{FF2B5EF4-FFF2-40B4-BE49-F238E27FC236}">
                <a16:creationId xmlns:a16="http://schemas.microsoft.com/office/drawing/2014/main" id="{4E848DEC-7A87-3CD5-E950-EEB6859D9E5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82200" y="632460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54591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3F234039-F9BC-AAAE-A07E-DCF4926965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">
            <a:extLst>
              <a:ext uri="{FF2B5EF4-FFF2-40B4-BE49-F238E27FC236}">
                <a16:creationId xmlns:a16="http://schemas.microsoft.com/office/drawing/2014/main" id="{44AC6934-5FBE-FCD3-D1F4-5F0671E877A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January 2024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8721CA36-DC1A-9DA0-482B-013C59CEC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3810000"/>
            <a:ext cx="11430000" cy="533400"/>
          </a:xfrm>
          <a:prstGeom prst="rect">
            <a:avLst/>
          </a:prstGeom>
        </p:spPr>
        <p:txBody>
          <a:bodyPr lIns="0" tIns="45720" rIns="0"/>
          <a:lstStyle>
            <a:lvl1pPr algn="l">
              <a:defRPr lang="en-US" dirty="0" smtClean="0"/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enter/edit subtitle text</a:t>
            </a:r>
          </a:p>
        </p:txBody>
      </p:sp>
      <p:sp>
        <p:nvSpPr>
          <p:cNvPr id="2" name="MainTitle">
            <a:extLst>
              <a:ext uri="{FF2B5EF4-FFF2-40B4-BE49-F238E27FC236}">
                <a16:creationId xmlns:a16="http://schemas.microsoft.com/office/drawing/2014/main" id="{32F4D80C-C221-F8D0-FC62-DDD4F8E726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438400"/>
            <a:ext cx="11430000" cy="13716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5" name="Legal Line">
            <a:extLst>
              <a:ext uri="{FF2B5EF4-FFF2-40B4-BE49-F238E27FC236}">
                <a16:creationId xmlns:a16="http://schemas.microsoft.com/office/drawing/2014/main" id="{8F5AF9E9-1EA9-189A-D454-5A87BA7AE18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1828800" y="6324602"/>
            <a:ext cx="4114800" cy="3048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7" name="InformationType">
            <a:extLst>
              <a:ext uri="{FF2B5EF4-FFF2-40B4-BE49-F238E27FC236}">
                <a16:creationId xmlns:a16="http://schemas.microsoft.com/office/drawing/2014/main" id="{51B77B86-8916-AB81-4396-509FE365167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82200" y="632460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A0CD6D9D-8D6C-BE0D-BAC6-0180996D77B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62482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111A4B15-57F9-BE95-1E63-1DD7D499E2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/>
          </p:nvPr>
        </p:nvSpPr>
        <p:spPr bwMode="black">
          <a:xfrm>
            <a:off x="402336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12730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">
            <a:extLst>
              <a:ext uri="{FF2B5EF4-FFF2-40B4-BE49-F238E27FC236}">
                <a16:creationId xmlns:a16="http://schemas.microsoft.com/office/drawing/2014/main" id="{59C9CC77-3312-DF50-2217-E80EE44FA30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noProof="0" dirty="0"/>
              <a:t>January 2024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8721CA36-DC1A-9DA0-482B-013C59CEC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3810000"/>
            <a:ext cx="11430000" cy="533400"/>
          </a:xfrm>
          <a:prstGeom prst="rect">
            <a:avLst/>
          </a:prstGeom>
        </p:spPr>
        <p:txBody>
          <a:bodyPr lIns="0" tIns="45720" rIns="0"/>
          <a:lstStyle>
            <a:lvl1pPr algn="l">
              <a:defRPr lang="en-US" dirty="0" smtClean="0"/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enter/edit subtitle text</a:t>
            </a:r>
          </a:p>
        </p:txBody>
      </p:sp>
      <p:sp>
        <p:nvSpPr>
          <p:cNvPr id="2" name="MainTitle">
            <a:extLst>
              <a:ext uri="{FF2B5EF4-FFF2-40B4-BE49-F238E27FC236}">
                <a16:creationId xmlns:a16="http://schemas.microsoft.com/office/drawing/2014/main" id="{32F4D80C-C221-F8D0-FC62-DDD4F8E726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438400"/>
            <a:ext cx="11430000" cy="13716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5" name="Legal">
            <a:extLst>
              <a:ext uri="{FF2B5EF4-FFF2-40B4-BE49-F238E27FC236}">
                <a16:creationId xmlns:a16="http://schemas.microsoft.com/office/drawing/2014/main" id="{5B8528D5-DF0F-FF95-7F24-C0763AA92F4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3" name="InformationType">
            <a:extLst>
              <a:ext uri="{FF2B5EF4-FFF2-40B4-BE49-F238E27FC236}">
                <a16:creationId xmlns:a16="http://schemas.microsoft.com/office/drawing/2014/main" id="{72020407-B4FE-1152-B230-32A0A4A033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82200" y="632460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4178645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224E-6D9A-F20A-E95C-3BD86FD1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3C075-3634-BEB1-AB31-623AD293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57D48-2016-6562-8C30-A2CF18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B9585-B814-96B8-821F-CFBD1EE5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21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21A092-B787-801E-8664-20954CF680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371600"/>
            <a:ext cx="1143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45057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6817-B6CF-A2DE-966F-DB9281D30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5562600" cy="4876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829AD-F282-6D19-1BDE-62A372EE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371600"/>
            <a:ext cx="5562600" cy="4876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FB687-132C-1CA9-8A9A-779EFBBC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9F7A9-35D1-1344-0A60-0E8C3F56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9646E-BBCC-2CA0-9416-FFBF3870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A3CBC-D481-CBC2-5EFC-A4CAE03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60D39823-8059-4D49-BD26-6D32C31B8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137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6817-B6CF-A2DE-966F-DB9281D30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657600" cy="4876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829AD-F282-6D19-1BDE-62A372EE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371600"/>
            <a:ext cx="3657600" cy="48768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BCA8BAD-045F-5449-26C8-1CC7E5D921A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3400" y="1371600"/>
            <a:ext cx="3657600" cy="48768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FB687-132C-1CA9-8A9A-779EFBBC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9F7A9-35D1-1344-0A60-0E8C3F56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9646E-BBCC-2CA0-9416-FFBF3870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A3CBC-D481-CBC2-5EFC-A4CAE03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60D39823-8059-4D49-BD26-6D32C31B8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233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rgbClr val="19A3F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01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rgbClr val="19A3F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68FE96-3E29-F907-5227-E6C308DA18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676400"/>
            <a:ext cx="114300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11744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rgbClr val="19A3F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68FE96-3E29-F907-5227-E6C308DA18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676400"/>
            <a:ext cx="5562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71A1A39-1496-229F-4AC6-886D7CFB5B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8400" y="1676400"/>
            <a:ext cx="5562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83265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68FE96-3E29-F907-5227-E6C308DA18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676400"/>
            <a:ext cx="3657600" cy="457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71A1A39-1496-229F-4AC6-886D7CFB5B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67200" y="1676400"/>
            <a:ext cx="3657600" cy="457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ADFD2628-F803-8221-12EB-7198D350225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53400" y="1676400"/>
            <a:ext cx="3657600" cy="457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rgbClr val="19A3F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508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B63C9B-9EF9-29CD-5D25-907D968742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85800"/>
            <a:ext cx="11430000" cy="1066800"/>
          </a:xfrm>
        </p:spPr>
        <p:txBody>
          <a:bodyPr lIns="0" rIns="0"/>
          <a:lstStyle>
            <a:lvl1pPr>
              <a:defRPr lang="en-US" sz="28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ackground, Full Innovation Curve on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4C066D7D-0D2A-E525-7A09-B865124FD3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352800"/>
            <a:ext cx="12192000" cy="3505200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 marL="914400" indent="0">
              <a:buNone/>
              <a:defRPr>
                <a:noFill/>
              </a:defRPr>
            </a:lvl3pPr>
            <a:lvl4pPr marL="1371600" indent="0">
              <a:buNone/>
              <a:defRPr>
                <a:noFill/>
              </a:defRPr>
            </a:lvl4pPr>
            <a:lvl5pPr marL="1828800" indent="0">
              <a:buNone/>
              <a:defRPr>
                <a:noFill/>
              </a:defRPr>
            </a:lvl5pPr>
          </a:lstStyle>
          <a:p>
            <a:pPr lvl="0"/>
            <a:endParaRPr lang="en-US" noProof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2" name="Innovation Curve Over">
            <a:extLst>
              <a:ext uri="{FF2B5EF4-FFF2-40B4-BE49-F238E27FC236}">
                <a16:creationId xmlns:a16="http://schemas.microsoft.com/office/drawing/2014/main" id="{6CF4C396-FB7A-4611-B9A9-DD62A7F1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0574" y="3733800"/>
            <a:ext cx="2723626" cy="27432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E3BAD1A6-AE36-4EC7-E8E9-E68CE84F0678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81000" y="3049200"/>
            <a:ext cx="1315720" cy="304800"/>
          </a:xfrm>
        </p:spPr>
        <p:txBody>
          <a:bodyPr/>
          <a:lstStyle/>
          <a:p>
            <a:r>
              <a:rPr lang="en-US" noProof="0" dirty="0"/>
              <a:t>January 2024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2438400"/>
            <a:ext cx="11430000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6B8D68FD-3EFC-86B8-83A6-942558B1B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066800"/>
            <a:ext cx="11430000" cy="13716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639E6271-C556-3CDE-4CA2-0E42C3B98DE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8382000" y="3049200"/>
            <a:ext cx="3429000" cy="304800"/>
          </a:xfrm>
        </p:spPr>
        <p:txBody>
          <a:bodyPr/>
          <a:lstStyle>
            <a:lvl1pPr algn="r"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4" name="InformationType">
            <a:extLst>
              <a:ext uri="{FF2B5EF4-FFF2-40B4-BE49-F238E27FC236}">
                <a16:creationId xmlns:a16="http://schemas.microsoft.com/office/drawing/2014/main" id="{C3DAC39C-CF8E-2F9C-ACD8-8D0BDB2310D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63060" y="3043518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28034793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B63C9B-9EF9-29CD-5D25-907D968742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85800"/>
            <a:ext cx="11430000" cy="1066800"/>
          </a:xfrm>
        </p:spPr>
        <p:txBody>
          <a:bodyPr lIns="0" rIns="0"/>
          <a:lstStyle>
            <a:lvl1pPr>
              <a:defRPr lang="en-US" sz="28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21A092-B787-801E-8664-20954CF680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981200"/>
            <a:ext cx="11430000" cy="426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59949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EC1029E4-1377-300E-C065-31436ED68BA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8400" y="1981200"/>
            <a:ext cx="5562600" cy="426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B63C9B-9EF9-29CD-5D25-907D968742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85800"/>
            <a:ext cx="11430000" cy="1066800"/>
          </a:xfrm>
        </p:spPr>
        <p:txBody>
          <a:bodyPr lIns="0" rIns="0"/>
          <a:lstStyle>
            <a:lvl1pPr>
              <a:defRPr lang="en-US" sz="28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21A092-B787-801E-8664-20954CF680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981200"/>
            <a:ext cx="5562600" cy="426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41141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EC1029E4-1377-300E-C065-31436ED68BA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67200" y="1981200"/>
            <a:ext cx="3657600" cy="426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21A092-B787-801E-8664-20954CF680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981200"/>
            <a:ext cx="3657600" cy="426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8F30C4A1-C250-7BEF-3BC2-9CFB6304F3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53400" y="1981200"/>
            <a:ext cx="3657600" cy="426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B63C9B-9EF9-29CD-5D25-907D968742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85800"/>
            <a:ext cx="11430000" cy="1066800"/>
          </a:xfrm>
        </p:spPr>
        <p:txBody>
          <a:bodyPr lIns="0" rIns="0"/>
          <a:lstStyle>
            <a:lvl1pPr>
              <a:defRPr lang="en-US" sz="28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57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vationCurv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novation Curve">
            <a:extLst>
              <a:ext uri="{FF2B5EF4-FFF2-40B4-BE49-F238E27FC236}">
                <a16:creationId xmlns:a16="http://schemas.microsoft.com/office/drawing/2014/main" id="{DFF4120D-EB83-4D10-1920-DB2F8C95A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8077200" y="2438400"/>
            <a:ext cx="3746500" cy="374860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noFill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noFill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noFill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noFill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830032E3-666E-86B5-7060-5C2D96D8BFA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dirty="0"/>
              <a:t>January 2024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07343D4-00F3-960A-5C32-DA3E33AB59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86000"/>
            <a:ext cx="7239000" cy="38862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E2042BF-1D87-6AA4-DDBE-C7FEC20F5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D24BC2-2B9E-4076-8133-31C4983A0E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Section Number">
            <a:extLst>
              <a:ext uri="{FF2B5EF4-FFF2-40B4-BE49-F238E27FC236}">
                <a16:creationId xmlns:a16="http://schemas.microsoft.com/office/drawing/2014/main" id="{4387841E-BCE3-E808-6ADE-02F702DCA4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152400"/>
            <a:ext cx="11430000" cy="16764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#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14DA6E1C-9D47-E410-7BE5-64AAE327524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3" name="InformationType">
            <a:extLst>
              <a:ext uri="{FF2B5EF4-FFF2-40B4-BE49-F238E27FC236}">
                <a16:creationId xmlns:a16="http://schemas.microsoft.com/office/drawing/2014/main" id="{CAFFB951-27A9-5EF6-ACC5-3BE5CDB3578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58000" y="640003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8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2805572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vation Curve with Embedded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novation Curve">
            <a:extLst>
              <a:ext uri="{FF2B5EF4-FFF2-40B4-BE49-F238E27FC236}">
                <a16:creationId xmlns:a16="http://schemas.microsoft.com/office/drawing/2014/main" id="{981C731B-323B-2B27-B941-0443635D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438400"/>
            <a:ext cx="3739084" cy="3739084"/>
          </a:xfrm>
          <a:prstGeom prst="rect">
            <a:avLst/>
          </a:prstGeom>
        </p:spPr>
      </p:pic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FEDEDAD-5176-6B46-6061-8EFC6B3906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96000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txBody>
          <a:bodyPr wrap="none" lIns="0" tIns="1371600" rIns="0" anchor="t">
            <a:noAutofit/>
          </a:bodyPr>
          <a:lstStyle>
            <a:lvl1pPr marL="0" indent="0" algn="ct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Click to add picture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3D107E1D-6F9E-D5D4-23A0-05F41092BB8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noProof="0" dirty="0"/>
              <a:t>January 2024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2286000"/>
            <a:ext cx="7315200" cy="38862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A7AEA8C-8EEB-CD6B-7753-A7002EA38C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D24BC2-2B9E-4076-8133-31C4983A0E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#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BC88EBEC-A4D1-CC23-6E08-93BFBE3DE1C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3" name="InformationType">
            <a:extLst>
              <a:ext uri="{FF2B5EF4-FFF2-40B4-BE49-F238E27FC236}">
                <a16:creationId xmlns:a16="http://schemas.microsoft.com/office/drawing/2014/main" id="{44FEAAAB-EE18-CB5D-44C6-310E6AB57A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58000" y="640003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8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1233096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idebar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F741D54-F18D-E80B-E1F9-560492621C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299D4CB7-B560-6AA7-879A-088302D3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95800" y="6400801"/>
            <a:ext cx="909320" cy="304800"/>
          </a:xfrm>
          <a:prstGeom prst="rect">
            <a:avLst/>
          </a:prstGeom>
          <a:ln w="3175">
            <a:noFill/>
          </a:ln>
        </p:spPr>
        <p:txBody>
          <a:bodyPr/>
          <a:lstStyle/>
          <a:p>
            <a:r>
              <a:rPr lang="en-US" noProof="0" dirty="0"/>
              <a:t>January 2024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A8AAD6E7-7C26-418D-0B14-EA5390FD8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8862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CB869EF-7066-7A3E-AA6F-C7CD49114F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3400" y="6400800"/>
            <a:ext cx="720000" cy="304800"/>
          </a:xfrm>
          <a:ln w="3175">
            <a:noFill/>
          </a:ln>
        </p:spPr>
        <p:txBody>
          <a:bodyPr/>
          <a:lstStyle/>
          <a:p>
            <a:fld id="{58D24BC2-2B9E-4076-8133-31C4983A0E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Section Number">
            <a:extLst>
              <a:ext uri="{FF2B5EF4-FFF2-40B4-BE49-F238E27FC236}">
                <a16:creationId xmlns:a16="http://schemas.microsoft.com/office/drawing/2014/main" id="{D2FA19E7-E40A-0756-7707-A3998AC3C7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#</a:t>
            </a:r>
          </a:p>
        </p:txBody>
      </p:sp>
      <p:sp>
        <p:nvSpPr>
          <p:cNvPr id="2" name="Legal">
            <a:extLst>
              <a:ext uri="{FF2B5EF4-FFF2-40B4-BE49-F238E27FC236}">
                <a16:creationId xmlns:a16="http://schemas.microsoft.com/office/drawing/2014/main" id="{633C7958-CA9A-A92F-B7E7-8B7973238C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479269" y="6400800"/>
            <a:ext cx="2222011" cy="303168"/>
          </a:xfrm>
          <a:ln w="3175">
            <a:noFill/>
          </a:ln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8" name="InformationType">
            <a:extLst>
              <a:ext uri="{FF2B5EF4-FFF2-40B4-BE49-F238E27FC236}">
                <a16:creationId xmlns:a16="http://schemas.microsoft.com/office/drawing/2014/main" id="{9412A306-2B7E-0534-2F4D-01807ACD929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10600" y="6400031"/>
            <a:ext cx="175260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8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2532826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">
            <a:extLst>
              <a:ext uri="{FF2B5EF4-FFF2-40B4-BE49-F238E27FC236}">
                <a16:creationId xmlns:a16="http://schemas.microsoft.com/office/drawing/2014/main" id="{F8661FD8-3372-AC27-F2C7-692F6A0DB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 dirty="0"/>
              <a:t>January 2024</a:t>
            </a:r>
          </a:p>
        </p:txBody>
      </p:sp>
      <p:sp>
        <p:nvSpPr>
          <p:cNvPr id="6" name="Legal">
            <a:extLst>
              <a:ext uri="{FF2B5EF4-FFF2-40B4-BE49-F238E27FC236}">
                <a16:creationId xmlns:a16="http://schemas.microsoft.com/office/drawing/2014/main" id="{2F375C79-AE51-6B41-D9FC-0E2F9917F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A1D7C05-6427-2687-6EB6-39368CA8EE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3ADEA99-682E-4231-A4C9-95AE759D37D5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27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1982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tur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2A4A4756-BF09-2DAA-9B2B-7274ADF973F2}"/>
              </a:ext>
            </a:extLst>
          </p:cNvPr>
          <p:cNvSpPr/>
          <p:nvPr userDrawn="1"/>
        </p:nvSpPr>
        <p:spPr bwMode="black">
          <a:xfrm>
            <a:off x="3403470" y="2880360"/>
            <a:ext cx="5385061" cy="1097280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rgbClr val="FFFFFF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029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Navy">
    <p:bg>
      <p:bgPr>
        <a:solidFill>
          <a:srgbClr val="070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1615296B-7D86-833D-E6BA-B94DB6EC001E}"/>
              </a:ext>
            </a:extLst>
          </p:cNvPr>
          <p:cNvSpPr/>
          <p:nvPr userDrawn="1"/>
        </p:nvSpPr>
        <p:spPr bwMode="black">
          <a:xfrm>
            <a:off x="3403470" y="2880360"/>
            <a:ext cx="5385061" cy="1097280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rgbClr val="FFFFFF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0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ackground, Full Innovation Curve on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4C066D7D-0D2A-E525-7A09-B865124FD3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352800"/>
            <a:ext cx="12192000" cy="3505200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 marL="914400" indent="0">
              <a:buNone/>
              <a:defRPr>
                <a:noFill/>
              </a:defRPr>
            </a:lvl3pPr>
            <a:lvl4pPr marL="1371600" indent="0">
              <a:buNone/>
              <a:defRPr>
                <a:noFill/>
              </a:defRPr>
            </a:lvl4pPr>
            <a:lvl5pPr marL="1828800" indent="0">
              <a:buNone/>
              <a:defRPr>
                <a:noFill/>
              </a:defRPr>
            </a:lvl5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2" name="Innovation Curve Over">
            <a:extLst>
              <a:ext uri="{FF2B5EF4-FFF2-40B4-BE49-F238E27FC236}">
                <a16:creationId xmlns:a16="http://schemas.microsoft.com/office/drawing/2014/main" id="{9B37F7D8-7643-FEC4-6844-838554ED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67800" y="3733800"/>
            <a:ext cx="2741663" cy="27432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FFBA20BF-6E67-EA95-53B0-F188DED3EBCD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81000" y="3049200"/>
            <a:ext cx="1315720" cy="304800"/>
          </a:xfrm>
        </p:spPr>
        <p:txBody>
          <a:bodyPr/>
          <a:lstStyle/>
          <a:p>
            <a:r>
              <a:rPr lang="en-US" noProof="0" dirty="0"/>
              <a:t>January 2024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2438400"/>
            <a:ext cx="11430000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ABB14F8B-3974-9BD2-A151-F10E66DC4D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066800"/>
            <a:ext cx="11430000" cy="13716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1D3E7B21-42CE-65FE-E9DB-ABE96BDEB78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8458200" y="3049200"/>
            <a:ext cx="3352800" cy="304800"/>
          </a:xfrm>
        </p:spPr>
        <p:txBody>
          <a:bodyPr/>
          <a:lstStyle>
            <a:lvl1pPr algn="r"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4" name="InformationType">
            <a:extLst>
              <a:ext uri="{FF2B5EF4-FFF2-40B4-BE49-F238E27FC236}">
                <a16:creationId xmlns:a16="http://schemas.microsoft.com/office/drawing/2014/main" id="{0D1C59CF-9752-86EF-EC48-38D7153FEE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63060" y="3048000"/>
            <a:ext cx="2065880" cy="300318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18418800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9B1656D1-90B8-BAEC-BAE1-40408FA32F2C}"/>
              </a:ext>
            </a:extLst>
          </p:cNvPr>
          <p:cNvSpPr/>
          <p:nvPr userDrawn="1"/>
        </p:nvSpPr>
        <p:spPr bwMode="black">
          <a:xfrm>
            <a:off x="3403470" y="2880360"/>
            <a:ext cx="5385061" cy="1097280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chemeClr val="accent1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866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bg>
      <p:bgPr>
        <a:solidFill>
          <a:srgbClr val="070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0">
            <a:extLst>
              <a:ext uri="{FF2B5EF4-FFF2-40B4-BE49-F238E27FC236}">
                <a16:creationId xmlns:a16="http://schemas.microsoft.com/office/drawing/2014/main" id="{0D73EB22-28B8-EDF3-DAF5-3AC807C66A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NTT DATA Global Logo" descr="NTT DATA Global Logo">
            <a:extLst>
              <a:ext uri="{FF2B5EF4-FFF2-40B4-BE49-F238E27FC236}">
                <a16:creationId xmlns:a16="http://schemas.microsoft.com/office/drawing/2014/main" id="{534A451C-A194-D71D-4CF6-5B22A3878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black">
          <a:xfrm>
            <a:off x="3333909" y="2865120"/>
            <a:ext cx="5524182" cy="112776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2F858FA1-7D21-8F05-79E4-62B789D77D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394159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novation Curve">
            <a:extLst>
              <a:ext uri="{FF2B5EF4-FFF2-40B4-BE49-F238E27FC236}">
                <a16:creationId xmlns:a16="http://schemas.microsoft.com/office/drawing/2014/main" id="{C712B74A-36F0-0700-021B-0E4D577E1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-14748"/>
            <a:ext cx="6872748" cy="6872748"/>
          </a:xfrm>
          <a:prstGeom prst="rect">
            <a:avLst/>
          </a:prstGeom>
        </p:spPr>
      </p:pic>
      <p:sp>
        <p:nvSpPr>
          <p:cNvPr id="8" name="Date">
            <a:extLst>
              <a:ext uri="{FF2B5EF4-FFF2-40B4-BE49-F238E27FC236}">
                <a16:creationId xmlns:a16="http://schemas.microsoft.com/office/drawing/2014/main" id="{DDABABA1-E6FD-0810-F91F-B59773C327E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/>
              <a:t>January 2024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86B654ED-CDF8-5D36-81AA-B53B42C4A6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3810000"/>
            <a:ext cx="4800599" cy="5334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dirty="0" smtClean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enter/edit subtitle text</a:t>
            </a:r>
          </a:p>
        </p:txBody>
      </p:sp>
      <p:sp>
        <p:nvSpPr>
          <p:cNvPr id="2" name="MainTitle">
            <a:extLst>
              <a:ext uri="{FF2B5EF4-FFF2-40B4-BE49-F238E27FC236}">
                <a16:creationId xmlns:a16="http://schemas.microsoft.com/office/drawing/2014/main" id="{626D85F8-5C60-55E8-F695-C83691B0D4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438400"/>
            <a:ext cx="4800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9" name="Legal">
            <a:extLst>
              <a:ext uri="{FF2B5EF4-FFF2-40B4-BE49-F238E27FC236}">
                <a16:creationId xmlns:a16="http://schemas.microsoft.com/office/drawing/2014/main" id="{59D0528C-EBEB-7766-EC68-F3FD0FB3104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828800" y="6324602"/>
            <a:ext cx="4114800" cy="304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5" name="InformationType">
            <a:extLst>
              <a:ext uri="{FF2B5EF4-FFF2-40B4-BE49-F238E27FC236}">
                <a16:creationId xmlns:a16="http://schemas.microsoft.com/office/drawing/2014/main" id="{2A64F12B-7C56-4867-F7B8-403863A613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82200" y="632460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252350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a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novation Curve">
            <a:extLst>
              <a:ext uri="{FF2B5EF4-FFF2-40B4-BE49-F238E27FC236}">
                <a16:creationId xmlns:a16="http://schemas.microsoft.com/office/drawing/2014/main" id="{8C3B28B6-8B9E-C21F-EA6E-AA24B02D8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952" y="0"/>
            <a:ext cx="4602549" cy="6876288"/>
          </a:xfrm>
          <a:prstGeom prst="rect">
            <a:avLst/>
          </a:prstGeom>
        </p:spPr>
      </p:pic>
      <p:sp>
        <p:nvSpPr>
          <p:cNvPr id="6" name="Date">
            <a:extLst>
              <a:ext uri="{FF2B5EF4-FFF2-40B4-BE49-F238E27FC236}">
                <a16:creationId xmlns:a16="http://schemas.microsoft.com/office/drawing/2014/main" id="{E681E2B2-C4FC-8ABD-155D-84D4AF640CB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/>
              <a:t>January 2024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2BB498D8-977D-85C2-F8A1-6E0E81414F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3810000"/>
            <a:ext cx="6934199" cy="5334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dirty="0" smtClean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enter/edit subtitle text</a:t>
            </a:r>
          </a:p>
        </p:txBody>
      </p:sp>
      <p:sp>
        <p:nvSpPr>
          <p:cNvPr id="2" name="MainTitle">
            <a:extLst>
              <a:ext uri="{FF2B5EF4-FFF2-40B4-BE49-F238E27FC236}">
                <a16:creationId xmlns:a16="http://schemas.microsoft.com/office/drawing/2014/main" id="{ACBC0284-F137-DEED-F200-AA1951BACB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438400"/>
            <a:ext cx="6934200" cy="13716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7" name="Legal">
            <a:extLst>
              <a:ext uri="{FF2B5EF4-FFF2-40B4-BE49-F238E27FC236}">
                <a16:creationId xmlns:a16="http://schemas.microsoft.com/office/drawing/2014/main" id="{28431C58-D4D1-9B6E-6814-5BC0AD9AC28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828800" y="6324602"/>
            <a:ext cx="4114800" cy="304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4" name="InformationType">
            <a:extLst>
              <a:ext uri="{FF2B5EF4-FFF2-40B4-BE49-F238E27FC236}">
                <a16:creationId xmlns:a16="http://schemas.microsoft.com/office/drawing/2014/main" id="{3C177BD4-DCE1-A5B4-1CF2-D4D5631D72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82200" y="632460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97321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">
            <a:extLst>
              <a:ext uri="{FF2B5EF4-FFF2-40B4-BE49-F238E27FC236}">
                <a16:creationId xmlns:a16="http://schemas.microsoft.com/office/drawing/2014/main" id="{2A174848-155F-5398-089A-999EEC4765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/>
              <a:t>January 2024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87859DFE-8CF4-4F3D-0EEA-A79E94194C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3810000"/>
            <a:ext cx="11430000" cy="5334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dirty="0" smtClean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enter/edit subtitle text</a:t>
            </a:r>
          </a:p>
        </p:txBody>
      </p:sp>
      <p:sp>
        <p:nvSpPr>
          <p:cNvPr id="2" name="MainTitle">
            <a:extLst>
              <a:ext uri="{FF2B5EF4-FFF2-40B4-BE49-F238E27FC236}">
                <a16:creationId xmlns:a16="http://schemas.microsoft.com/office/drawing/2014/main" id="{C2B27E61-CB09-FCF3-5814-3387DC265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438400"/>
            <a:ext cx="11430000" cy="13716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7" name="Legal">
            <a:extLst>
              <a:ext uri="{FF2B5EF4-FFF2-40B4-BE49-F238E27FC236}">
                <a16:creationId xmlns:a16="http://schemas.microsoft.com/office/drawing/2014/main" id="{CAF6B9DB-A1D8-50E6-B765-048745E86E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828800" y="6324602"/>
            <a:ext cx="4114800" cy="304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6" name="InformationType">
            <a:extLst>
              <a:ext uri="{FF2B5EF4-FFF2-40B4-BE49-F238E27FC236}">
                <a16:creationId xmlns:a16="http://schemas.microsoft.com/office/drawing/2014/main" id="{66374441-1B2C-85EC-9CC0-86A9446AE78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82200" y="632460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221235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224E-6D9A-F20A-E95C-3BD86FD1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3C075-3634-BEB1-AB31-623AD293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57D48-2016-6562-8C30-A2CF18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B9585-B814-96B8-821F-CFBD1EE5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4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70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">
            <a:extLst>
              <a:ext uri="{FF2B5EF4-FFF2-40B4-BE49-F238E27FC236}">
                <a16:creationId xmlns:a16="http://schemas.microsoft.com/office/drawing/2014/main" id="{C3A244F4-DCC8-926C-C40B-97795E7EE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24601"/>
            <a:ext cx="12954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F8F8F8"/>
                </a:solidFill>
              </a:defRPr>
            </a:lvl1pPr>
          </a:lstStyle>
          <a:p>
            <a:r>
              <a:rPr lang="en-US" noProof="0" dirty="0"/>
              <a:t>January 2024</a:t>
            </a:r>
          </a:p>
        </p:txBody>
      </p:sp>
      <p:sp>
        <p:nvSpPr>
          <p:cNvPr id="9" name="Legal">
            <a:extLst>
              <a:ext uri="{FF2B5EF4-FFF2-40B4-BE49-F238E27FC236}">
                <a16:creationId xmlns:a16="http://schemas.microsoft.com/office/drawing/2014/main" id="{326E4B9D-7B25-6F98-95C6-44F5E186E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24602"/>
            <a:ext cx="411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CA" dirty="0"/>
              <a:t>© 2024 NTT DATA, Inc.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C985B73-0F18-F280-6DFA-98D9E7E3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8400"/>
            <a:ext cx="4953000" cy="13716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0637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b="0" i="0" kern="1200" dirty="0">
          <a:solidFill>
            <a:srgbClr val="F8F8F8"/>
          </a:solidFill>
          <a:latin typeface="Georgia" panose="02040502050405020303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000" b="0" i="0" kern="1200" dirty="0" smtClean="0">
          <a:solidFill>
            <a:srgbClr val="F8F8F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37B6-3DF4-34BD-D5E9-52EA5E80D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00800"/>
            <a:ext cx="9144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January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C5F86-8F5F-160E-E108-4A97EA9FE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>
              <a:defRPr lang="en-US" sz="8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 2024 NTT DATA, Inc.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DB4C7-535B-ACE9-FD48-E216483B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53339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5ACC7-9813-39D4-E0E6-4E62A194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1430000" cy="480536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A58B4-77D9-E987-C197-DA4CB60F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  <a:ln w="3175">
            <a:noFill/>
          </a:ln>
        </p:spPr>
        <p:txBody>
          <a:bodyPr anchor="ctr"/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fld id="{60D39823-8059-4D49-BD26-6D32C31B86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NTT DATA Global Logo">
            <a:extLst>
              <a:ext uri="{FF2B5EF4-FFF2-40B4-BE49-F238E27FC236}">
                <a16:creationId xmlns:a16="http://schemas.microsoft.com/office/drawing/2014/main" id="{EE0929A7-1D82-E58C-7D80-4E5ADC6ECCAE}"/>
              </a:ext>
            </a:extLst>
          </p:cNvPr>
          <p:cNvSpPr/>
          <p:nvPr userDrawn="1"/>
        </p:nvSpPr>
        <p:spPr bwMode="black">
          <a:xfrm>
            <a:off x="10588752" y="6428232"/>
            <a:ext cx="1211639" cy="24688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chemeClr val="tx1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1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 dirty="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7013" indent="-227013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8513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001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12913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145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37B6-3DF4-34BD-D5E9-52EA5E80D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00800"/>
            <a:ext cx="9144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January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C5F86-8F5F-160E-E108-4A97EA9FE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>
              <a:defRPr lang="en-US" sz="8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 2024 NTT DATA, Inc.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DB4C7-535B-ACE9-FD48-E216483B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38099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5ACC7-9813-39D4-E0E6-4E62A194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11430000" cy="45720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A58B4-77D9-E987-C197-DA4CB60F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  <a:ln w="3175">
            <a:noFill/>
          </a:ln>
        </p:spPr>
        <p:txBody>
          <a:bodyPr anchor="ctr"/>
          <a:lstStyle>
            <a:lvl1pPr algn="ctr">
              <a:defRPr lang="en-US" sz="800" smtClean="0"/>
            </a:lvl1pPr>
          </a:lstStyle>
          <a:p>
            <a:fld id="{60D39823-8059-4D49-BD26-6D32C31B86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NTT DATA Global Logo">
            <a:extLst>
              <a:ext uri="{FF2B5EF4-FFF2-40B4-BE49-F238E27FC236}">
                <a16:creationId xmlns:a16="http://schemas.microsoft.com/office/drawing/2014/main" id="{FCB66863-8379-6B12-AF6C-4FED25C397A8}"/>
              </a:ext>
            </a:extLst>
          </p:cNvPr>
          <p:cNvSpPr/>
          <p:nvPr userDrawn="1"/>
        </p:nvSpPr>
        <p:spPr bwMode="black">
          <a:xfrm>
            <a:off x="10588752" y="6428232"/>
            <a:ext cx="1211639" cy="24688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chemeClr val="tx1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8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kern="1200" dirty="0">
          <a:solidFill>
            <a:srgbClr val="19A3F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7013" indent="-227013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8513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001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12913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145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">
            <a:extLst>
              <a:ext uri="{FF2B5EF4-FFF2-40B4-BE49-F238E27FC236}">
                <a16:creationId xmlns:a16="http://schemas.microsoft.com/office/drawing/2014/main" id="{50A5D791-A482-EDEF-8A3C-D4FB9FECC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00801"/>
            <a:ext cx="914400" cy="304799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January 2024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C985B73-0F18-F280-6DFA-98D9E7E3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0"/>
            <a:ext cx="7315200" cy="2667000"/>
          </a:xfrm>
          <a:prstGeom prst="rect">
            <a:avLst/>
          </a:prstGeom>
        </p:spPr>
        <p:txBody>
          <a:bodyPr vert="horz" lIns="0" tIns="0" rIns="0" bIns="45720" rtlCol="0" anchor="t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6" name="Legal">
            <a:extLst>
              <a:ext uri="{FF2B5EF4-FFF2-40B4-BE49-F238E27FC236}">
                <a16:creationId xmlns:a16="http://schemas.microsoft.com/office/drawing/2014/main" id="{755F9A41-F068-F62B-8D77-AD45E3E7D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599" y="6400801"/>
            <a:ext cx="4114801" cy="304799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DC08B3B-0173-8E52-C079-CC15406A8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2600" y="6400801"/>
            <a:ext cx="1066800" cy="304799"/>
          </a:xfrm>
          <a:prstGeom prst="rect">
            <a:avLst/>
          </a:prstGeom>
          <a:ln w="3175">
            <a:noFill/>
          </a:ln>
        </p:spPr>
        <p:txBody>
          <a:bodyPr anchor="ctr"/>
          <a:lstStyle>
            <a:lvl1pPr algn="ctr">
              <a:defRPr lang="en-US" sz="800" noProof="0" smtClean="0"/>
            </a:lvl1pPr>
          </a:lstStyle>
          <a:p>
            <a:fld id="{58D24BC2-2B9E-4076-8133-31C4983A0E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TT DATA Global Logo">
            <a:extLst>
              <a:ext uri="{FF2B5EF4-FFF2-40B4-BE49-F238E27FC236}">
                <a16:creationId xmlns:a16="http://schemas.microsoft.com/office/drawing/2014/main" id="{61F51151-8636-CEBB-0FAC-0AB69057D5BD}"/>
              </a:ext>
            </a:extLst>
          </p:cNvPr>
          <p:cNvSpPr/>
          <p:nvPr userDrawn="1"/>
        </p:nvSpPr>
        <p:spPr bwMode="black">
          <a:xfrm>
            <a:off x="10588752" y="6428232"/>
            <a:ext cx="1211639" cy="24688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chemeClr val="tx1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9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b="0" i="0" kern="1200" dirty="0">
          <a:solidFill>
            <a:srgbClr val="FFFFFF"/>
          </a:solidFill>
          <a:latin typeface="Georgia" panose="02040502050405020303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000" b="0" i="0" kern="1200" dirty="0" smtClean="0">
          <a:solidFill>
            <a:srgbClr val="F8F8F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">
            <a:extLst>
              <a:ext uri="{FF2B5EF4-FFF2-40B4-BE49-F238E27FC236}">
                <a16:creationId xmlns:a16="http://schemas.microsoft.com/office/drawing/2014/main" id="{A0A625B7-9DEA-C2F4-8B8D-108176C10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00800"/>
            <a:ext cx="9144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January 2024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1801358D-6256-A5EC-0C43-E4F553ECF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599" y="6400800"/>
            <a:ext cx="4114801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CEEA4F-B2F9-F5FD-831B-C14426169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800" noProof="0" smtClean="0"/>
            </a:lvl1pPr>
          </a:lstStyle>
          <a:p>
            <a:fld id="{83ADEA99-682E-4231-A4C9-95AE759D37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NTT DATA Global Logo">
            <a:extLst>
              <a:ext uri="{FF2B5EF4-FFF2-40B4-BE49-F238E27FC236}">
                <a16:creationId xmlns:a16="http://schemas.microsoft.com/office/drawing/2014/main" id="{3670AC95-C36A-F554-275E-8EA8BC640A1F}"/>
              </a:ext>
            </a:extLst>
          </p:cNvPr>
          <p:cNvSpPr/>
          <p:nvPr userDrawn="1"/>
        </p:nvSpPr>
        <p:spPr bwMode="black">
          <a:xfrm>
            <a:off x="10588752" y="6428232"/>
            <a:ext cx="1211639" cy="24688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chemeClr val="tx1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6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rgbClr val="2E404D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0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ACE2E93-F0C6-496C-92F8-919FE5576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24601"/>
            <a:ext cx="12954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050D24"/>
                </a:solidFill>
              </a:defRPr>
            </a:lvl1pPr>
          </a:lstStyle>
          <a:p>
            <a:r>
              <a:rPr lang="en-US" noProof="0" dirty="0"/>
              <a:t>January 2024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6F6F2F78-2ADE-918C-2B29-50DDCEC82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24600"/>
            <a:ext cx="411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0" i="0">
                <a:solidFill>
                  <a:srgbClr val="050D24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85B73-0F18-F280-6DFA-98D9E7E3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8400"/>
            <a:ext cx="4953000" cy="13716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9BB150AA-7E16-0669-0BE0-D2DE680F91CD}"/>
              </a:ext>
            </a:extLst>
          </p:cNvPr>
          <p:cNvSpPr/>
          <p:nvPr userDrawn="1"/>
        </p:nvSpPr>
        <p:spPr bwMode="black">
          <a:xfrm>
            <a:off x="402336" y="320040"/>
            <a:ext cx="1956816" cy="39872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rgbClr val="0072BC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6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b="0" i="0" kern="1200" dirty="0">
          <a:solidFill>
            <a:schemeClr val="bg1"/>
          </a:solidFill>
          <a:latin typeface="Georgia" panose="02040502050405020303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000" b="0" i="0" kern="1200" dirty="0" smtClean="0">
          <a:solidFill>
            <a:srgbClr val="F8F8F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2B77F751-4A73-F5B2-46BF-FA8F83187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24601"/>
            <a:ext cx="12954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050D24"/>
                </a:solidFill>
              </a:defRPr>
            </a:lvl1pPr>
          </a:lstStyle>
          <a:p>
            <a:r>
              <a:rPr lang="en-US" noProof="0" dirty="0"/>
              <a:t>January 2024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C985B73-0F18-F280-6DFA-98D9E7E3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8400"/>
            <a:ext cx="4953000" cy="13716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5" name="Legal">
            <a:extLst>
              <a:ext uri="{FF2B5EF4-FFF2-40B4-BE49-F238E27FC236}">
                <a16:creationId xmlns:a16="http://schemas.microsoft.com/office/drawing/2014/main" id="{169877AF-B46D-3BC5-5B99-8D6306414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24602"/>
            <a:ext cx="411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0" i="0">
                <a:solidFill>
                  <a:srgbClr val="050D24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993E904F-F143-F66C-80F2-44AF6A64563C}"/>
              </a:ext>
            </a:extLst>
          </p:cNvPr>
          <p:cNvSpPr/>
          <p:nvPr userDrawn="1"/>
        </p:nvSpPr>
        <p:spPr bwMode="black">
          <a:xfrm>
            <a:off x="402336" y="320040"/>
            <a:ext cx="1956816" cy="39872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rgbClr val="0072BC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3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b="0" i="0" kern="1200" dirty="0">
          <a:solidFill>
            <a:schemeClr val="bg1"/>
          </a:solidFill>
          <a:latin typeface="Georgia" panose="02040502050405020303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000" b="0" i="0" kern="1200" dirty="0" smtClean="0">
          <a:solidFill>
            <a:srgbClr val="F8F8F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37B6-3DF4-34BD-D5E9-52EA5E80D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00800"/>
            <a:ext cx="9144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>
              <a:defRPr lang="en-US" sz="800" smtClean="0">
                <a:solidFill>
                  <a:srgbClr val="050D24"/>
                </a:solidFill>
              </a:defRPr>
            </a:lvl1pPr>
          </a:lstStyle>
          <a:p>
            <a:r>
              <a:rPr lang="en-US" dirty="0"/>
              <a:t>January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C5F86-8F5F-160E-E108-4A97EA9FE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>
              <a:defRPr lang="en-US" sz="8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DB4C7-535B-ACE9-FD48-E216483B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53339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5ACC7-9813-39D4-E0E6-4E62A194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1430000" cy="487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7" name="NTT DATA Global Logo">
            <a:extLst>
              <a:ext uri="{FF2B5EF4-FFF2-40B4-BE49-F238E27FC236}">
                <a16:creationId xmlns:a16="http://schemas.microsoft.com/office/drawing/2014/main" id="{E4A297F2-4804-B5AA-637C-78C8A88550D2}"/>
              </a:ext>
            </a:extLst>
          </p:cNvPr>
          <p:cNvSpPr/>
          <p:nvPr userDrawn="1"/>
        </p:nvSpPr>
        <p:spPr bwMode="black">
          <a:xfrm>
            <a:off x="10588752" y="6428232"/>
            <a:ext cx="1211639" cy="24688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rgbClr val="0072BC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30919A-842B-324C-CCDA-7945A8CEB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  <a:ln w="3175">
            <a:noFill/>
          </a:ln>
        </p:spPr>
        <p:txBody>
          <a:bodyPr anchor="ctr"/>
          <a:lstStyle>
            <a:lvl1pPr algn="ctr">
              <a:defRPr lang="en-US" sz="800" smtClean="0">
                <a:solidFill>
                  <a:schemeClr val="tx2"/>
                </a:solidFill>
              </a:defRPr>
            </a:lvl1pPr>
          </a:lstStyle>
          <a:p>
            <a:fld id="{60D39823-8059-4D49-BD26-6D32C31B86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5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186" r:id="rId3"/>
    <p:sldLayoutId id="2147484195" r:id="rId4"/>
    <p:sldLayoutId id="2147484196" r:id="rId5"/>
    <p:sldLayoutId id="2147484197" r:id="rId6"/>
    <p:sldLayoutId id="2147484198" r:id="rId7"/>
    <p:sldLayoutId id="2147484199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 dirty="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7013" indent="-227013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8513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001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12913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145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37B6-3DF4-34BD-D5E9-52EA5E80D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00800"/>
            <a:ext cx="9144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>
              <a:defRPr lang="en-US" sz="800" smtClean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January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C5F86-8F5F-160E-E108-4A97EA9FE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>
              <a:defRPr lang="en-US" sz="8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 2024 NTT DATA, Inc.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DB4C7-535B-ACE9-FD48-E216483B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38099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A58B4-77D9-E987-C197-DA4CB60F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  <a:ln w="3175">
            <a:noFill/>
          </a:ln>
        </p:spPr>
        <p:txBody>
          <a:bodyPr anchor="ctr"/>
          <a:lstStyle>
            <a:lvl1pPr algn="ctr">
              <a:defRPr lang="en-US" sz="800" smtClean="0">
                <a:solidFill>
                  <a:schemeClr val="tx2"/>
                </a:solidFill>
              </a:defRPr>
            </a:lvl1pPr>
          </a:lstStyle>
          <a:p>
            <a:fld id="{60D39823-8059-4D49-BD26-6D32C31B86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TT DATA Global Logo">
            <a:extLst>
              <a:ext uri="{FF2B5EF4-FFF2-40B4-BE49-F238E27FC236}">
                <a16:creationId xmlns:a16="http://schemas.microsoft.com/office/drawing/2014/main" id="{04FD1337-5DF6-30A3-4131-6B12D60DB5C4}"/>
              </a:ext>
            </a:extLst>
          </p:cNvPr>
          <p:cNvSpPr/>
          <p:nvPr userDrawn="1"/>
        </p:nvSpPr>
        <p:spPr bwMode="black">
          <a:xfrm>
            <a:off x="10588752" y="6428232"/>
            <a:ext cx="1211639" cy="24688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rgbClr val="0072BC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kern="1200" dirty="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7013" indent="-227013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8513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001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12913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145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">
            <a:extLst>
              <a:ext uri="{FF2B5EF4-FFF2-40B4-BE49-F238E27FC236}">
                <a16:creationId xmlns:a16="http://schemas.microsoft.com/office/drawing/2014/main" id="{933C1A37-ACD8-D48C-2A9C-184E81D40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00800"/>
            <a:ext cx="914400" cy="304393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050D24"/>
                </a:solidFill>
              </a:defRPr>
            </a:lvl1pPr>
          </a:lstStyle>
          <a:p>
            <a:r>
              <a:rPr lang="en-US" noProof="0" dirty="0"/>
              <a:t>January 2024</a:t>
            </a:r>
          </a:p>
        </p:txBody>
      </p:sp>
      <p:sp>
        <p:nvSpPr>
          <p:cNvPr id="17" name="Legal">
            <a:extLst>
              <a:ext uri="{FF2B5EF4-FFF2-40B4-BE49-F238E27FC236}">
                <a16:creationId xmlns:a16="http://schemas.microsoft.com/office/drawing/2014/main" id="{BDF70361-4B6B-3910-FF6C-ECC5D8C51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599" y="6400800"/>
            <a:ext cx="4114801" cy="304394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rgbClr val="050D24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C985B73-0F18-F280-6DFA-98D9E7E3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0"/>
            <a:ext cx="7315200" cy="2667000"/>
          </a:xfrm>
          <a:prstGeom prst="rect">
            <a:avLst/>
          </a:prstGeom>
        </p:spPr>
        <p:txBody>
          <a:bodyPr vert="horz" lIns="0" tIns="0" rIns="0" bIns="45720" rtlCol="0" anchor="t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DC08B3B-0173-8E52-C079-CC15406A8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2600" y="6400800"/>
            <a:ext cx="1066800" cy="304031"/>
          </a:xfrm>
          <a:prstGeom prst="rect">
            <a:avLst/>
          </a:prstGeom>
          <a:ln w="3175">
            <a:noFill/>
          </a:ln>
        </p:spPr>
        <p:txBody>
          <a:bodyPr lIns="0" tIns="0" rIns="0" bIns="0" anchor="ctr"/>
          <a:lstStyle>
            <a:lvl1pPr algn="ctr">
              <a:defRPr lang="en-US" sz="800" noProof="0" smtClean="0">
                <a:solidFill>
                  <a:schemeClr val="tx2"/>
                </a:solidFill>
              </a:defRPr>
            </a:lvl1pPr>
          </a:lstStyle>
          <a:p>
            <a:fld id="{58D24BC2-2B9E-4076-8133-31C4983A0E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NTT DATA Global Logo">
            <a:extLst>
              <a:ext uri="{FF2B5EF4-FFF2-40B4-BE49-F238E27FC236}">
                <a16:creationId xmlns:a16="http://schemas.microsoft.com/office/drawing/2014/main" id="{ACF67C27-B40E-34F0-C726-29EAECB10D3A}"/>
              </a:ext>
            </a:extLst>
          </p:cNvPr>
          <p:cNvSpPr/>
          <p:nvPr userDrawn="1"/>
        </p:nvSpPr>
        <p:spPr bwMode="black">
          <a:xfrm>
            <a:off x="10588752" y="6428232"/>
            <a:ext cx="1211639" cy="24688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rgbClr val="0072BC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8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b="0" i="0" kern="1200" dirty="0">
          <a:solidFill>
            <a:schemeClr val="bg1"/>
          </a:solidFill>
          <a:latin typeface="Georgia" panose="02040502050405020303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000" b="0" i="0" kern="1200" dirty="0" smtClean="0">
          <a:solidFill>
            <a:srgbClr val="F8F8F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">
            <a:extLst>
              <a:ext uri="{FF2B5EF4-FFF2-40B4-BE49-F238E27FC236}">
                <a16:creationId xmlns:a16="http://schemas.microsoft.com/office/drawing/2014/main" id="{349E4B0B-2645-B2A3-8226-132DADE9E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00800"/>
            <a:ext cx="9144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050D24"/>
                </a:solidFill>
              </a:defRPr>
            </a:lvl1pPr>
          </a:lstStyle>
          <a:p>
            <a:r>
              <a:rPr lang="en-US" noProof="0" dirty="0"/>
              <a:t>January 2024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ED1211A4-6D56-BCC0-9645-3000A06B6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599" y="6400800"/>
            <a:ext cx="4114801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rgbClr val="050D24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CEEA4F-B2F9-F5FD-831B-C14426169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  <a:ln w="3175">
            <a:noFill/>
          </a:ln>
        </p:spPr>
        <p:txBody>
          <a:bodyPr lIns="0" tIns="0" rIns="0" bIns="0" anchor="ctr"/>
          <a:lstStyle>
            <a:lvl1pPr>
              <a:defRPr lang="en-US" sz="800" noProof="0" smtClean="0">
                <a:solidFill>
                  <a:schemeClr val="tx2"/>
                </a:solidFill>
              </a:defRPr>
            </a:lvl1pPr>
          </a:lstStyle>
          <a:p>
            <a:pPr algn="ctr"/>
            <a:fld id="{83ADEA99-682E-4231-A4C9-95AE759D37D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NTT DATA Global Logo">
            <a:extLst>
              <a:ext uri="{FF2B5EF4-FFF2-40B4-BE49-F238E27FC236}">
                <a16:creationId xmlns:a16="http://schemas.microsoft.com/office/drawing/2014/main" id="{BCFF8549-A65D-657A-573F-06333E7CA78B}"/>
              </a:ext>
            </a:extLst>
          </p:cNvPr>
          <p:cNvSpPr/>
          <p:nvPr userDrawn="1"/>
        </p:nvSpPr>
        <p:spPr bwMode="black">
          <a:xfrm>
            <a:off x="10588752" y="6428232"/>
            <a:ext cx="1211639" cy="24688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rgbClr val="0072BC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1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rgbClr val="2E404D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634BA0EC-9CEF-D6D5-870B-6C584540B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24601"/>
            <a:ext cx="12954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January 2024</a:t>
            </a:r>
          </a:p>
        </p:txBody>
      </p:sp>
      <p:sp>
        <p:nvSpPr>
          <p:cNvPr id="5" name="Legal">
            <a:extLst>
              <a:ext uri="{FF2B5EF4-FFF2-40B4-BE49-F238E27FC236}">
                <a16:creationId xmlns:a16="http://schemas.microsoft.com/office/drawing/2014/main" id="{E10867FC-9AA0-D55B-9EAE-A4F0F6197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24602"/>
            <a:ext cx="411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C985B73-0F18-F280-6DFA-98D9E7E3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8400"/>
            <a:ext cx="4953000" cy="13716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3C36CBDA-07E1-6588-F97E-5F366DDBDF53}"/>
              </a:ext>
            </a:extLst>
          </p:cNvPr>
          <p:cNvSpPr/>
          <p:nvPr userDrawn="1"/>
        </p:nvSpPr>
        <p:spPr bwMode="black">
          <a:xfrm>
            <a:off x="402336" y="320040"/>
            <a:ext cx="1956816" cy="39872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chemeClr val="tx1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2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b="0" i="0" kern="1200" dirty="0">
          <a:solidFill>
            <a:srgbClr val="F8F8F8"/>
          </a:solidFill>
          <a:latin typeface="Georgia" panose="02040502050405020303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000" b="0" i="0" kern="1200" dirty="0" smtClean="0">
          <a:solidFill>
            <a:srgbClr val="F8F8F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">
            <a:extLst>
              <a:ext uri="{FF2B5EF4-FFF2-40B4-BE49-F238E27FC236}">
                <a16:creationId xmlns:a16="http://schemas.microsoft.com/office/drawing/2014/main" id="{1186516B-39F7-0349-EBD6-2E8D804DA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24601"/>
            <a:ext cx="12954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F8F8F8"/>
                </a:solidFill>
              </a:defRPr>
            </a:lvl1pPr>
          </a:lstStyle>
          <a:p>
            <a:r>
              <a:rPr lang="en-US" noProof="0" dirty="0"/>
              <a:t>January 2024</a:t>
            </a:r>
          </a:p>
        </p:txBody>
      </p:sp>
      <p:sp>
        <p:nvSpPr>
          <p:cNvPr id="7" name="Legal">
            <a:extLst>
              <a:ext uri="{FF2B5EF4-FFF2-40B4-BE49-F238E27FC236}">
                <a16:creationId xmlns:a16="http://schemas.microsoft.com/office/drawing/2014/main" id="{AFA71394-3F9A-5F92-B57D-92D1ABAED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24602"/>
            <a:ext cx="411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C985B73-0F18-F280-6DFA-98D9E7E3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8400"/>
            <a:ext cx="4953000" cy="13716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4" name="NTT DATA Global Logo" descr="NTT DATA Global Logo">
            <a:extLst>
              <a:ext uri="{FF2B5EF4-FFF2-40B4-BE49-F238E27FC236}">
                <a16:creationId xmlns:a16="http://schemas.microsoft.com/office/drawing/2014/main" id="{18254DDE-CB0C-92D7-A6B5-768C00414CCB}"/>
              </a:ext>
            </a:extLst>
          </p:cNvPr>
          <p:cNvSpPr/>
          <p:nvPr userDrawn="1"/>
        </p:nvSpPr>
        <p:spPr bwMode="black">
          <a:xfrm>
            <a:off x="402336" y="320040"/>
            <a:ext cx="1956816" cy="39872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chemeClr val="tx1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7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b="0" i="0" kern="1200" dirty="0">
          <a:solidFill>
            <a:srgbClr val="F8F8F8"/>
          </a:solidFill>
          <a:latin typeface="Georgia" panose="02040502050405020303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000" b="0" i="0" kern="1200" dirty="0" smtClean="0">
          <a:solidFill>
            <a:srgbClr val="F8F8F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emf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ver Photo" descr="A group of tall buildings">
            <a:extLst>
              <a:ext uri="{FF2B5EF4-FFF2-40B4-BE49-F238E27FC236}">
                <a16:creationId xmlns:a16="http://schemas.microsoft.com/office/drawing/2014/main" id="{D1784304-20CA-2595-A2CF-CFD02E4EF6F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" b="81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91235-C283-783D-AF49-E845205D04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E82A2-356B-1BC2-C482-7770727F7B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31759756-E6FE-4FFA-8F5E-B04C401C522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81000" y="6324718"/>
            <a:ext cx="4114800" cy="304800"/>
          </a:xfrm>
        </p:spPr>
        <p:txBody>
          <a:bodyPr/>
          <a:lstStyle/>
          <a:p>
            <a:r>
              <a:rPr lang="en-CA" dirty="0"/>
              <a:t>© 2024 NTT DATA, Inc.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1DBF8-81A7-9FE7-57D3-9CD874C25B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D07AD3-DD8E-6F8A-4838-E3B5AAB6E9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ABDF3ACB-BC28-B46B-FF4A-2BDF0F8083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Automating Private Equity Cash Reconciliation Process</a:t>
            </a:r>
          </a:p>
        </p:txBody>
      </p:sp>
      <p:sp>
        <p:nvSpPr>
          <p:cNvPr id="9" name="MainTitle">
            <a:extLst>
              <a:ext uri="{FF2B5EF4-FFF2-40B4-BE49-F238E27FC236}">
                <a16:creationId xmlns:a16="http://schemas.microsoft.com/office/drawing/2014/main" id="{E13429DD-7708-C4B2-04F6-88B9AC61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Hedge Fund Accounting</a:t>
            </a:r>
          </a:p>
        </p:txBody>
      </p:sp>
    </p:spTree>
    <p:extLst>
      <p:ext uri="{BB962C8B-B14F-4D97-AF65-F5344CB8AC3E}">
        <p14:creationId xmlns:p14="http://schemas.microsoft.com/office/powerpoint/2010/main" val="96905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FC68C3AE-D271-EBE7-4E3B-8B6497AA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60921"/>
            <a:ext cx="11953328" cy="396280"/>
          </a:xfrm>
        </p:spPr>
        <p:txBody>
          <a:bodyPr/>
          <a:lstStyle/>
          <a:p>
            <a:r>
              <a:rPr lang="en-US" dirty="0"/>
              <a:t>Proposed Process – Pre-Loader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EE027B93-268F-1031-3F57-B24084A97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336" y="6508576"/>
            <a:ext cx="4114800" cy="304800"/>
          </a:xfrm>
        </p:spPr>
        <p:txBody>
          <a:bodyPr/>
          <a:lstStyle/>
          <a:p>
            <a:r>
              <a:rPr lang="en-CA" dirty="0"/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3B8F52-BAFD-C8DF-D850-8FE4B5AD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508576"/>
            <a:ext cx="1066800" cy="304800"/>
          </a:xfrm>
        </p:spPr>
        <p:txBody>
          <a:bodyPr/>
          <a:lstStyle/>
          <a:p>
            <a:fld id="{60D39823-8059-4D49-BD26-6D32C31B862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4EDAF3-216F-51BD-115B-42392949EEC5}"/>
              </a:ext>
            </a:extLst>
          </p:cNvPr>
          <p:cNvSpPr/>
          <p:nvPr/>
        </p:nvSpPr>
        <p:spPr>
          <a:xfrm>
            <a:off x="118370" y="596978"/>
            <a:ext cx="9217990" cy="45653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66FFE-9302-08F6-1A88-301793A60609}"/>
              </a:ext>
            </a:extLst>
          </p:cNvPr>
          <p:cNvSpPr/>
          <p:nvPr/>
        </p:nvSpPr>
        <p:spPr>
          <a:xfrm>
            <a:off x="119336" y="591878"/>
            <a:ext cx="467446" cy="457551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                 Compass Pre Loader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09455-C6DB-C6B6-89A2-6A52CD7C74E4}"/>
              </a:ext>
            </a:extLst>
          </p:cNvPr>
          <p:cNvSpPr/>
          <p:nvPr/>
        </p:nvSpPr>
        <p:spPr>
          <a:xfrm>
            <a:off x="118370" y="5207332"/>
            <a:ext cx="9217990" cy="1175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1424F-AE36-749A-9B57-56441BDA8D70}"/>
              </a:ext>
            </a:extLst>
          </p:cNvPr>
          <p:cNvSpPr/>
          <p:nvPr/>
        </p:nvSpPr>
        <p:spPr>
          <a:xfrm>
            <a:off x="119336" y="5202232"/>
            <a:ext cx="467446" cy="11758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Onshore Analyst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7F87A-DDD3-36DA-32BE-B2F19EFB5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4" y="3320603"/>
            <a:ext cx="285750" cy="504825"/>
          </a:xfrm>
          <a:prstGeom prst="rect">
            <a:avLst/>
          </a:prstGeom>
        </p:spPr>
      </p:pic>
      <p:pic>
        <p:nvPicPr>
          <p:cNvPr id="38" name="Picture 6" descr="End-User Icons - Free SVG &amp; PNG End-User Images - Noun Project">
            <a:extLst>
              <a:ext uri="{FF2B5EF4-FFF2-40B4-BE49-F238E27FC236}">
                <a16:creationId xmlns:a16="http://schemas.microsoft.com/office/drawing/2014/main" id="{DC07781F-5913-5A9F-54AC-7ED5DD612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9032" y="5986813"/>
            <a:ext cx="391257" cy="39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CBFA8961-456D-B3C9-A1B4-33BF740128D2}"/>
              </a:ext>
            </a:extLst>
          </p:cNvPr>
          <p:cNvSpPr/>
          <p:nvPr/>
        </p:nvSpPr>
        <p:spPr>
          <a:xfrm>
            <a:off x="1069065" y="806901"/>
            <a:ext cx="755330" cy="367951"/>
          </a:xfrm>
          <a:prstGeom prst="ellipse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593BAAC-657B-52BD-D8CF-CB99551E0849}"/>
              </a:ext>
            </a:extLst>
          </p:cNvPr>
          <p:cNvSpPr/>
          <p:nvPr/>
        </p:nvSpPr>
        <p:spPr>
          <a:xfrm>
            <a:off x="832108" y="2697074"/>
            <a:ext cx="1214835" cy="725180"/>
          </a:xfrm>
          <a:prstGeom prst="roundRect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Login Bank Website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58A1744-6559-D57E-3D49-D5F8C972B753}"/>
              </a:ext>
            </a:extLst>
          </p:cNvPr>
          <p:cNvSpPr/>
          <p:nvPr/>
        </p:nvSpPr>
        <p:spPr>
          <a:xfrm>
            <a:off x="848717" y="4203027"/>
            <a:ext cx="1214835" cy="504056"/>
          </a:xfrm>
          <a:prstGeom prst="roundRect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Push 2FA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63D0BB-5626-8072-844D-C6FDF3854D91}"/>
              </a:ext>
            </a:extLst>
          </p:cNvPr>
          <p:cNvSpPr/>
          <p:nvPr/>
        </p:nvSpPr>
        <p:spPr>
          <a:xfrm>
            <a:off x="924295" y="5538123"/>
            <a:ext cx="1044870" cy="504056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Verify 2FA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5C8A008-204A-0049-9600-978E27E091E3}"/>
              </a:ext>
            </a:extLst>
          </p:cNvPr>
          <p:cNvSpPr/>
          <p:nvPr/>
        </p:nvSpPr>
        <p:spPr>
          <a:xfrm>
            <a:off x="2486399" y="3948995"/>
            <a:ext cx="1198226" cy="1012120"/>
          </a:xfrm>
          <a:prstGeom prst="roundRect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Download Transaction &amp; Balance Statements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E9BCBBF-D54C-4B81-06B0-DAD97D3BF958}"/>
              </a:ext>
            </a:extLst>
          </p:cNvPr>
          <p:cNvSpPr/>
          <p:nvPr/>
        </p:nvSpPr>
        <p:spPr>
          <a:xfrm>
            <a:off x="2567900" y="2687836"/>
            <a:ext cx="1044870" cy="747865"/>
          </a:xfrm>
          <a:prstGeom prst="roundRect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Store It to Shared Folder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0AA8F0E-4BA7-925E-D38E-7F61E96B11C3}"/>
              </a:ext>
            </a:extLst>
          </p:cNvPr>
          <p:cNvSpPr/>
          <p:nvPr/>
        </p:nvSpPr>
        <p:spPr>
          <a:xfrm>
            <a:off x="2567901" y="1599363"/>
            <a:ext cx="1044869" cy="504056"/>
          </a:xfrm>
          <a:prstGeom prst="roundRect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Login Investran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1EB43F9-7F8D-0508-714A-F8BB64BDA617}"/>
              </a:ext>
            </a:extLst>
          </p:cNvPr>
          <p:cNvSpPr/>
          <p:nvPr/>
        </p:nvSpPr>
        <p:spPr>
          <a:xfrm>
            <a:off x="4151784" y="1407124"/>
            <a:ext cx="1777834" cy="888535"/>
          </a:xfrm>
          <a:prstGeom prst="roundRect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Download Activity, Balances and Transaction Details  Reports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A4BEB68-8D0C-61C9-4EAB-D6571B22B2D4}"/>
              </a:ext>
            </a:extLst>
          </p:cNvPr>
          <p:cNvSpPr/>
          <p:nvPr/>
        </p:nvSpPr>
        <p:spPr>
          <a:xfrm>
            <a:off x="4151785" y="3965046"/>
            <a:ext cx="1777833" cy="980019"/>
          </a:xfrm>
          <a:prstGeom prst="roundRect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Combine Bank Statements &amp; Investran reports into one excel file with 5 Sheets, store it in Shared Folder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AE3EB1-6038-C694-98DD-8D1CFBDA5EFD}"/>
              </a:ext>
            </a:extLst>
          </p:cNvPr>
          <p:cNvSpPr/>
          <p:nvPr/>
        </p:nvSpPr>
        <p:spPr>
          <a:xfrm>
            <a:off x="7320959" y="4271079"/>
            <a:ext cx="755330" cy="367951"/>
          </a:xfrm>
          <a:prstGeom prst="ellipse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30266E-A7AE-2BF9-32F3-A4C944867F2F}"/>
              </a:ext>
            </a:extLst>
          </p:cNvPr>
          <p:cNvCxnSpPr>
            <a:cxnSpLocks/>
            <a:stCxn id="24" idx="4"/>
            <a:endCxn id="61" idx="0"/>
          </p:cNvCxnSpPr>
          <p:nvPr/>
        </p:nvCxnSpPr>
        <p:spPr>
          <a:xfrm flipH="1">
            <a:off x="1439525" y="1174852"/>
            <a:ext cx="7205" cy="335875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4F04B-645F-114F-9EAC-92420E03A567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1439526" y="3422254"/>
            <a:ext cx="16609" cy="780773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9EB745-C456-55F8-7132-271EE45372C8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1446730" y="4707083"/>
            <a:ext cx="9405" cy="831040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42B5155-30D0-E106-0A5B-10B40B0F8510}"/>
              </a:ext>
            </a:extLst>
          </p:cNvPr>
          <p:cNvCxnSpPr>
            <a:cxnSpLocks/>
            <a:stCxn id="28" idx="3"/>
            <a:endCxn id="29" idx="2"/>
          </p:cNvCxnSpPr>
          <p:nvPr/>
        </p:nvCxnSpPr>
        <p:spPr>
          <a:xfrm flipV="1">
            <a:off x="1969165" y="4961115"/>
            <a:ext cx="1116347" cy="829036"/>
          </a:xfrm>
          <a:prstGeom prst="bentConnector2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00E79B-8C4F-B333-698F-0A7D590619DF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V="1">
            <a:off x="3085512" y="3435701"/>
            <a:ext cx="4823" cy="513294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59CD43F-C9B8-84EE-2AE8-FFE3B780DF9C}"/>
              </a:ext>
            </a:extLst>
          </p:cNvPr>
          <p:cNvCxnSpPr>
            <a:cxnSpLocks/>
            <a:stCxn id="30" idx="0"/>
            <a:endCxn id="34" idx="2"/>
          </p:cNvCxnSpPr>
          <p:nvPr/>
        </p:nvCxnSpPr>
        <p:spPr>
          <a:xfrm rot="5400000" flipH="1" flipV="1">
            <a:off x="2798127" y="2395628"/>
            <a:ext cx="584417" cy="1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0DAC96-E65F-6A2E-A6E0-2C5509CEC445}"/>
              </a:ext>
            </a:extLst>
          </p:cNvPr>
          <p:cNvCxnSpPr>
            <a:cxnSpLocks/>
            <a:stCxn id="40" idx="2"/>
            <a:endCxn id="59" idx="0"/>
          </p:cNvCxnSpPr>
          <p:nvPr/>
        </p:nvCxnSpPr>
        <p:spPr>
          <a:xfrm>
            <a:off x="5040701" y="2295659"/>
            <a:ext cx="1" cy="401415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BB2CBEE-591B-5D28-B513-0991F8992D7B}"/>
              </a:ext>
            </a:extLst>
          </p:cNvPr>
          <p:cNvCxnSpPr>
            <a:cxnSpLocks/>
            <a:stCxn id="42" idx="3"/>
            <a:endCxn id="43" idx="2"/>
          </p:cNvCxnSpPr>
          <p:nvPr/>
        </p:nvCxnSpPr>
        <p:spPr>
          <a:xfrm flipV="1">
            <a:off x="5929618" y="4455055"/>
            <a:ext cx="1391341" cy="1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626232-448A-CD3C-F636-E97811EB66EF}"/>
              </a:ext>
            </a:extLst>
          </p:cNvPr>
          <p:cNvCxnSpPr>
            <a:cxnSpLocks/>
            <a:stCxn id="59" idx="2"/>
            <a:endCxn id="42" idx="0"/>
          </p:cNvCxnSpPr>
          <p:nvPr/>
        </p:nvCxnSpPr>
        <p:spPr>
          <a:xfrm>
            <a:off x="5040702" y="3429000"/>
            <a:ext cx="0" cy="536046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A8CE430-A413-9026-1D8E-750E3265B329}"/>
              </a:ext>
            </a:extLst>
          </p:cNvPr>
          <p:cNvSpPr/>
          <p:nvPr/>
        </p:nvSpPr>
        <p:spPr>
          <a:xfrm>
            <a:off x="4428634" y="2697074"/>
            <a:ext cx="1224135" cy="731926"/>
          </a:xfrm>
          <a:prstGeom prst="roundRect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Store It to Shared Folder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D0B60FF-90F2-D39F-6C76-F7DEACA1A6CA}"/>
              </a:ext>
            </a:extLst>
          </p:cNvPr>
          <p:cNvCxnSpPr>
            <a:cxnSpLocks/>
            <a:stCxn id="34" idx="0"/>
            <a:endCxn id="40" idx="0"/>
          </p:cNvCxnSpPr>
          <p:nvPr/>
        </p:nvCxnSpPr>
        <p:spPr>
          <a:xfrm rot="5400000" flipH="1" flipV="1">
            <a:off x="3969399" y="528062"/>
            <a:ext cx="192239" cy="1950365"/>
          </a:xfrm>
          <a:prstGeom prst="bentConnector3">
            <a:avLst>
              <a:gd name="adj1" fmla="val 218914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AB54249-7802-CB88-B4C8-CCB0F7EB84ED}"/>
              </a:ext>
            </a:extLst>
          </p:cNvPr>
          <p:cNvSpPr/>
          <p:nvPr/>
        </p:nvSpPr>
        <p:spPr>
          <a:xfrm>
            <a:off x="719445" y="1510727"/>
            <a:ext cx="1440160" cy="681329"/>
          </a:xfrm>
          <a:prstGeom prst="roundRect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Fetch Credentials:</a:t>
            </a:r>
          </a:p>
          <a:p>
            <a:pPr algn="ctr"/>
            <a:r>
              <a:rPr lang="en-US" sz="1050" dirty="0"/>
              <a:t>Bank, Investran from Key Vault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D56ED4-204F-2708-6C68-A896699FEC5B}"/>
              </a:ext>
            </a:extLst>
          </p:cNvPr>
          <p:cNvCxnSpPr>
            <a:cxnSpLocks/>
            <a:stCxn id="61" idx="2"/>
            <a:endCxn id="25" idx="0"/>
          </p:cNvCxnSpPr>
          <p:nvPr/>
        </p:nvCxnSpPr>
        <p:spPr>
          <a:xfrm>
            <a:off x="1439525" y="2192056"/>
            <a:ext cx="1" cy="505018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Diagonal Corners Rounded 79">
            <a:extLst>
              <a:ext uri="{FF2B5EF4-FFF2-40B4-BE49-F238E27FC236}">
                <a16:creationId xmlns:a16="http://schemas.microsoft.com/office/drawing/2014/main" id="{D702AE09-89E8-42B3-D367-6D8693C2E139}"/>
              </a:ext>
            </a:extLst>
          </p:cNvPr>
          <p:cNvSpPr/>
          <p:nvPr/>
        </p:nvSpPr>
        <p:spPr>
          <a:xfrm>
            <a:off x="9527887" y="1376973"/>
            <a:ext cx="2387617" cy="3557258"/>
          </a:xfrm>
          <a:prstGeom prst="round2DiagRect">
            <a:avLst>
              <a:gd name="adj1" fmla="val 26743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285A06A-4336-4171-9B39-3832B6A25C78}"/>
              </a:ext>
            </a:extLst>
          </p:cNvPr>
          <p:cNvSpPr txBox="1"/>
          <p:nvPr/>
        </p:nvSpPr>
        <p:spPr>
          <a:xfrm>
            <a:off x="9737711" y="1548976"/>
            <a:ext cx="1967968" cy="321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bg1"/>
                </a:solidFill>
              </a:rPr>
              <a:t>Value Proposition</a:t>
            </a:r>
            <a:endParaRPr lang="en-US" sz="1050" dirty="0">
              <a:solidFill>
                <a:schemeClr val="tx2"/>
              </a:solidFill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2"/>
                </a:solidFill>
              </a:rPr>
              <a:t>Compass Pre-Loader will perform web crawling, downloading reports from Investran, excel activities, file operations.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2"/>
                </a:solidFill>
              </a:rPr>
              <a:t>The entire process can run end-to-end without human intervention except the one 2FA verification step.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2"/>
                </a:solidFill>
              </a:rPr>
              <a:t>Secured Key Vault will be used to store secured credentials. 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C40E6BB3-DDCE-5980-AA83-81C449C2988F}"/>
              </a:ext>
            </a:extLst>
          </p:cNvPr>
          <p:cNvSpPr/>
          <p:nvPr/>
        </p:nvSpPr>
        <p:spPr>
          <a:xfrm>
            <a:off x="7320959" y="239057"/>
            <a:ext cx="864096" cy="288032"/>
          </a:xfrm>
          <a:prstGeom prst="roundRect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Automated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39D3CA4-8AEB-AD5D-BE99-7567E80478E6}"/>
              </a:ext>
            </a:extLst>
          </p:cNvPr>
          <p:cNvSpPr/>
          <p:nvPr/>
        </p:nvSpPr>
        <p:spPr>
          <a:xfrm>
            <a:off x="8345709" y="239057"/>
            <a:ext cx="864096" cy="288032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Human</a:t>
            </a:r>
          </a:p>
        </p:txBody>
      </p:sp>
      <p:pic>
        <p:nvPicPr>
          <p:cNvPr id="84" name="Picture 16" descr="Excel ">
            <a:extLst>
              <a:ext uri="{FF2B5EF4-FFF2-40B4-BE49-F238E27FC236}">
                <a16:creationId xmlns:a16="http://schemas.microsoft.com/office/drawing/2014/main" id="{A85C83A4-2ED0-07EB-02C6-364F02CE8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897" y="4023726"/>
            <a:ext cx="184851" cy="18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0" descr="File ">
            <a:extLst>
              <a:ext uri="{FF2B5EF4-FFF2-40B4-BE49-F238E27FC236}">
                <a16:creationId xmlns:a16="http://schemas.microsoft.com/office/drawing/2014/main" id="{D781506E-8E86-9E11-2755-72768C8F3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913" y="4036348"/>
            <a:ext cx="206896" cy="20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0" descr="File ">
            <a:extLst>
              <a:ext uri="{FF2B5EF4-FFF2-40B4-BE49-F238E27FC236}">
                <a16:creationId xmlns:a16="http://schemas.microsoft.com/office/drawing/2014/main" id="{61DB63B2-DDE8-CB38-4BB4-B3EF25A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17" y="1508105"/>
            <a:ext cx="206896" cy="20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4" descr="Log in ">
            <a:extLst>
              <a:ext uri="{FF2B5EF4-FFF2-40B4-BE49-F238E27FC236}">
                <a16:creationId xmlns:a16="http://schemas.microsoft.com/office/drawing/2014/main" id="{592C410E-E5F8-B4F3-BDAE-52C9049F5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57" y="2726095"/>
            <a:ext cx="213112" cy="21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4" descr="Log in ">
            <a:extLst>
              <a:ext uri="{FF2B5EF4-FFF2-40B4-BE49-F238E27FC236}">
                <a16:creationId xmlns:a16="http://schemas.microsoft.com/office/drawing/2014/main" id="{CE0C25DB-DD8C-4306-0C98-A47DEEDC7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528" y="1631712"/>
            <a:ext cx="213112" cy="21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2fa ">
            <a:extLst>
              <a:ext uri="{FF2B5EF4-FFF2-40B4-BE49-F238E27FC236}">
                <a16:creationId xmlns:a16="http://schemas.microsoft.com/office/drawing/2014/main" id="{F36FD9C4-35E3-C23D-369D-F20491F53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29" y="5594909"/>
            <a:ext cx="219722" cy="21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2fa ">
            <a:extLst>
              <a:ext uri="{FF2B5EF4-FFF2-40B4-BE49-F238E27FC236}">
                <a16:creationId xmlns:a16="http://schemas.microsoft.com/office/drawing/2014/main" id="{91DB0B00-3210-40EB-D516-725D381D8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94" y="4271079"/>
            <a:ext cx="219722" cy="21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ssword manager ">
            <a:extLst>
              <a:ext uri="{FF2B5EF4-FFF2-40B4-BE49-F238E27FC236}">
                <a16:creationId xmlns:a16="http://schemas.microsoft.com/office/drawing/2014/main" id="{6FCB3F15-A3EC-1056-6027-CAA3FE0CB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79" y="1916301"/>
            <a:ext cx="238335" cy="23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8" descr="Folder ">
            <a:extLst>
              <a:ext uri="{FF2B5EF4-FFF2-40B4-BE49-F238E27FC236}">
                <a16:creationId xmlns:a16="http://schemas.microsoft.com/office/drawing/2014/main" id="{E6ED7A12-72B4-1694-01AB-8DB3C978F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744" y="2745213"/>
            <a:ext cx="145886" cy="14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8" descr="Folder ">
            <a:extLst>
              <a:ext uri="{FF2B5EF4-FFF2-40B4-BE49-F238E27FC236}">
                <a16:creationId xmlns:a16="http://schemas.microsoft.com/office/drawing/2014/main" id="{8F896A38-CD83-80F1-17F7-C3D6DA2BE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78" y="2759323"/>
            <a:ext cx="145886" cy="14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18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FC68C3AE-D271-EBE7-4E3B-8B6497AA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60921"/>
            <a:ext cx="11953328" cy="396280"/>
          </a:xfrm>
        </p:spPr>
        <p:txBody>
          <a:bodyPr/>
          <a:lstStyle/>
          <a:p>
            <a:r>
              <a:rPr lang="en-US" dirty="0"/>
              <a:t>Proposed Process – Associate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EE027B93-268F-1031-3F57-B24084A97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336" y="6508576"/>
            <a:ext cx="4114800" cy="304800"/>
          </a:xfrm>
        </p:spPr>
        <p:txBody>
          <a:bodyPr/>
          <a:lstStyle/>
          <a:p>
            <a:r>
              <a:rPr lang="en-CA" dirty="0"/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3B8F52-BAFD-C8DF-D850-8FE4B5AD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508576"/>
            <a:ext cx="1066800" cy="304800"/>
          </a:xfrm>
        </p:spPr>
        <p:txBody>
          <a:bodyPr/>
          <a:lstStyle/>
          <a:p>
            <a:fld id="{60D39823-8059-4D49-BD26-6D32C31B862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4EDAF3-216F-51BD-115B-42392949EEC5}"/>
              </a:ext>
            </a:extLst>
          </p:cNvPr>
          <p:cNvSpPr/>
          <p:nvPr/>
        </p:nvSpPr>
        <p:spPr>
          <a:xfrm>
            <a:off x="118370" y="596978"/>
            <a:ext cx="9217990" cy="21430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66FFE-9302-08F6-1A88-301793A60609}"/>
              </a:ext>
            </a:extLst>
          </p:cNvPr>
          <p:cNvSpPr/>
          <p:nvPr/>
        </p:nvSpPr>
        <p:spPr>
          <a:xfrm>
            <a:off x="119336" y="591878"/>
            <a:ext cx="467446" cy="214237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              Compass Interface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09455-C6DB-C6B6-89A2-6A52CD7C74E4}"/>
              </a:ext>
            </a:extLst>
          </p:cNvPr>
          <p:cNvSpPr/>
          <p:nvPr/>
        </p:nvSpPr>
        <p:spPr>
          <a:xfrm>
            <a:off x="118370" y="2800109"/>
            <a:ext cx="9217990" cy="35830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1424F-AE36-749A-9B57-56441BDA8D70}"/>
              </a:ext>
            </a:extLst>
          </p:cNvPr>
          <p:cNvSpPr/>
          <p:nvPr/>
        </p:nvSpPr>
        <p:spPr>
          <a:xfrm>
            <a:off x="119336" y="2794331"/>
            <a:ext cx="467446" cy="358374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Offshore Analyst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F8430C-C018-9A08-75B5-485771550E81}"/>
              </a:ext>
            </a:extLst>
          </p:cNvPr>
          <p:cNvSpPr/>
          <p:nvPr/>
        </p:nvSpPr>
        <p:spPr>
          <a:xfrm>
            <a:off x="1125300" y="1413062"/>
            <a:ext cx="755330" cy="367951"/>
          </a:xfrm>
          <a:prstGeom prst="ellipse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4D5448-7CC4-F08C-3B3A-5C98AB352FFB}"/>
              </a:ext>
            </a:extLst>
          </p:cNvPr>
          <p:cNvSpPr/>
          <p:nvPr/>
        </p:nvSpPr>
        <p:spPr>
          <a:xfrm>
            <a:off x="778114" y="3100074"/>
            <a:ext cx="1440160" cy="504056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Choose </a:t>
            </a:r>
          </a:p>
          <a:p>
            <a:pPr algn="ctr"/>
            <a:r>
              <a:rPr lang="en-US" sz="1050" dirty="0"/>
              <a:t>Excel 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5A3C2F-75AE-C97C-D182-76E9E0827A8F}"/>
              </a:ext>
            </a:extLst>
          </p:cNvPr>
          <p:cNvSpPr/>
          <p:nvPr/>
        </p:nvSpPr>
        <p:spPr>
          <a:xfrm>
            <a:off x="2527427" y="5457443"/>
            <a:ext cx="2493619" cy="704830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Review Additional Information from Excel file via Tabbed Interface </a:t>
            </a:r>
          </a:p>
          <a:p>
            <a:pPr algn="ctr"/>
            <a:r>
              <a:rPr lang="en-US" sz="1050" dirty="0"/>
              <a:t>Make Changes to Activities if needed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34E747-EA77-9A42-04E1-656F048C908D}"/>
              </a:ext>
            </a:extLst>
          </p:cNvPr>
          <p:cNvSpPr/>
          <p:nvPr/>
        </p:nvSpPr>
        <p:spPr>
          <a:xfrm>
            <a:off x="762945" y="5402918"/>
            <a:ext cx="1449175" cy="790646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Review Scenario Based Posting Activities Identified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29A5EF-D908-E836-3272-8858D8260CF7}"/>
              </a:ext>
            </a:extLst>
          </p:cNvPr>
          <p:cNvSpPr/>
          <p:nvPr/>
        </p:nvSpPr>
        <p:spPr>
          <a:xfrm>
            <a:off x="5451754" y="3100074"/>
            <a:ext cx="1044870" cy="504056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Initiate Posting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C3074D0-490C-14CE-15A3-04A123175F38}"/>
              </a:ext>
            </a:extLst>
          </p:cNvPr>
          <p:cNvSpPr/>
          <p:nvPr/>
        </p:nvSpPr>
        <p:spPr>
          <a:xfrm>
            <a:off x="5366772" y="1340768"/>
            <a:ext cx="1214835" cy="504056"/>
          </a:xfrm>
          <a:prstGeom prst="roundRect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Post to Geneva?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31B82F23-FD84-64BB-100F-2EF2E883C546}"/>
              </a:ext>
            </a:extLst>
          </p:cNvPr>
          <p:cNvSpPr/>
          <p:nvPr/>
        </p:nvSpPr>
        <p:spPr>
          <a:xfrm>
            <a:off x="5303912" y="3993734"/>
            <a:ext cx="1374505" cy="1136640"/>
          </a:xfrm>
          <a:prstGeom prst="diamond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 Each Account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1CC6389-356E-0117-8DAB-4F8FD53082C2}"/>
              </a:ext>
            </a:extLst>
          </p:cNvPr>
          <p:cNvSpPr/>
          <p:nvPr/>
        </p:nvSpPr>
        <p:spPr>
          <a:xfrm>
            <a:off x="7608168" y="4198022"/>
            <a:ext cx="1512166" cy="728064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Login JIRA, Chose Specific Account Dashboard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3851C31-DE50-9390-CF91-B52923FA62C7}"/>
              </a:ext>
            </a:extLst>
          </p:cNvPr>
          <p:cNvSpPr/>
          <p:nvPr/>
        </p:nvSpPr>
        <p:spPr>
          <a:xfrm>
            <a:off x="7608168" y="1663066"/>
            <a:ext cx="1512166" cy="504056"/>
          </a:xfrm>
          <a:prstGeom prst="roundRect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Create New Issue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29E34B6-3BA0-A543-821C-61DF3C223E9D}"/>
              </a:ext>
            </a:extLst>
          </p:cNvPr>
          <p:cNvSpPr/>
          <p:nvPr/>
        </p:nvSpPr>
        <p:spPr>
          <a:xfrm>
            <a:off x="7986586" y="775886"/>
            <a:ext cx="755330" cy="367951"/>
          </a:xfrm>
          <a:prstGeom prst="ellipse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1DC4E4-804B-2E80-EEF9-48171C0ECE39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 flipH="1">
            <a:off x="1498194" y="1781013"/>
            <a:ext cx="4771" cy="1319061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B590B0B-4915-6A2A-243A-1F9A7CC78C17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rot="5400000" flipH="1" flipV="1">
            <a:off x="7348801" y="3182572"/>
            <a:ext cx="2030900" cy="12700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51ECE3-6C59-0EB3-1957-0E42DA404FD7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6678417" y="4562054"/>
            <a:ext cx="929751" cy="0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D1E53F8-9C67-0E34-EA4D-9D14599E59E0}"/>
              </a:ext>
            </a:extLst>
          </p:cNvPr>
          <p:cNvCxnSpPr>
            <a:cxnSpLocks/>
            <a:stCxn id="28" idx="0"/>
            <a:endCxn id="29" idx="4"/>
          </p:cNvCxnSpPr>
          <p:nvPr/>
        </p:nvCxnSpPr>
        <p:spPr>
          <a:xfrm rot="5400000" flipH="1" flipV="1">
            <a:off x="8104637" y="1403452"/>
            <a:ext cx="519229" cy="12700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F7F87A-DDD3-36DA-32BE-B2F19EFB5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4" y="2119241"/>
            <a:ext cx="285750" cy="504825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560FD1F-4E5E-A366-A9E8-8C8DBB006E66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1487533" y="3604130"/>
            <a:ext cx="10661" cy="1798788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C3F940D-BF4C-330A-3FBC-EF07CC74E307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2212120" y="5798241"/>
            <a:ext cx="315307" cy="11617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B2ED9EC-7620-7F06-8C53-F8617484C6E2}"/>
              </a:ext>
            </a:extLst>
          </p:cNvPr>
          <p:cNvCxnSpPr>
            <a:stCxn id="25" idx="0"/>
            <a:endCxn id="16" idx="2"/>
          </p:cNvCxnSpPr>
          <p:nvPr/>
        </p:nvCxnSpPr>
        <p:spPr>
          <a:xfrm flipH="1" flipV="1">
            <a:off x="5974189" y="3604130"/>
            <a:ext cx="16976" cy="389604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80B3B7C-06F2-231B-4009-DEE8F3009D1D}"/>
              </a:ext>
            </a:extLst>
          </p:cNvPr>
          <p:cNvSpPr txBox="1"/>
          <p:nvPr/>
        </p:nvSpPr>
        <p:spPr>
          <a:xfrm>
            <a:off x="6548895" y="4324591"/>
            <a:ext cx="1150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2"/>
                </a:solidFill>
              </a:rPr>
              <a:t>When All Done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83ABEAA-9E6E-60CB-3583-3C94D71652B2}"/>
              </a:ext>
            </a:extLst>
          </p:cNvPr>
          <p:cNvCxnSpPr>
            <a:stCxn id="16" idx="0"/>
            <a:endCxn id="19" idx="2"/>
          </p:cNvCxnSpPr>
          <p:nvPr/>
        </p:nvCxnSpPr>
        <p:spPr>
          <a:xfrm flipV="1">
            <a:off x="5974189" y="1844824"/>
            <a:ext cx="1" cy="1255250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A8F82AF-F5EC-D454-DB00-84076C3CCB08}"/>
              </a:ext>
            </a:extLst>
          </p:cNvPr>
          <p:cNvCxnSpPr>
            <a:cxnSpLocks/>
            <a:stCxn id="19" idx="1"/>
            <a:endCxn id="127" idx="0"/>
          </p:cNvCxnSpPr>
          <p:nvPr/>
        </p:nvCxnSpPr>
        <p:spPr>
          <a:xfrm rot="10800000" flipV="1">
            <a:off x="3774238" y="1592796"/>
            <a:ext cx="1592535" cy="1332148"/>
          </a:xfrm>
          <a:prstGeom prst="bentConnector2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6" descr="End-User Icons - Free SVG &amp; PNG End-User Images - Noun Project">
            <a:extLst>
              <a:ext uri="{FF2B5EF4-FFF2-40B4-BE49-F238E27FC236}">
                <a16:creationId xmlns:a16="http://schemas.microsoft.com/office/drawing/2014/main" id="{6EB83A5A-816D-27C9-8C28-10FBDA9C7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1953" y="5221335"/>
            <a:ext cx="391257" cy="39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Diamond 126">
            <a:extLst>
              <a:ext uri="{FF2B5EF4-FFF2-40B4-BE49-F238E27FC236}">
                <a16:creationId xmlns:a16="http://schemas.microsoft.com/office/drawing/2014/main" id="{2F6551F1-4790-F371-3E7F-1F657138B694}"/>
              </a:ext>
            </a:extLst>
          </p:cNvPr>
          <p:cNvSpPr/>
          <p:nvPr/>
        </p:nvSpPr>
        <p:spPr>
          <a:xfrm>
            <a:off x="2953983" y="2924944"/>
            <a:ext cx="1640507" cy="854317"/>
          </a:xfrm>
          <a:prstGeom prst="diamond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Is </a:t>
            </a:r>
            <a:r>
              <a:rPr lang="en-US" sz="1050" dirty="0" err="1"/>
              <a:t>Recom</a:t>
            </a:r>
            <a:r>
              <a:rPr lang="en-US" sz="1050" dirty="0"/>
              <a:t>. Option Different?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08558112-FA58-63D6-404D-A31CD607E651}"/>
              </a:ext>
            </a:extLst>
          </p:cNvPr>
          <p:cNvSpPr/>
          <p:nvPr/>
        </p:nvSpPr>
        <p:spPr>
          <a:xfrm>
            <a:off x="2985028" y="4310026"/>
            <a:ext cx="1578417" cy="504056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Capture Why for self-learning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94269C6-C510-655F-E9E8-B110411AD1DC}"/>
              </a:ext>
            </a:extLst>
          </p:cNvPr>
          <p:cNvCxnSpPr>
            <a:cxnSpLocks/>
            <a:stCxn id="127" idx="2"/>
            <a:endCxn id="130" idx="0"/>
          </p:cNvCxnSpPr>
          <p:nvPr/>
        </p:nvCxnSpPr>
        <p:spPr>
          <a:xfrm>
            <a:off x="3774237" y="3779261"/>
            <a:ext cx="0" cy="530765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9CE18AF4-0C2E-B321-7528-F772BF6AEA3D}"/>
              </a:ext>
            </a:extLst>
          </p:cNvPr>
          <p:cNvCxnSpPr>
            <a:stCxn id="127" idx="3"/>
            <a:endCxn id="25" idx="1"/>
          </p:cNvCxnSpPr>
          <p:nvPr/>
        </p:nvCxnSpPr>
        <p:spPr>
          <a:xfrm>
            <a:off x="4594490" y="3352103"/>
            <a:ext cx="709422" cy="1209951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759B1F9C-6ACE-7126-D1BD-6833EB6A45F0}"/>
              </a:ext>
            </a:extLst>
          </p:cNvPr>
          <p:cNvCxnSpPr>
            <a:stCxn id="130" idx="3"/>
            <a:endCxn id="25" idx="1"/>
          </p:cNvCxnSpPr>
          <p:nvPr/>
        </p:nvCxnSpPr>
        <p:spPr>
          <a:xfrm>
            <a:off x="4563445" y="4562054"/>
            <a:ext cx="740467" cy="12700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802F77BD-D7D5-B4D9-B06B-C6E31ABB5467}"/>
              </a:ext>
            </a:extLst>
          </p:cNvPr>
          <p:cNvSpPr txBox="1"/>
          <p:nvPr/>
        </p:nvSpPr>
        <p:spPr>
          <a:xfrm>
            <a:off x="3692895" y="3805821"/>
            <a:ext cx="433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7A8D521-B010-2684-89B6-AD4BB69598BA}"/>
              </a:ext>
            </a:extLst>
          </p:cNvPr>
          <p:cNvSpPr txBox="1"/>
          <p:nvPr/>
        </p:nvSpPr>
        <p:spPr>
          <a:xfrm>
            <a:off x="4587609" y="3153047"/>
            <a:ext cx="433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2"/>
                </a:solidFill>
              </a:rPr>
              <a:t>No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22B7554-D526-8C48-B75A-41E2696CA38F}"/>
              </a:ext>
            </a:extLst>
          </p:cNvPr>
          <p:cNvCxnSpPr>
            <a:stCxn id="13" idx="3"/>
            <a:endCxn id="25" idx="2"/>
          </p:cNvCxnSpPr>
          <p:nvPr/>
        </p:nvCxnSpPr>
        <p:spPr>
          <a:xfrm flipV="1">
            <a:off x="5021046" y="5130374"/>
            <a:ext cx="970119" cy="679484"/>
          </a:xfrm>
          <a:prstGeom prst="bentConnector2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8E991525-B77F-246D-33BF-27F5BC1FC215}"/>
              </a:ext>
            </a:extLst>
          </p:cNvPr>
          <p:cNvSpPr/>
          <p:nvPr/>
        </p:nvSpPr>
        <p:spPr>
          <a:xfrm>
            <a:off x="9527887" y="1376973"/>
            <a:ext cx="2387617" cy="3557258"/>
          </a:xfrm>
          <a:prstGeom prst="round2DiagRect">
            <a:avLst>
              <a:gd name="adj1" fmla="val 26743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D3BCD0-FC79-2701-3C35-C1F0F7A08880}"/>
              </a:ext>
            </a:extLst>
          </p:cNvPr>
          <p:cNvSpPr txBox="1"/>
          <p:nvPr/>
        </p:nvSpPr>
        <p:spPr>
          <a:xfrm>
            <a:off x="9737711" y="1835593"/>
            <a:ext cx="1967968" cy="2640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en-US" sz="1050" b="1" dirty="0">
                <a:solidFill>
                  <a:schemeClr val="bg1"/>
                </a:solidFill>
              </a:rPr>
              <a:t>Value Proposition</a:t>
            </a:r>
            <a:endParaRPr lang="en-US" sz="1050" dirty="0">
              <a:solidFill>
                <a:schemeClr val="tx2"/>
              </a:solidFill>
            </a:endParaRPr>
          </a:p>
          <a:p>
            <a:pPr marL="171450" indent="-171450" algn="l">
              <a:lnSpc>
                <a:spcPct val="15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2"/>
                </a:solidFill>
              </a:rPr>
              <a:t>Extended from Compass Framework.</a:t>
            </a:r>
          </a:p>
          <a:p>
            <a:pPr marL="171450" indent="-171450" algn="l">
              <a:lnSpc>
                <a:spcPct val="15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2"/>
                </a:solidFill>
              </a:rPr>
              <a:t>AI Powered reconciliation engine that continuously learn and refine itself using RAG approach.</a:t>
            </a:r>
          </a:p>
          <a:p>
            <a:pPr marL="171450" indent="-171450" algn="l">
              <a:lnSpc>
                <a:spcPct val="15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2"/>
                </a:solidFill>
              </a:rPr>
              <a:t>Works interactively with the analyst and automate steps that are repetitive.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4DF2DBF-050E-CACE-EE1C-DC1E97D5784D}"/>
              </a:ext>
            </a:extLst>
          </p:cNvPr>
          <p:cNvSpPr/>
          <p:nvPr/>
        </p:nvSpPr>
        <p:spPr>
          <a:xfrm>
            <a:off x="7320959" y="239057"/>
            <a:ext cx="864096" cy="288032"/>
          </a:xfrm>
          <a:prstGeom prst="roundRect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Automated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78BD3D4-9E78-FD99-4625-25A8BAA96238}"/>
              </a:ext>
            </a:extLst>
          </p:cNvPr>
          <p:cNvSpPr/>
          <p:nvPr/>
        </p:nvSpPr>
        <p:spPr>
          <a:xfrm>
            <a:off x="8345709" y="239057"/>
            <a:ext cx="864096" cy="288032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Human</a:t>
            </a:r>
          </a:p>
        </p:txBody>
      </p:sp>
      <p:pic>
        <p:nvPicPr>
          <p:cNvPr id="3074" name="Picture 2" descr="Open ">
            <a:extLst>
              <a:ext uri="{FF2B5EF4-FFF2-40B4-BE49-F238E27FC236}">
                <a16:creationId xmlns:a16="http://schemas.microsoft.com/office/drawing/2014/main" id="{E218367D-C734-DF37-F5DE-9DB4F968C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58" y="3090492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4" descr="Log in ">
            <a:extLst>
              <a:ext uri="{FF2B5EF4-FFF2-40B4-BE49-F238E27FC236}">
                <a16:creationId xmlns:a16="http://schemas.microsoft.com/office/drawing/2014/main" id="{BB44C706-EEEC-0080-A94F-7D686F045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744" y="4669121"/>
            <a:ext cx="213112" cy="21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70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FC68C3AE-D271-EBE7-4E3B-8B6497AA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60921"/>
            <a:ext cx="11953328" cy="39628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EE027B93-268F-1031-3F57-B24084A97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336" y="6508576"/>
            <a:ext cx="4114800" cy="304800"/>
          </a:xfrm>
        </p:spPr>
        <p:txBody>
          <a:bodyPr/>
          <a:lstStyle/>
          <a:p>
            <a:r>
              <a:rPr lang="en-CA" dirty="0"/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3B8F52-BAFD-C8DF-D850-8FE4B5AD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508576"/>
            <a:ext cx="1066800" cy="304800"/>
          </a:xfrm>
        </p:spPr>
        <p:txBody>
          <a:bodyPr/>
          <a:lstStyle/>
          <a:p>
            <a:fld id="{60D39823-8059-4D49-BD26-6D32C31B862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C5B5BE-04D3-2115-12CF-081C25F43F6F}"/>
              </a:ext>
            </a:extLst>
          </p:cNvPr>
          <p:cNvSpPr/>
          <p:nvPr/>
        </p:nvSpPr>
        <p:spPr>
          <a:xfrm>
            <a:off x="695400" y="836712"/>
            <a:ext cx="11089232" cy="518457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2E18E-A406-81DA-C5AD-EFA1B55C6E60}"/>
              </a:ext>
            </a:extLst>
          </p:cNvPr>
          <p:cNvSpPr/>
          <p:nvPr/>
        </p:nvSpPr>
        <p:spPr>
          <a:xfrm>
            <a:off x="695400" y="836712"/>
            <a:ext cx="11089232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Objective</a:t>
            </a:r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D390C-500F-80D8-83A1-5C3D0F8229C1}"/>
              </a:ext>
            </a:extLst>
          </p:cNvPr>
          <p:cNvSpPr txBox="1"/>
          <p:nvPr/>
        </p:nvSpPr>
        <p:spPr>
          <a:xfrm>
            <a:off x="983432" y="1543535"/>
            <a:ext cx="10513168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 develop a robust and scalable Cash Reconciliation solution for Private Equity Clients that leverages AI capabilities to automate and enhance the accuracy of Cash Reconciliation activities and generate comprehensive reports. </a:t>
            </a:r>
            <a:endParaRPr lang="en-IN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6F242-9F0C-1A0E-934F-F0F490952253}"/>
              </a:ext>
            </a:extLst>
          </p:cNvPr>
          <p:cNvSpPr/>
          <p:nvPr/>
        </p:nvSpPr>
        <p:spPr>
          <a:xfrm>
            <a:off x="695400" y="2652469"/>
            <a:ext cx="11089232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How it works</a:t>
            </a:r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9E29E-97DF-681F-8456-3E05841A0FFC}"/>
              </a:ext>
            </a:extLst>
          </p:cNvPr>
          <p:cNvSpPr txBox="1"/>
          <p:nvPr/>
        </p:nvSpPr>
        <p:spPr>
          <a:xfrm>
            <a:off x="723038" y="3134227"/>
            <a:ext cx="1103395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This AI Powered tool built on top of our Compass platform combines our existing capabilities (Web crawling/Excel automation) to </a:t>
            </a:r>
          </a:p>
          <a:p>
            <a:pPr marL="55403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Extract reports from Bank websites</a:t>
            </a:r>
          </a:p>
          <a:p>
            <a:pPr marL="55403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Extract reports from accounting system</a:t>
            </a:r>
          </a:p>
          <a:p>
            <a:pPr marL="55403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Reconcile and Generate activities for reconciliation </a:t>
            </a:r>
          </a:p>
          <a:p>
            <a:pPr marL="55403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Add missing entries to accounting system</a:t>
            </a:r>
          </a:p>
          <a:p>
            <a:pPr marL="55403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Update mismatching entries in accounting system </a:t>
            </a:r>
          </a:p>
          <a:p>
            <a:pPr marL="55403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Report Generation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/>
            <a:endParaRPr lang="en-IN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46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FC68C3AE-D271-EBE7-4E3B-8B6497AA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60921"/>
            <a:ext cx="11953328" cy="396280"/>
          </a:xfrm>
        </p:spPr>
        <p:txBody>
          <a:bodyPr/>
          <a:lstStyle/>
          <a:p>
            <a:r>
              <a:rPr lang="en-US" dirty="0"/>
              <a:t>Current Process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EE027B93-268F-1031-3F57-B24084A97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336" y="6508576"/>
            <a:ext cx="4114800" cy="304800"/>
          </a:xfrm>
        </p:spPr>
        <p:txBody>
          <a:bodyPr/>
          <a:lstStyle/>
          <a:p>
            <a:r>
              <a:rPr lang="en-CA" dirty="0"/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3B8F52-BAFD-C8DF-D850-8FE4B5AD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508576"/>
            <a:ext cx="1066800" cy="304800"/>
          </a:xfrm>
        </p:spPr>
        <p:txBody>
          <a:bodyPr/>
          <a:lstStyle/>
          <a:p>
            <a:fld id="{60D39823-8059-4D49-BD26-6D32C31B862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4EDAF3-216F-51BD-115B-42392949EEC5}"/>
              </a:ext>
            </a:extLst>
          </p:cNvPr>
          <p:cNvSpPr/>
          <p:nvPr/>
        </p:nvSpPr>
        <p:spPr>
          <a:xfrm>
            <a:off x="118369" y="596978"/>
            <a:ext cx="11890851" cy="45653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66FFE-9302-08F6-1A88-301793A60609}"/>
              </a:ext>
            </a:extLst>
          </p:cNvPr>
          <p:cNvSpPr/>
          <p:nvPr/>
        </p:nvSpPr>
        <p:spPr>
          <a:xfrm>
            <a:off x="119336" y="591878"/>
            <a:ext cx="467446" cy="4575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Offshore Analyst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09455-C6DB-C6B6-89A2-6A52CD7C74E4}"/>
              </a:ext>
            </a:extLst>
          </p:cNvPr>
          <p:cNvSpPr/>
          <p:nvPr/>
        </p:nvSpPr>
        <p:spPr>
          <a:xfrm>
            <a:off x="118369" y="5207332"/>
            <a:ext cx="11890851" cy="1175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1424F-AE36-749A-9B57-56441BDA8D70}"/>
              </a:ext>
            </a:extLst>
          </p:cNvPr>
          <p:cNvSpPr/>
          <p:nvPr/>
        </p:nvSpPr>
        <p:spPr>
          <a:xfrm>
            <a:off x="119336" y="5202232"/>
            <a:ext cx="467446" cy="1175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Onshore Analyst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F8430C-C018-9A08-75B5-485771550E81}"/>
              </a:ext>
            </a:extLst>
          </p:cNvPr>
          <p:cNvSpPr/>
          <p:nvPr/>
        </p:nvSpPr>
        <p:spPr>
          <a:xfrm>
            <a:off x="1069065" y="806901"/>
            <a:ext cx="755330" cy="367951"/>
          </a:xfrm>
          <a:prstGeom prst="ellipse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5A3C2F-75AE-C97C-D182-76E9E0827A8F}"/>
              </a:ext>
            </a:extLst>
          </p:cNvPr>
          <p:cNvSpPr/>
          <p:nvPr/>
        </p:nvSpPr>
        <p:spPr>
          <a:xfrm>
            <a:off x="832108" y="2697074"/>
            <a:ext cx="1214835" cy="725180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Login Bank Website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34E747-EA77-9A42-04E1-656F048C908D}"/>
              </a:ext>
            </a:extLst>
          </p:cNvPr>
          <p:cNvSpPr/>
          <p:nvPr/>
        </p:nvSpPr>
        <p:spPr>
          <a:xfrm>
            <a:off x="848717" y="4203027"/>
            <a:ext cx="1214835" cy="504056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Push 2FA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2F41CA-C541-FB8F-BB3F-EAE63B51C326}"/>
              </a:ext>
            </a:extLst>
          </p:cNvPr>
          <p:cNvSpPr/>
          <p:nvPr/>
        </p:nvSpPr>
        <p:spPr>
          <a:xfrm>
            <a:off x="924295" y="5538123"/>
            <a:ext cx="1044870" cy="504056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Verify 2FA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4C434D-C718-749F-6D16-C4B8CE684223}"/>
              </a:ext>
            </a:extLst>
          </p:cNvPr>
          <p:cNvSpPr/>
          <p:nvPr/>
        </p:nvSpPr>
        <p:spPr>
          <a:xfrm>
            <a:off x="2486399" y="3948995"/>
            <a:ext cx="1198226" cy="1012120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Download Transaction &amp; Balance Statements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FC545C-18A5-54C6-AB78-2184163A8ABA}"/>
              </a:ext>
            </a:extLst>
          </p:cNvPr>
          <p:cNvSpPr/>
          <p:nvPr/>
        </p:nvSpPr>
        <p:spPr>
          <a:xfrm>
            <a:off x="2567900" y="2687836"/>
            <a:ext cx="1044870" cy="747865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Store It to Shared Folder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C3074D0-490C-14CE-15A3-04A123175F38}"/>
              </a:ext>
            </a:extLst>
          </p:cNvPr>
          <p:cNvSpPr/>
          <p:nvPr/>
        </p:nvSpPr>
        <p:spPr>
          <a:xfrm>
            <a:off x="2567901" y="1542489"/>
            <a:ext cx="1044869" cy="504056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Login Investran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169714-3DAA-E320-7FF8-EC65EA8CF7ED}"/>
              </a:ext>
            </a:extLst>
          </p:cNvPr>
          <p:cNvSpPr/>
          <p:nvPr/>
        </p:nvSpPr>
        <p:spPr>
          <a:xfrm>
            <a:off x="4151784" y="1407124"/>
            <a:ext cx="1777834" cy="888535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Download Activity, Balances and Transaction Details  Reports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4F46EA-98C3-38FC-EDDC-742971F3ED3D}"/>
              </a:ext>
            </a:extLst>
          </p:cNvPr>
          <p:cNvSpPr/>
          <p:nvPr/>
        </p:nvSpPr>
        <p:spPr>
          <a:xfrm>
            <a:off x="4151785" y="3965046"/>
            <a:ext cx="1777833" cy="980019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Combine Bank Statements &amp; Investran reports into one excel file with 5 Sheets, store it in Shared Folder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D5D8E7A-F827-4103-D6A9-D7C60FB0A7A0}"/>
              </a:ext>
            </a:extLst>
          </p:cNvPr>
          <p:cNvSpPr/>
          <p:nvPr/>
        </p:nvSpPr>
        <p:spPr>
          <a:xfrm>
            <a:off x="6401047" y="1051186"/>
            <a:ext cx="1629818" cy="725180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Validate Reconciliation using 3 Check Points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31B82F23-FD84-64BB-100F-2EF2E883C546}"/>
              </a:ext>
            </a:extLst>
          </p:cNvPr>
          <p:cNvSpPr/>
          <p:nvPr/>
        </p:nvSpPr>
        <p:spPr>
          <a:xfrm>
            <a:off x="8590316" y="845456"/>
            <a:ext cx="1319205" cy="1136640"/>
          </a:xfrm>
          <a:prstGeom prst="diamond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All Check Points Clear?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1CC6389-356E-0117-8DAB-4F8FD53082C2}"/>
              </a:ext>
            </a:extLst>
          </p:cNvPr>
          <p:cNvSpPr/>
          <p:nvPr/>
        </p:nvSpPr>
        <p:spPr>
          <a:xfrm>
            <a:off x="8385822" y="2861973"/>
            <a:ext cx="1728192" cy="570629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Login JIRA, Chose Specific Account Dashboard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3851C31-DE50-9390-CF91-B52923FA62C7}"/>
              </a:ext>
            </a:extLst>
          </p:cNvPr>
          <p:cNvSpPr/>
          <p:nvPr/>
        </p:nvSpPr>
        <p:spPr>
          <a:xfrm>
            <a:off x="8385822" y="4203027"/>
            <a:ext cx="1728192" cy="504056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Create New Issue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29E34B6-3BA0-A543-821C-61DF3C223E9D}"/>
              </a:ext>
            </a:extLst>
          </p:cNvPr>
          <p:cNvSpPr/>
          <p:nvPr/>
        </p:nvSpPr>
        <p:spPr>
          <a:xfrm>
            <a:off x="10625438" y="2953037"/>
            <a:ext cx="755330" cy="367951"/>
          </a:xfrm>
          <a:prstGeom prst="ellipse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1DC4E4-804B-2E80-EEF9-48171C0ECE39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1439526" y="1174852"/>
            <a:ext cx="7204" cy="1522222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95641E-E2D4-C39D-4D20-6BFA0489C5E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439526" y="3422254"/>
            <a:ext cx="16609" cy="780773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82ED4B-02AD-9C7F-6B94-7610763178DE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1446730" y="4707083"/>
            <a:ext cx="9405" cy="831040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6AFC3D-FA46-88A7-296E-E673683D599A}"/>
              </a:ext>
            </a:extLst>
          </p:cNvPr>
          <p:cNvCxnSpPr>
            <a:cxnSpLocks/>
            <a:stCxn id="15" idx="3"/>
            <a:endCxn id="17" idx="2"/>
          </p:cNvCxnSpPr>
          <p:nvPr/>
        </p:nvCxnSpPr>
        <p:spPr>
          <a:xfrm flipV="1">
            <a:off x="1969165" y="4961115"/>
            <a:ext cx="1116347" cy="829036"/>
          </a:xfrm>
          <a:prstGeom prst="bentConnector2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EEFA32-C42D-E569-30E3-0E307721D41F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3085512" y="3435701"/>
            <a:ext cx="4823" cy="513294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CFA8E7F-D597-8EA3-28DD-B31FE73FA4CD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rot="5400000" flipH="1" flipV="1">
            <a:off x="2769690" y="2367191"/>
            <a:ext cx="641291" cy="1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949A9E-79E7-7BEE-80F9-5AEF65CAD5BF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>
            <a:off x="5040701" y="2295659"/>
            <a:ext cx="1" cy="401415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B590B0B-4915-6A2A-243A-1F9A7CC78C17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5400000">
            <a:off x="8809981" y="2422034"/>
            <a:ext cx="879877" cy="1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51ECE3-6C59-0EB3-1957-0E42DA404FD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9249918" y="3432602"/>
            <a:ext cx="0" cy="770425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D1E53F8-9C67-0E34-EA4D-9D14599E59E0}"/>
              </a:ext>
            </a:extLst>
          </p:cNvPr>
          <p:cNvCxnSpPr>
            <a:cxnSpLocks/>
            <a:stCxn id="28" idx="3"/>
            <a:endCxn id="29" idx="4"/>
          </p:cNvCxnSpPr>
          <p:nvPr/>
        </p:nvCxnSpPr>
        <p:spPr>
          <a:xfrm flipV="1">
            <a:off x="10114014" y="3320988"/>
            <a:ext cx="889089" cy="1134067"/>
          </a:xfrm>
          <a:prstGeom prst="bentConnector2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964491F-DFFD-EBB8-3476-105AD7CD1135}"/>
              </a:ext>
            </a:extLst>
          </p:cNvPr>
          <p:cNvSpPr txBox="1"/>
          <p:nvPr/>
        </p:nvSpPr>
        <p:spPr>
          <a:xfrm>
            <a:off x="9203376" y="1937055"/>
            <a:ext cx="433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2"/>
                </a:solidFill>
              </a:rPr>
              <a:t>Yes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BE95702-9AB4-59F9-5461-B8DEF160A88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8030865" y="1413776"/>
            <a:ext cx="559451" cy="0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2EF422B-B7FA-81FA-D156-2DC30C09D60E}"/>
              </a:ext>
            </a:extLst>
          </p:cNvPr>
          <p:cNvSpPr/>
          <p:nvPr/>
        </p:nvSpPr>
        <p:spPr>
          <a:xfrm>
            <a:off x="6401047" y="2697074"/>
            <a:ext cx="1629818" cy="725180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Do Scenario Specific Postings to Geneva App?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15F29C-A6FB-19F2-EE56-2B39EA31E635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5040702" y="3429000"/>
            <a:ext cx="0" cy="536046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B66ACD-7843-FE4E-BA69-410785A97F16}"/>
              </a:ext>
            </a:extLst>
          </p:cNvPr>
          <p:cNvCxnSpPr>
            <a:cxnSpLocks/>
            <a:stCxn id="72" idx="0"/>
            <a:endCxn id="24" idx="2"/>
          </p:cNvCxnSpPr>
          <p:nvPr/>
        </p:nvCxnSpPr>
        <p:spPr>
          <a:xfrm flipV="1">
            <a:off x="7215956" y="1776366"/>
            <a:ext cx="0" cy="920708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A35927F-831B-36D6-1550-1C76450ED317}"/>
              </a:ext>
            </a:extLst>
          </p:cNvPr>
          <p:cNvCxnSpPr>
            <a:cxnSpLocks/>
            <a:stCxn id="25" idx="3"/>
            <a:endCxn id="85" idx="0"/>
          </p:cNvCxnSpPr>
          <p:nvPr/>
        </p:nvCxnSpPr>
        <p:spPr>
          <a:xfrm>
            <a:off x="9909521" y="1413776"/>
            <a:ext cx="1093582" cy="523279"/>
          </a:xfrm>
          <a:prstGeom prst="bentConnector2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FF3435F-32E1-20AE-0CA2-8923149B4C2B}"/>
              </a:ext>
            </a:extLst>
          </p:cNvPr>
          <p:cNvSpPr txBox="1"/>
          <p:nvPr/>
        </p:nvSpPr>
        <p:spPr>
          <a:xfrm>
            <a:off x="9911035" y="1174852"/>
            <a:ext cx="433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27F38E2-0261-253E-6659-ED02316D2552}"/>
              </a:ext>
            </a:extLst>
          </p:cNvPr>
          <p:cNvSpPr/>
          <p:nvPr/>
        </p:nvSpPr>
        <p:spPr>
          <a:xfrm>
            <a:off x="10391035" y="1937055"/>
            <a:ext cx="1224136" cy="504056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TBD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4695959-759E-2F56-0886-EDB051A0DA56}"/>
              </a:ext>
            </a:extLst>
          </p:cNvPr>
          <p:cNvCxnSpPr>
            <a:stCxn id="85" idx="2"/>
            <a:endCxn id="29" idx="0"/>
          </p:cNvCxnSpPr>
          <p:nvPr/>
        </p:nvCxnSpPr>
        <p:spPr>
          <a:xfrm>
            <a:off x="11003103" y="2441111"/>
            <a:ext cx="0" cy="511926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6" descr="End-User Icons - Free SVG &amp; PNG End-User Images - Noun Project">
            <a:extLst>
              <a:ext uri="{FF2B5EF4-FFF2-40B4-BE49-F238E27FC236}">
                <a16:creationId xmlns:a16="http://schemas.microsoft.com/office/drawing/2014/main" id="{266B4A6F-A7E8-0041-D4DD-BF19D909C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779" y="3429000"/>
            <a:ext cx="391257" cy="39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6" descr="End-User Icons - Free SVG &amp; PNG End-User Images - Noun Project">
            <a:extLst>
              <a:ext uri="{FF2B5EF4-FFF2-40B4-BE49-F238E27FC236}">
                <a16:creationId xmlns:a16="http://schemas.microsoft.com/office/drawing/2014/main" id="{F0A8867E-E941-05E1-3CE9-5DEFA1326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6246" y="6042179"/>
            <a:ext cx="391257" cy="39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EB5D336-082B-239D-486F-F3A4CFD994A4}"/>
              </a:ext>
            </a:extLst>
          </p:cNvPr>
          <p:cNvSpPr/>
          <p:nvPr/>
        </p:nvSpPr>
        <p:spPr>
          <a:xfrm>
            <a:off x="4428634" y="2697074"/>
            <a:ext cx="1224135" cy="731926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Store It to Shared Folder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501430B-80FD-0B75-026B-7BBB7D87E01F}"/>
              </a:ext>
            </a:extLst>
          </p:cNvPr>
          <p:cNvCxnSpPr>
            <a:cxnSpLocks/>
            <a:stCxn id="19" idx="0"/>
            <a:endCxn id="20" idx="0"/>
          </p:cNvCxnSpPr>
          <p:nvPr/>
        </p:nvCxnSpPr>
        <p:spPr>
          <a:xfrm rot="5400000" flipH="1" flipV="1">
            <a:off x="3997836" y="499625"/>
            <a:ext cx="135365" cy="1950365"/>
          </a:xfrm>
          <a:prstGeom prst="bentConnector3">
            <a:avLst>
              <a:gd name="adj1" fmla="val 268877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487887E0-71E8-99D1-0E22-946404F8B8F6}"/>
              </a:ext>
            </a:extLst>
          </p:cNvPr>
          <p:cNvSpPr/>
          <p:nvPr/>
        </p:nvSpPr>
        <p:spPr>
          <a:xfrm>
            <a:off x="6476696" y="3965045"/>
            <a:ext cx="1478520" cy="980019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Identify Reconciliation activities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9D87D64-BC8C-27FC-054F-F1E55FB9BE6B}"/>
              </a:ext>
            </a:extLst>
          </p:cNvPr>
          <p:cNvCxnSpPr>
            <a:cxnSpLocks/>
            <a:stCxn id="23" idx="3"/>
            <a:endCxn id="133" idx="1"/>
          </p:cNvCxnSpPr>
          <p:nvPr/>
        </p:nvCxnSpPr>
        <p:spPr>
          <a:xfrm flipV="1">
            <a:off x="5929618" y="4455055"/>
            <a:ext cx="547078" cy="1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26C347B-FCF9-E18F-F2A2-E3A3C67B8A8F}"/>
              </a:ext>
            </a:extLst>
          </p:cNvPr>
          <p:cNvCxnSpPr>
            <a:stCxn id="133" idx="0"/>
            <a:endCxn id="72" idx="2"/>
          </p:cNvCxnSpPr>
          <p:nvPr/>
        </p:nvCxnSpPr>
        <p:spPr>
          <a:xfrm flipV="1">
            <a:off x="7215956" y="3422254"/>
            <a:ext cx="0" cy="542791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Excel ">
            <a:extLst>
              <a:ext uri="{FF2B5EF4-FFF2-40B4-BE49-F238E27FC236}">
                <a16:creationId xmlns:a16="http://schemas.microsoft.com/office/drawing/2014/main" id="{A11995ED-E5E8-B031-DC8B-9E47AAB3D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897" y="4023726"/>
            <a:ext cx="184851" cy="18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older ">
            <a:extLst>
              <a:ext uri="{FF2B5EF4-FFF2-40B4-BE49-F238E27FC236}">
                <a16:creationId xmlns:a16="http://schemas.microsoft.com/office/drawing/2014/main" id="{362FAD38-9BCA-4DCB-AA26-0466BC591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744" y="2745213"/>
            <a:ext cx="145886" cy="14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8" descr="Folder ">
            <a:extLst>
              <a:ext uri="{FF2B5EF4-FFF2-40B4-BE49-F238E27FC236}">
                <a16:creationId xmlns:a16="http://schemas.microsoft.com/office/drawing/2014/main" id="{19347E35-6486-72A5-B3B7-2544FAFA0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78" y="2759323"/>
            <a:ext cx="145886" cy="14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ile ">
            <a:extLst>
              <a:ext uri="{FF2B5EF4-FFF2-40B4-BE49-F238E27FC236}">
                <a16:creationId xmlns:a16="http://schemas.microsoft.com/office/drawing/2014/main" id="{D6195A34-EAF0-CC90-D043-AA8149C7E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913" y="4036348"/>
            <a:ext cx="206896" cy="20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0" descr="File ">
            <a:extLst>
              <a:ext uri="{FF2B5EF4-FFF2-40B4-BE49-F238E27FC236}">
                <a16:creationId xmlns:a16="http://schemas.microsoft.com/office/drawing/2014/main" id="{1D1C12C7-6C8C-1046-FCB7-B4E469701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17" y="1508105"/>
            <a:ext cx="206896" cy="20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Log in ">
            <a:extLst>
              <a:ext uri="{FF2B5EF4-FFF2-40B4-BE49-F238E27FC236}">
                <a16:creationId xmlns:a16="http://schemas.microsoft.com/office/drawing/2014/main" id="{89182C4D-4F64-0470-63DE-B22CE0CA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57" y="2726095"/>
            <a:ext cx="213112" cy="21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4" descr="Log in ">
            <a:extLst>
              <a:ext uri="{FF2B5EF4-FFF2-40B4-BE49-F238E27FC236}">
                <a16:creationId xmlns:a16="http://schemas.microsoft.com/office/drawing/2014/main" id="{CB491EAD-76B1-49D3-1E53-0C3AC2BC5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756" y="1589152"/>
            <a:ext cx="213112" cy="21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 descr="2fa ">
            <a:extLst>
              <a:ext uri="{FF2B5EF4-FFF2-40B4-BE49-F238E27FC236}">
                <a16:creationId xmlns:a16="http://schemas.microsoft.com/office/drawing/2014/main" id="{8E3290E9-571F-5AF2-FD97-9C04F14E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29" y="5594909"/>
            <a:ext cx="219722" cy="21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 descr="2fa ">
            <a:extLst>
              <a:ext uri="{FF2B5EF4-FFF2-40B4-BE49-F238E27FC236}">
                <a16:creationId xmlns:a16="http://schemas.microsoft.com/office/drawing/2014/main" id="{C407BA57-B5A6-9CB5-20B5-0A8B1B3E8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94" y="4271079"/>
            <a:ext cx="219722" cy="21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B1BFF92C-7D89-367A-A85C-E92A58933F1F}"/>
              </a:ext>
            </a:extLst>
          </p:cNvPr>
          <p:cNvSpPr txBox="1"/>
          <p:nvPr/>
        </p:nvSpPr>
        <p:spPr>
          <a:xfrm>
            <a:off x="10172456" y="5309885"/>
            <a:ext cx="1716466" cy="1009492"/>
          </a:xfrm>
          <a:prstGeom prst="round2DiagRect">
            <a:avLst>
              <a:gd name="adj1" fmla="val 23137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900" b="1" dirty="0"/>
              <a:t>Pain Points</a:t>
            </a:r>
          </a:p>
          <a:p>
            <a:pPr algn="l"/>
            <a:endParaRPr lang="en-US" sz="9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900" dirty="0"/>
              <a:t>Extensive Excel Operations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900" dirty="0"/>
              <a:t>Repetitive Non-Intelligent Activities</a:t>
            </a:r>
            <a:endParaRPr lang="en-IN" sz="900" dirty="0" err="1"/>
          </a:p>
        </p:txBody>
      </p:sp>
    </p:spTree>
    <p:extLst>
      <p:ext uri="{BB962C8B-B14F-4D97-AF65-F5344CB8AC3E}">
        <p14:creationId xmlns:p14="http://schemas.microsoft.com/office/powerpoint/2010/main" val="53111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Rectangle 2161">
            <a:extLst>
              <a:ext uri="{FF2B5EF4-FFF2-40B4-BE49-F238E27FC236}">
                <a16:creationId xmlns:a16="http://schemas.microsoft.com/office/drawing/2014/main" id="{AD8F13D4-5D60-4DD2-895E-0D5122DEC17F}"/>
              </a:ext>
            </a:extLst>
          </p:cNvPr>
          <p:cNvSpPr/>
          <p:nvPr/>
        </p:nvSpPr>
        <p:spPr>
          <a:xfrm>
            <a:off x="667667" y="557662"/>
            <a:ext cx="8621560" cy="153651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sp>
        <p:nvSpPr>
          <p:cNvPr id="2163" name="Rectangle 2162">
            <a:extLst>
              <a:ext uri="{FF2B5EF4-FFF2-40B4-BE49-F238E27FC236}">
                <a16:creationId xmlns:a16="http://schemas.microsoft.com/office/drawing/2014/main" id="{48D8CD26-D126-D862-5901-EF6E885CF16F}"/>
              </a:ext>
            </a:extLst>
          </p:cNvPr>
          <p:cNvSpPr/>
          <p:nvPr/>
        </p:nvSpPr>
        <p:spPr>
          <a:xfrm>
            <a:off x="675719" y="552216"/>
            <a:ext cx="360040" cy="1527242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Compass UI</a:t>
            </a:r>
            <a:endParaRPr lang="en-IN" sz="1400" dirty="0" err="1">
              <a:solidFill>
                <a:schemeClr val="tx1"/>
              </a:solidFill>
            </a:endParaRPr>
          </a:p>
        </p:txBody>
      </p:sp>
      <p:sp>
        <p:nvSpPr>
          <p:cNvPr id="2110" name="Rectangle 2109">
            <a:extLst>
              <a:ext uri="{FF2B5EF4-FFF2-40B4-BE49-F238E27FC236}">
                <a16:creationId xmlns:a16="http://schemas.microsoft.com/office/drawing/2014/main" id="{32F098C0-7CE7-239D-F86F-14EA5CFCBE40}"/>
              </a:ext>
            </a:extLst>
          </p:cNvPr>
          <p:cNvSpPr/>
          <p:nvPr/>
        </p:nvSpPr>
        <p:spPr>
          <a:xfrm>
            <a:off x="667667" y="2279086"/>
            <a:ext cx="8621560" cy="10438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sp>
        <p:nvSpPr>
          <p:cNvPr id="2106" name="Rectangle 2105">
            <a:extLst>
              <a:ext uri="{FF2B5EF4-FFF2-40B4-BE49-F238E27FC236}">
                <a16:creationId xmlns:a16="http://schemas.microsoft.com/office/drawing/2014/main" id="{0D3C1C98-3294-AF64-F100-75C069325B75}"/>
              </a:ext>
            </a:extLst>
          </p:cNvPr>
          <p:cNvSpPr/>
          <p:nvPr/>
        </p:nvSpPr>
        <p:spPr>
          <a:xfrm>
            <a:off x="667667" y="3405681"/>
            <a:ext cx="8621560" cy="188380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C68C3AE-D271-EBE7-4E3B-8B6497AA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60921"/>
            <a:ext cx="11953328" cy="396280"/>
          </a:xfrm>
        </p:spPr>
        <p:txBody>
          <a:bodyPr/>
          <a:lstStyle/>
          <a:p>
            <a:r>
              <a:rPr lang="en-US" dirty="0"/>
              <a:t>Proposed Process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EE027B93-268F-1031-3F57-B24084A97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336" y="6508576"/>
            <a:ext cx="4114800" cy="304800"/>
          </a:xfrm>
        </p:spPr>
        <p:txBody>
          <a:bodyPr/>
          <a:lstStyle/>
          <a:p>
            <a:r>
              <a:rPr lang="en-CA" dirty="0"/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3B8F52-BAFD-C8DF-D850-8FE4B5AD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508576"/>
            <a:ext cx="1066800" cy="304800"/>
          </a:xfrm>
        </p:spPr>
        <p:txBody>
          <a:bodyPr/>
          <a:lstStyle/>
          <a:p>
            <a:fld id="{60D39823-8059-4D49-BD26-6D32C31B862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4EDAF3-216F-51BD-115B-42392949EEC5}"/>
              </a:ext>
            </a:extLst>
          </p:cNvPr>
          <p:cNvSpPr/>
          <p:nvPr/>
        </p:nvSpPr>
        <p:spPr>
          <a:xfrm>
            <a:off x="118370" y="2204864"/>
            <a:ext cx="9217990" cy="320056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66FFE-9302-08F6-1A88-301793A60609}"/>
              </a:ext>
            </a:extLst>
          </p:cNvPr>
          <p:cNvSpPr/>
          <p:nvPr/>
        </p:nvSpPr>
        <p:spPr>
          <a:xfrm>
            <a:off x="119336" y="2199764"/>
            <a:ext cx="467446" cy="320056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                 Compass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09455-C6DB-C6B6-89A2-6A52CD7C74E4}"/>
              </a:ext>
            </a:extLst>
          </p:cNvPr>
          <p:cNvSpPr/>
          <p:nvPr/>
        </p:nvSpPr>
        <p:spPr>
          <a:xfrm>
            <a:off x="118370" y="5450322"/>
            <a:ext cx="9217990" cy="9328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1424F-AE36-749A-9B57-56441BDA8D70}"/>
              </a:ext>
            </a:extLst>
          </p:cNvPr>
          <p:cNvSpPr/>
          <p:nvPr/>
        </p:nvSpPr>
        <p:spPr>
          <a:xfrm>
            <a:off x="119336" y="5445224"/>
            <a:ext cx="467446" cy="93284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     Onshore    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    Analyst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7F87A-DDD3-36DA-32BE-B2F19EFB5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4" y="3837311"/>
            <a:ext cx="285750" cy="504825"/>
          </a:xfrm>
          <a:prstGeom prst="rect">
            <a:avLst/>
          </a:prstGeom>
        </p:spPr>
      </p:pic>
      <p:pic>
        <p:nvPicPr>
          <p:cNvPr id="38" name="Picture 6" descr="End-User Icons - Free SVG &amp; PNG End-User Images - Noun Project">
            <a:extLst>
              <a:ext uri="{FF2B5EF4-FFF2-40B4-BE49-F238E27FC236}">
                <a16:creationId xmlns:a16="http://schemas.microsoft.com/office/drawing/2014/main" id="{DC07781F-5913-5A9F-54AC-7ED5DD612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3924" y="6054616"/>
            <a:ext cx="391257" cy="39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CBFA8961-456D-B3C9-A1B4-33BF740128D2}"/>
              </a:ext>
            </a:extLst>
          </p:cNvPr>
          <p:cNvSpPr/>
          <p:nvPr/>
        </p:nvSpPr>
        <p:spPr>
          <a:xfrm>
            <a:off x="1854810" y="3829482"/>
            <a:ext cx="755330" cy="367951"/>
          </a:xfrm>
          <a:prstGeom prst="ellipse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AE3EB1-6038-C694-98DD-8D1CFBDA5EFD}"/>
              </a:ext>
            </a:extLst>
          </p:cNvPr>
          <p:cNvSpPr/>
          <p:nvPr/>
        </p:nvSpPr>
        <p:spPr>
          <a:xfrm>
            <a:off x="8437014" y="3745850"/>
            <a:ext cx="755330" cy="367951"/>
          </a:xfrm>
          <a:prstGeom prst="ellipse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30266E-A7AE-2BF9-32F3-A4C944867F2F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2232475" y="4197433"/>
            <a:ext cx="1264" cy="400560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9EB745-C456-55F8-7132-271EE45372C8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2230479" y="5229200"/>
            <a:ext cx="3260" cy="505585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42B5155-30D0-E106-0A5B-10B40B0F8510}"/>
              </a:ext>
            </a:extLst>
          </p:cNvPr>
          <p:cNvCxnSpPr>
            <a:cxnSpLocks/>
            <a:stCxn id="28" idx="3"/>
            <a:endCxn id="29" idx="2"/>
          </p:cNvCxnSpPr>
          <p:nvPr/>
        </p:nvCxnSpPr>
        <p:spPr>
          <a:xfrm flipV="1">
            <a:off x="2996396" y="5206726"/>
            <a:ext cx="1312311" cy="780087"/>
          </a:xfrm>
          <a:prstGeom prst="bentConnector2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00E79B-8C4F-B333-698F-0A7D590619DF}"/>
              </a:ext>
            </a:extLst>
          </p:cNvPr>
          <p:cNvCxnSpPr>
            <a:cxnSpLocks/>
            <a:stCxn id="29" idx="0"/>
            <a:endCxn id="40" idx="2"/>
          </p:cNvCxnSpPr>
          <p:nvPr/>
        </p:nvCxnSpPr>
        <p:spPr>
          <a:xfrm flipH="1" flipV="1">
            <a:off x="4303530" y="4304853"/>
            <a:ext cx="5177" cy="288040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BB2CBEE-591B-5D28-B513-0991F8992D7B}"/>
              </a:ext>
            </a:extLst>
          </p:cNvPr>
          <p:cNvCxnSpPr>
            <a:cxnSpLocks/>
            <a:stCxn id="42" idx="0"/>
            <a:endCxn id="2122" idx="1"/>
          </p:cNvCxnSpPr>
          <p:nvPr/>
        </p:nvCxnSpPr>
        <p:spPr>
          <a:xfrm rot="16200000" flipV="1">
            <a:off x="6284356" y="2843060"/>
            <a:ext cx="634059" cy="681838"/>
          </a:xfrm>
          <a:prstGeom prst="bentConnector4">
            <a:avLst>
              <a:gd name="adj1" fmla="val 22088"/>
              <a:gd name="adj2" fmla="val 219613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Diagonal Corners Rounded 79">
            <a:extLst>
              <a:ext uri="{FF2B5EF4-FFF2-40B4-BE49-F238E27FC236}">
                <a16:creationId xmlns:a16="http://schemas.microsoft.com/office/drawing/2014/main" id="{D702AE09-89E8-42B3-D367-6D8693C2E139}"/>
              </a:ext>
            </a:extLst>
          </p:cNvPr>
          <p:cNvSpPr/>
          <p:nvPr/>
        </p:nvSpPr>
        <p:spPr>
          <a:xfrm>
            <a:off x="9527887" y="552570"/>
            <a:ext cx="2387617" cy="5825499"/>
          </a:xfrm>
          <a:prstGeom prst="round2DiagRect">
            <a:avLst>
              <a:gd name="adj1" fmla="val 26743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285A06A-4336-4171-9B39-3832B6A25C78}"/>
              </a:ext>
            </a:extLst>
          </p:cNvPr>
          <p:cNvSpPr txBox="1"/>
          <p:nvPr/>
        </p:nvSpPr>
        <p:spPr>
          <a:xfrm>
            <a:off x="9714575" y="1223099"/>
            <a:ext cx="1990682" cy="4425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bg1"/>
                </a:solidFill>
              </a:rPr>
              <a:t>Value Proposition</a:t>
            </a:r>
            <a:endParaRPr lang="en-US" sz="105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2"/>
                </a:solidFill>
              </a:rPr>
              <a:t>Extended from Compass Framework.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2"/>
                </a:solidFill>
              </a:rPr>
              <a:t>Pre-Loader will perform web crawling, downloading reports from Investran, excel activities, file operations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2"/>
                </a:solidFill>
              </a:rPr>
              <a:t>Works interactively with the analyst and automate steps that are repetitive.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2"/>
                </a:solidFill>
              </a:rPr>
              <a:t>AI Powered reconciliation engine that continuously learn and refine itself using RAG approach.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2"/>
                </a:solidFill>
              </a:rPr>
              <a:t>Secured Key Vault will be used to store secured credentials. 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C40E6BB3-DDCE-5980-AA83-81C449C2988F}"/>
              </a:ext>
            </a:extLst>
          </p:cNvPr>
          <p:cNvSpPr/>
          <p:nvPr/>
        </p:nvSpPr>
        <p:spPr>
          <a:xfrm>
            <a:off x="7320959" y="188640"/>
            <a:ext cx="864096" cy="288032"/>
          </a:xfrm>
          <a:prstGeom prst="roundRect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Automated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39D3CA4-8AEB-AD5D-BE99-7567E80478E6}"/>
              </a:ext>
            </a:extLst>
          </p:cNvPr>
          <p:cNvSpPr/>
          <p:nvPr/>
        </p:nvSpPr>
        <p:spPr>
          <a:xfrm>
            <a:off x="8345709" y="188640"/>
            <a:ext cx="864096" cy="288032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Human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F407B79-1CF0-E222-1B8A-58D6EF0F07C3}"/>
              </a:ext>
            </a:extLst>
          </p:cNvPr>
          <p:cNvGrpSpPr/>
          <p:nvPr/>
        </p:nvGrpSpPr>
        <p:grpSpPr>
          <a:xfrm>
            <a:off x="5673498" y="3501008"/>
            <a:ext cx="2537612" cy="857634"/>
            <a:chOff x="5350789" y="3313890"/>
            <a:chExt cx="2537612" cy="857634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BA4BEB68-8D0C-61C9-4EAB-D6571B22B2D4}"/>
                </a:ext>
              </a:extLst>
            </p:cNvPr>
            <p:cNvSpPr/>
            <p:nvPr/>
          </p:nvSpPr>
          <p:spPr>
            <a:xfrm>
              <a:off x="5350789" y="3313890"/>
              <a:ext cx="2537612" cy="857634"/>
            </a:xfrm>
            <a:prstGeom prst="roundRect">
              <a:avLst/>
            </a:prstGeom>
            <a:solidFill>
              <a:srgbClr val="1BB585"/>
            </a:solidFill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Combine Bank Statements &amp; Investran reports into one excel file with 5 Sheets, store it in Shared Folder</a:t>
              </a:r>
            </a:p>
          </p:txBody>
        </p:sp>
        <p:pic>
          <p:nvPicPr>
            <p:cNvPr id="84" name="Picture 16" descr="Excel ">
              <a:extLst>
                <a:ext uri="{FF2B5EF4-FFF2-40B4-BE49-F238E27FC236}">
                  <a16:creationId xmlns:a16="http://schemas.microsoft.com/office/drawing/2014/main" id="{A85C83A4-2ED0-07EB-02C6-364F02CE81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236" y="3388164"/>
              <a:ext cx="184851" cy="184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1835010-A48C-774D-6E5C-21EECC7FC5C6}"/>
              </a:ext>
            </a:extLst>
          </p:cNvPr>
          <p:cNvGrpSpPr/>
          <p:nvPr/>
        </p:nvGrpSpPr>
        <p:grpSpPr>
          <a:xfrm>
            <a:off x="3187655" y="3554798"/>
            <a:ext cx="2231750" cy="750055"/>
            <a:chOff x="2891824" y="3304919"/>
            <a:chExt cx="2231750" cy="750055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EB43F9-7F8D-0508-714A-F8BB64BDA617}"/>
                </a:ext>
              </a:extLst>
            </p:cNvPr>
            <p:cNvSpPr/>
            <p:nvPr/>
          </p:nvSpPr>
          <p:spPr>
            <a:xfrm>
              <a:off x="2891824" y="3304919"/>
              <a:ext cx="2231750" cy="750055"/>
            </a:xfrm>
            <a:prstGeom prst="roundRect">
              <a:avLst/>
            </a:prstGeom>
            <a:solidFill>
              <a:srgbClr val="1BB585"/>
            </a:solidFill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Download </a:t>
              </a:r>
            </a:p>
            <a:p>
              <a:pPr algn="ctr"/>
              <a:r>
                <a:rPr lang="en-US" sz="1050" dirty="0"/>
                <a:t>Activity, Balances and </a:t>
              </a:r>
            </a:p>
            <a:p>
              <a:pPr algn="ctr"/>
              <a:r>
                <a:rPr lang="en-US" sz="1050" dirty="0"/>
                <a:t>Transaction Details Reports </a:t>
              </a:r>
            </a:p>
            <a:p>
              <a:pPr algn="ctr"/>
              <a:r>
                <a:rPr lang="en-US" sz="1050" dirty="0"/>
                <a:t>from Investran</a:t>
              </a:r>
            </a:p>
          </p:txBody>
        </p:sp>
        <p:pic>
          <p:nvPicPr>
            <p:cNvPr id="88" name="Picture 20" descr="File ">
              <a:extLst>
                <a:ext uri="{FF2B5EF4-FFF2-40B4-BE49-F238E27FC236}">
                  <a16:creationId xmlns:a16="http://schemas.microsoft.com/office/drawing/2014/main" id="{61DB63B2-DDE8-CB38-4BB4-B3EF25AF6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894" y="3388164"/>
              <a:ext cx="269153" cy="206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2166CA5-8135-BF4E-0416-0199B8689F5D}"/>
              </a:ext>
            </a:extLst>
          </p:cNvPr>
          <p:cNvGrpSpPr/>
          <p:nvPr/>
        </p:nvGrpSpPr>
        <p:grpSpPr>
          <a:xfrm>
            <a:off x="1464561" y="5734785"/>
            <a:ext cx="1531835" cy="504056"/>
            <a:chOff x="1055440" y="5734785"/>
            <a:chExt cx="1531835" cy="50405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463D0BB-5626-8072-844D-C6FDF3854D91}"/>
                </a:ext>
              </a:extLst>
            </p:cNvPr>
            <p:cNvSpPr/>
            <p:nvPr/>
          </p:nvSpPr>
          <p:spPr>
            <a:xfrm>
              <a:off x="1055440" y="5734785"/>
              <a:ext cx="1531835" cy="504056"/>
            </a:xfrm>
            <a:prstGeom prst="roundRect">
              <a:avLst/>
            </a:prstGeom>
            <a:solidFill>
              <a:srgbClr val="9DB2ED"/>
            </a:solidFill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Verify 2FA</a:t>
              </a:r>
            </a:p>
          </p:txBody>
        </p:sp>
        <p:pic>
          <p:nvPicPr>
            <p:cNvPr id="2050" name="Picture 2" descr="2fa ">
              <a:extLst>
                <a:ext uri="{FF2B5EF4-FFF2-40B4-BE49-F238E27FC236}">
                  <a16:creationId xmlns:a16="http://schemas.microsoft.com/office/drawing/2014/main" id="{F36FD9C4-35E3-C23D-369D-F20491F539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975" y="5801786"/>
              <a:ext cx="219722" cy="219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81C6D3-1BFB-2476-D6B1-42C461801E0D}"/>
              </a:ext>
            </a:extLst>
          </p:cNvPr>
          <p:cNvGrpSpPr/>
          <p:nvPr/>
        </p:nvGrpSpPr>
        <p:grpSpPr>
          <a:xfrm>
            <a:off x="1467821" y="4597993"/>
            <a:ext cx="1531835" cy="631207"/>
            <a:chOff x="670556" y="1856589"/>
            <a:chExt cx="1214835" cy="72518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593BAAC-657B-52BD-D8CF-CB99551E0849}"/>
                </a:ext>
              </a:extLst>
            </p:cNvPr>
            <p:cNvSpPr/>
            <p:nvPr/>
          </p:nvSpPr>
          <p:spPr>
            <a:xfrm>
              <a:off x="670556" y="1856589"/>
              <a:ext cx="1214835" cy="725180"/>
            </a:xfrm>
            <a:prstGeom prst="roundRect">
              <a:avLst/>
            </a:prstGeom>
            <a:solidFill>
              <a:srgbClr val="1BB585"/>
            </a:solidFill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Login Bank </a:t>
              </a:r>
            </a:p>
            <a:p>
              <a:pPr algn="ctr"/>
              <a:r>
                <a:rPr lang="en-US" sz="1050" dirty="0"/>
                <a:t>Website and Push 2FA</a:t>
              </a:r>
            </a:p>
          </p:txBody>
        </p:sp>
        <p:pic>
          <p:nvPicPr>
            <p:cNvPr id="91" name="Picture 2" descr="2fa ">
              <a:extLst>
                <a:ext uri="{FF2B5EF4-FFF2-40B4-BE49-F238E27FC236}">
                  <a16:creationId xmlns:a16="http://schemas.microsoft.com/office/drawing/2014/main" id="{91DB0B00-3210-40EB-D516-725D381D8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721" y="1945824"/>
              <a:ext cx="174023" cy="174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4FC39E9-556F-0010-25A5-CB91B95921B7}"/>
              </a:ext>
            </a:extLst>
          </p:cNvPr>
          <p:cNvGrpSpPr/>
          <p:nvPr/>
        </p:nvGrpSpPr>
        <p:grpSpPr>
          <a:xfrm>
            <a:off x="3198008" y="4592893"/>
            <a:ext cx="2221397" cy="613833"/>
            <a:chOff x="2902177" y="4318255"/>
            <a:chExt cx="2221397" cy="61383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5C8A008-204A-0049-9600-978E27E091E3}"/>
                </a:ext>
              </a:extLst>
            </p:cNvPr>
            <p:cNvSpPr/>
            <p:nvPr/>
          </p:nvSpPr>
          <p:spPr>
            <a:xfrm>
              <a:off x="2902177" y="4318255"/>
              <a:ext cx="2221397" cy="613833"/>
            </a:xfrm>
            <a:prstGeom prst="roundRect">
              <a:avLst/>
            </a:prstGeom>
            <a:solidFill>
              <a:srgbClr val="1BB585"/>
            </a:solidFill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Download </a:t>
              </a:r>
            </a:p>
            <a:p>
              <a:pPr algn="ctr"/>
              <a:r>
                <a:rPr lang="en-US" sz="1050" dirty="0"/>
                <a:t>Transaction &amp; Balance Statements from Bank Site</a:t>
              </a:r>
            </a:p>
          </p:txBody>
        </p:sp>
        <p:pic>
          <p:nvPicPr>
            <p:cNvPr id="86" name="Picture 20" descr="File ">
              <a:extLst>
                <a:ext uri="{FF2B5EF4-FFF2-40B4-BE49-F238E27FC236}">
                  <a16:creationId xmlns:a16="http://schemas.microsoft.com/office/drawing/2014/main" id="{D8797B0A-4A81-A248-D6F7-404602AC22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314" y="4370829"/>
              <a:ext cx="269153" cy="206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748A6F6-5FDA-64BB-9C14-7E75D95D3956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 flipV="1">
            <a:off x="5419405" y="3929825"/>
            <a:ext cx="254093" cy="1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E0663956-041A-2825-89AC-89BFC8EFD91C}"/>
              </a:ext>
            </a:extLst>
          </p:cNvPr>
          <p:cNvSpPr/>
          <p:nvPr/>
        </p:nvSpPr>
        <p:spPr>
          <a:xfrm>
            <a:off x="118370" y="516467"/>
            <a:ext cx="9217990" cy="16256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IN" sz="2000" dirty="0" err="1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B4E127D-CE4E-8BFD-9BCD-3C4AAFDD1C1A}"/>
              </a:ext>
            </a:extLst>
          </p:cNvPr>
          <p:cNvSpPr/>
          <p:nvPr/>
        </p:nvSpPr>
        <p:spPr>
          <a:xfrm>
            <a:off x="119336" y="511367"/>
            <a:ext cx="467446" cy="162569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     Offshore Analyst</a:t>
            </a:r>
          </a:p>
        </p:txBody>
      </p:sp>
      <p:pic>
        <p:nvPicPr>
          <p:cNvPr id="2064" name="Picture 6" descr="End-User Icons - Free SVG &amp; PNG End-User Images - Noun Project">
            <a:extLst>
              <a:ext uri="{FF2B5EF4-FFF2-40B4-BE49-F238E27FC236}">
                <a16:creationId xmlns:a16="http://schemas.microsoft.com/office/drawing/2014/main" id="{F5FA5265-552E-4D42-AE57-0ACC9DDA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138" y="1745803"/>
            <a:ext cx="391257" cy="39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5" name="Rectangle: Rounded Corners 2064">
            <a:extLst>
              <a:ext uri="{FF2B5EF4-FFF2-40B4-BE49-F238E27FC236}">
                <a16:creationId xmlns:a16="http://schemas.microsoft.com/office/drawing/2014/main" id="{AC01B3A2-6042-9DE0-1AC8-AE845C98B026}"/>
              </a:ext>
            </a:extLst>
          </p:cNvPr>
          <p:cNvSpPr/>
          <p:nvPr/>
        </p:nvSpPr>
        <p:spPr>
          <a:xfrm>
            <a:off x="3071664" y="619159"/>
            <a:ext cx="1871244" cy="922264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Review Additional Information via Tabbed Interface. Make Changes to Activities if needed</a:t>
            </a:r>
          </a:p>
        </p:txBody>
      </p:sp>
      <p:sp>
        <p:nvSpPr>
          <p:cNvPr id="2066" name="Rectangle: Rounded Corners 2065">
            <a:extLst>
              <a:ext uri="{FF2B5EF4-FFF2-40B4-BE49-F238E27FC236}">
                <a16:creationId xmlns:a16="http://schemas.microsoft.com/office/drawing/2014/main" id="{CCD462B0-48E0-EB53-DD8A-00B6366352FC}"/>
              </a:ext>
            </a:extLst>
          </p:cNvPr>
          <p:cNvSpPr/>
          <p:nvPr/>
        </p:nvSpPr>
        <p:spPr>
          <a:xfrm>
            <a:off x="1453598" y="684968"/>
            <a:ext cx="1449175" cy="790646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Review Reconciliation Activities Identified</a:t>
            </a:r>
          </a:p>
        </p:txBody>
      </p:sp>
      <p:sp>
        <p:nvSpPr>
          <p:cNvPr id="2067" name="Diamond 2066">
            <a:extLst>
              <a:ext uri="{FF2B5EF4-FFF2-40B4-BE49-F238E27FC236}">
                <a16:creationId xmlns:a16="http://schemas.microsoft.com/office/drawing/2014/main" id="{B2AD5705-7F7D-CE66-1B62-F446E342F9F9}"/>
              </a:ext>
            </a:extLst>
          </p:cNvPr>
          <p:cNvSpPr/>
          <p:nvPr/>
        </p:nvSpPr>
        <p:spPr>
          <a:xfrm>
            <a:off x="5177117" y="556972"/>
            <a:ext cx="1374505" cy="1136640"/>
          </a:xfrm>
          <a:prstGeom prst="diamond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 Each Account</a:t>
            </a:r>
          </a:p>
        </p:txBody>
      </p:sp>
      <p:cxnSp>
        <p:nvCxnSpPr>
          <p:cNvPr id="2068" name="Straight Arrow Connector 2067">
            <a:extLst>
              <a:ext uri="{FF2B5EF4-FFF2-40B4-BE49-F238E27FC236}">
                <a16:creationId xmlns:a16="http://schemas.microsoft.com/office/drawing/2014/main" id="{235F7A33-3F03-3E51-213C-C7C96DD4C215}"/>
              </a:ext>
            </a:extLst>
          </p:cNvPr>
          <p:cNvCxnSpPr>
            <a:cxnSpLocks/>
            <a:stCxn id="2066" idx="3"/>
            <a:endCxn id="2065" idx="1"/>
          </p:cNvCxnSpPr>
          <p:nvPr/>
        </p:nvCxnSpPr>
        <p:spPr>
          <a:xfrm>
            <a:off x="2902773" y="1080291"/>
            <a:ext cx="168891" cy="0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2" name="Rectangle: Rounded Corners 2071">
            <a:extLst>
              <a:ext uri="{FF2B5EF4-FFF2-40B4-BE49-F238E27FC236}">
                <a16:creationId xmlns:a16="http://schemas.microsoft.com/office/drawing/2014/main" id="{C239B013-4DC0-7E12-6A0A-08BB4F39E7BD}"/>
              </a:ext>
            </a:extLst>
          </p:cNvPr>
          <p:cNvSpPr/>
          <p:nvPr/>
        </p:nvSpPr>
        <p:spPr>
          <a:xfrm>
            <a:off x="3033034" y="1747618"/>
            <a:ext cx="1450403" cy="271449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Initiate Posting</a:t>
            </a:r>
          </a:p>
        </p:txBody>
      </p:sp>
      <p:sp>
        <p:nvSpPr>
          <p:cNvPr id="2073" name="Diamond 2072">
            <a:extLst>
              <a:ext uri="{FF2B5EF4-FFF2-40B4-BE49-F238E27FC236}">
                <a16:creationId xmlns:a16="http://schemas.microsoft.com/office/drawing/2014/main" id="{BF663BD0-81A2-9635-8B09-FA2346D1E43B}"/>
              </a:ext>
            </a:extLst>
          </p:cNvPr>
          <p:cNvSpPr/>
          <p:nvPr/>
        </p:nvSpPr>
        <p:spPr>
          <a:xfrm>
            <a:off x="6543725" y="1141356"/>
            <a:ext cx="1640507" cy="854317"/>
          </a:xfrm>
          <a:prstGeom prst="diamond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Is </a:t>
            </a:r>
            <a:r>
              <a:rPr lang="en-US" sz="1050" dirty="0" err="1"/>
              <a:t>Recom</a:t>
            </a:r>
            <a:r>
              <a:rPr lang="en-US" sz="1050" dirty="0"/>
              <a:t>. Activity Different?</a:t>
            </a:r>
          </a:p>
        </p:txBody>
      </p:sp>
      <p:sp>
        <p:nvSpPr>
          <p:cNvPr id="2074" name="Rectangle: Rounded Corners 2073">
            <a:extLst>
              <a:ext uri="{FF2B5EF4-FFF2-40B4-BE49-F238E27FC236}">
                <a16:creationId xmlns:a16="http://schemas.microsoft.com/office/drawing/2014/main" id="{6AFFFF66-C1A2-38E6-4F67-3A7F08513B7F}"/>
              </a:ext>
            </a:extLst>
          </p:cNvPr>
          <p:cNvSpPr/>
          <p:nvPr/>
        </p:nvSpPr>
        <p:spPr>
          <a:xfrm>
            <a:off x="3034174" y="2604564"/>
            <a:ext cx="1448123" cy="384770"/>
          </a:xfrm>
          <a:prstGeom prst="roundRect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Post to Geneva?</a:t>
            </a:r>
          </a:p>
        </p:txBody>
      </p:sp>
      <p:sp>
        <p:nvSpPr>
          <p:cNvPr id="2075" name="Rectangle: Rounded Corners 2074">
            <a:extLst>
              <a:ext uri="{FF2B5EF4-FFF2-40B4-BE49-F238E27FC236}">
                <a16:creationId xmlns:a16="http://schemas.microsoft.com/office/drawing/2014/main" id="{42EFA599-7541-78B8-656A-5EE6925F1E47}"/>
              </a:ext>
            </a:extLst>
          </p:cNvPr>
          <p:cNvSpPr/>
          <p:nvPr/>
        </p:nvSpPr>
        <p:spPr>
          <a:xfrm>
            <a:off x="7968208" y="2298954"/>
            <a:ext cx="1224136" cy="640454"/>
          </a:xfrm>
          <a:prstGeom prst="roundRect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Create New Issue </a:t>
            </a:r>
          </a:p>
          <a:p>
            <a:pPr algn="ctr"/>
            <a:r>
              <a:rPr lang="en-US" sz="1050" dirty="0"/>
              <a:t>in JIRA</a:t>
            </a:r>
          </a:p>
        </p:txBody>
      </p:sp>
      <p:sp>
        <p:nvSpPr>
          <p:cNvPr id="2076" name="Rectangle: Rounded Corners 2075">
            <a:extLst>
              <a:ext uri="{FF2B5EF4-FFF2-40B4-BE49-F238E27FC236}">
                <a16:creationId xmlns:a16="http://schemas.microsoft.com/office/drawing/2014/main" id="{7B416200-E3E4-A806-BBD5-75E1BBEAC2D3}"/>
              </a:ext>
            </a:extLst>
          </p:cNvPr>
          <p:cNvSpPr/>
          <p:nvPr/>
        </p:nvSpPr>
        <p:spPr>
          <a:xfrm>
            <a:off x="7104112" y="663100"/>
            <a:ext cx="1997680" cy="290919"/>
          </a:xfrm>
          <a:prstGeom prst="roundRect">
            <a:avLst/>
          </a:prstGeom>
          <a:solidFill>
            <a:srgbClr val="9DB2ED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Capture Why for self-learning</a:t>
            </a:r>
          </a:p>
        </p:txBody>
      </p:sp>
      <p:cxnSp>
        <p:nvCxnSpPr>
          <p:cNvPr id="2078" name="Connector: Elbow 2077">
            <a:extLst>
              <a:ext uri="{FF2B5EF4-FFF2-40B4-BE49-F238E27FC236}">
                <a16:creationId xmlns:a16="http://schemas.microsoft.com/office/drawing/2014/main" id="{9D307069-D609-0ACB-6B2A-8282C2CD0E00}"/>
              </a:ext>
            </a:extLst>
          </p:cNvPr>
          <p:cNvCxnSpPr>
            <a:stCxn id="24" idx="0"/>
            <a:endCxn id="2066" idx="2"/>
          </p:cNvCxnSpPr>
          <p:nvPr/>
        </p:nvCxnSpPr>
        <p:spPr>
          <a:xfrm rot="16200000" flipV="1">
            <a:off x="1028397" y="2625403"/>
            <a:ext cx="2353868" cy="54289"/>
          </a:xfrm>
          <a:prstGeom prst="bentConnector3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Connector: Elbow 2079">
            <a:extLst>
              <a:ext uri="{FF2B5EF4-FFF2-40B4-BE49-F238E27FC236}">
                <a16:creationId xmlns:a16="http://schemas.microsoft.com/office/drawing/2014/main" id="{FF534A7F-45B4-D9AF-84CE-9F365ED71339}"/>
              </a:ext>
            </a:extLst>
          </p:cNvPr>
          <p:cNvCxnSpPr>
            <a:cxnSpLocks/>
            <a:stCxn id="2065" idx="3"/>
            <a:endCxn id="2067" idx="1"/>
          </p:cNvCxnSpPr>
          <p:nvPr/>
        </p:nvCxnSpPr>
        <p:spPr>
          <a:xfrm>
            <a:off x="4942908" y="1080291"/>
            <a:ext cx="234209" cy="45001"/>
          </a:xfrm>
          <a:prstGeom prst="bentConnector3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Connector: Elbow 2081">
            <a:extLst>
              <a:ext uri="{FF2B5EF4-FFF2-40B4-BE49-F238E27FC236}">
                <a16:creationId xmlns:a16="http://schemas.microsoft.com/office/drawing/2014/main" id="{7FC287CC-8404-48CF-48F8-DAA2A2E815D9}"/>
              </a:ext>
            </a:extLst>
          </p:cNvPr>
          <p:cNvCxnSpPr>
            <a:stCxn id="2067" idx="2"/>
            <a:endCxn id="2072" idx="3"/>
          </p:cNvCxnSpPr>
          <p:nvPr/>
        </p:nvCxnSpPr>
        <p:spPr>
          <a:xfrm rot="5400000">
            <a:off x="5079039" y="1098011"/>
            <a:ext cx="189731" cy="1380933"/>
          </a:xfrm>
          <a:prstGeom prst="bentConnector2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3" name="TextBox 2082">
            <a:extLst>
              <a:ext uri="{FF2B5EF4-FFF2-40B4-BE49-F238E27FC236}">
                <a16:creationId xmlns:a16="http://schemas.microsoft.com/office/drawing/2014/main" id="{1A7A283F-F307-4748-0F85-14F7FD3D9FDB}"/>
              </a:ext>
            </a:extLst>
          </p:cNvPr>
          <p:cNvSpPr txBox="1"/>
          <p:nvPr/>
        </p:nvSpPr>
        <p:spPr>
          <a:xfrm>
            <a:off x="6855613" y="981314"/>
            <a:ext cx="433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2084" name="TextBox 2083">
            <a:extLst>
              <a:ext uri="{FF2B5EF4-FFF2-40B4-BE49-F238E27FC236}">
                <a16:creationId xmlns:a16="http://schemas.microsoft.com/office/drawing/2014/main" id="{A9083444-D75F-21DF-A42A-6B5B6872C1E3}"/>
              </a:ext>
            </a:extLst>
          </p:cNvPr>
          <p:cNvSpPr txBox="1"/>
          <p:nvPr/>
        </p:nvSpPr>
        <p:spPr>
          <a:xfrm>
            <a:off x="8063277" y="1353721"/>
            <a:ext cx="433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2"/>
                </a:solidFill>
              </a:rPr>
              <a:t>No</a:t>
            </a:r>
          </a:p>
        </p:txBody>
      </p:sp>
      <p:cxnSp>
        <p:nvCxnSpPr>
          <p:cNvPr id="2086" name="Straight Arrow Connector 2085">
            <a:extLst>
              <a:ext uri="{FF2B5EF4-FFF2-40B4-BE49-F238E27FC236}">
                <a16:creationId xmlns:a16="http://schemas.microsoft.com/office/drawing/2014/main" id="{16292306-4C19-65F9-BAAE-1080A5EA18D9}"/>
              </a:ext>
            </a:extLst>
          </p:cNvPr>
          <p:cNvCxnSpPr>
            <a:stCxn id="2072" idx="2"/>
            <a:endCxn id="2074" idx="0"/>
          </p:cNvCxnSpPr>
          <p:nvPr/>
        </p:nvCxnSpPr>
        <p:spPr>
          <a:xfrm>
            <a:off x="3758236" y="2019067"/>
            <a:ext cx="0" cy="585497"/>
          </a:xfrm>
          <a:prstGeom prst="straightConnector1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Connector: Elbow 2087">
            <a:extLst>
              <a:ext uri="{FF2B5EF4-FFF2-40B4-BE49-F238E27FC236}">
                <a16:creationId xmlns:a16="http://schemas.microsoft.com/office/drawing/2014/main" id="{7301F819-1DA8-41DA-26AA-1E819F8F2553}"/>
              </a:ext>
            </a:extLst>
          </p:cNvPr>
          <p:cNvCxnSpPr>
            <a:stCxn id="2074" idx="3"/>
            <a:endCxn id="2073" idx="1"/>
          </p:cNvCxnSpPr>
          <p:nvPr/>
        </p:nvCxnSpPr>
        <p:spPr>
          <a:xfrm flipV="1">
            <a:off x="4482297" y="1568515"/>
            <a:ext cx="2061428" cy="1228434"/>
          </a:xfrm>
          <a:prstGeom prst="bentConnector3">
            <a:avLst>
              <a:gd name="adj1" fmla="val 80876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" name="Connector: Elbow 2090">
            <a:extLst>
              <a:ext uri="{FF2B5EF4-FFF2-40B4-BE49-F238E27FC236}">
                <a16:creationId xmlns:a16="http://schemas.microsoft.com/office/drawing/2014/main" id="{84994300-1E96-2B9F-8365-68A80F5E00B1}"/>
              </a:ext>
            </a:extLst>
          </p:cNvPr>
          <p:cNvCxnSpPr>
            <a:cxnSpLocks/>
            <a:stCxn id="2073" idx="0"/>
            <a:endCxn id="2076" idx="1"/>
          </p:cNvCxnSpPr>
          <p:nvPr/>
        </p:nvCxnSpPr>
        <p:spPr>
          <a:xfrm rot="16200000" flipV="1">
            <a:off x="7067648" y="845024"/>
            <a:ext cx="332796" cy="259867"/>
          </a:xfrm>
          <a:prstGeom prst="bentConnector4">
            <a:avLst>
              <a:gd name="adj1" fmla="val 28146"/>
              <a:gd name="adj2" fmla="val 241475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Connector: Elbow 2093">
            <a:extLst>
              <a:ext uri="{FF2B5EF4-FFF2-40B4-BE49-F238E27FC236}">
                <a16:creationId xmlns:a16="http://schemas.microsoft.com/office/drawing/2014/main" id="{7E22FD07-E5AF-CB46-1324-E967E0469533}"/>
              </a:ext>
            </a:extLst>
          </p:cNvPr>
          <p:cNvCxnSpPr>
            <a:cxnSpLocks/>
            <a:stCxn id="2076" idx="2"/>
            <a:endCxn id="2075" idx="0"/>
          </p:cNvCxnSpPr>
          <p:nvPr/>
        </p:nvCxnSpPr>
        <p:spPr>
          <a:xfrm rot="16200000" flipH="1">
            <a:off x="7669147" y="1387824"/>
            <a:ext cx="1344935" cy="477324"/>
          </a:xfrm>
          <a:prstGeom prst="bentConnector3">
            <a:avLst>
              <a:gd name="adj1" fmla="val 14976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8" name="Connector: Elbow 2097">
            <a:extLst>
              <a:ext uri="{FF2B5EF4-FFF2-40B4-BE49-F238E27FC236}">
                <a16:creationId xmlns:a16="http://schemas.microsoft.com/office/drawing/2014/main" id="{9CD64198-F862-E1E6-2A11-B6152B945D82}"/>
              </a:ext>
            </a:extLst>
          </p:cNvPr>
          <p:cNvCxnSpPr>
            <a:cxnSpLocks/>
            <a:stCxn id="2073" idx="3"/>
            <a:endCxn id="2075" idx="0"/>
          </p:cNvCxnSpPr>
          <p:nvPr/>
        </p:nvCxnSpPr>
        <p:spPr>
          <a:xfrm>
            <a:off x="8184232" y="1568515"/>
            <a:ext cx="396044" cy="730439"/>
          </a:xfrm>
          <a:prstGeom prst="bentConnector2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Connector: Elbow 2099">
            <a:extLst>
              <a:ext uri="{FF2B5EF4-FFF2-40B4-BE49-F238E27FC236}">
                <a16:creationId xmlns:a16="http://schemas.microsoft.com/office/drawing/2014/main" id="{D24F04B9-B8BD-ED29-F5D7-63F162375CC8}"/>
              </a:ext>
            </a:extLst>
          </p:cNvPr>
          <p:cNvCxnSpPr>
            <a:cxnSpLocks/>
            <a:stCxn id="2075" idx="2"/>
            <a:endCxn id="43" idx="0"/>
          </p:cNvCxnSpPr>
          <p:nvPr/>
        </p:nvCxnSpPr>
        <p:spPr>
          <a:xfrm rot="16200000" flipH="1">
            <a:off x="8294256" y="3225427"/>
            <a:ext cx="806442" cy="234403"/>
          </a:xfrm>
          <a:prstGeom prst="bentConnector3">
            <a:avLst>
              <a:gd name="adj1" fmla="val 41107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7" name="Rectangle 2106">
            <a:extLst>
              <a:ext uri="{FF2B5EF4-FFF2-40B4-BE49-F238E27FC236}">
                <a16:creationId xmlns:a16="http://schemas.microsoft.com/office/drawing/2014/main" id="{660EAB3B-36AD-8F69-8D70-13B9CB39A2D1}"/>
              </a:ext>
            </a:extLst>
          </p:cNvPr>
          <p:cNvSpPr/>
          <p:nvPr/>
        </p:nvSpPr>
        <p:spPr>
          <a:xfrm>
            <a:off x="667667" y="3400235"/>
            <a:ext cx="360040" cy="1883803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Pre-Loader</a:t>
            </a:r>
            <a:endParaRPr lang="en-IN" sz="1400" dirty="0" err="1">
              <a:solidFill>
                <a:schemeClr val="tx1"/>
              </a:solidFill>
            </a:endParaRPr>
          </a:p>
        </p:txBody>
      </p:sp>
      <p:sp>
        <p:nvSpPr>
          <p:cNvPr id="2108" name="Rectangle 2107">
            <a:extLst>
              <a:ext uri="{FF2B5EF4-FFF2-40B4-BE49-F238E27FC236}">
                <a16:creationId xmlns:a16="http://schemas.microsoft.com/office/drawing/2014/main" id="{7E8AA143-1D5F-FF74-4408-13E15691609B}"/>
              </a:ext>
            </a:extLst>
          </p:cNvPr>
          <p:cNvSpPr/>
          <p:nvPr/>
        </p:nvSpPr>
        <p:spPr>
          <a:xfrm>
            <a:off x="1025823" y="3404304"/>
            <a:ext cx="311658" cy="1879735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100000">
                <a:srgbClr val="38F990"/>
              </a:gs>
              <a:gs pos="100000">
                <a:srgbClr val="38F990"/>
              </a:gs>
              <a:gs pos="99000">
                <a:srgbClr val="38F990"/>
              </a:gs>
            </a:gsLst>
            <a:lin ang="5400000" scaled="1"/>
          </a:gra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sp>
        <p:nvSpPr>
          <p:cNvPr id="2111" name="Rectangle 2110">
            <a:extLst>
              <a:ext uri="{FF2B5EF4-FFF2-40B4-BE49-F238E27FC236}">
                <a16:creationId xmlns:a16="http://schemas.microsoft.com/office/drawing/2014/main" id="{01FB600A-E465-4918-2B66-286CA1A8BB13}"/>
              </a:ext>
            </a:extLst>
          </p:cNvPr>
          <p:cNvSpPr/>
          <p:nvPr/>
        </p:nvSpPr>
        <p:spPr>
          <a:xfrm>
            <a:off x="667667" y="2273640"/>
            <a:ext cx="360040" cy="105066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AI Engine</a:t>
            </a:r>
            <a:endParaRPr lang="en-IN" sz="1400" dirty="0" err="1">
              <a:solidFill>
                <a:schemeClr val="tx1"/>
              </a:solidFill>
            </a:endParaRPr>
          </a:p>
        </p:txBody>
      </p:sp>
      <p:sp>
        <p:nvSpPr>
          <p:cNvPr id="2113" name="Rectangle 2112">
            <a:extLst>
              <a:ext uri="{FF2B5EF4-FFF2-40B4-BE49-F238E27FC236}">
                <a16:creationId xmlns:a16="http://schemas.microsoft.com/office/drawing/2014/main" id="{D13F2D32-4CAA-BD61-91FA-07C184AB71B0}"/>
              </a:ext>
            </a:extLst>
          </p:cNvPr>
          <p:cNvSpPr/>
          <p:nvPr/>
        </p:nvSpPr>
        <p:spPr>
          <a:xfrm>
            <a:off x="1033295" y="2290689"/>
            <a:ext cx="304186" cy="1029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sp>
        <p:nvSpPr>
          <p:cNvPr id="2122" name="Rectangle: Rounded Corners 2121">
            <a:extLst>
              <a:ext uri="{FF2B5EF4-FFF2-40B4-BE49-F238E27FC236}">
                <a16:creationId xmlns:a16="http://schemas.microsoft.com/office/drawing/2014/main" id="{FE7161CE-EB9F-9625-B853-EB089BC6D31C}"/>
              </a:ext>
            </a:extLst>
          </p:cNvPr>
          <p:cNvSpPr/>
          <p:nvPr/>
        </p:nvSpPr>
        <p:spPr>
          <a:xfrm>
            <a:off x="6260466" y="2512988"/>
            <a:ext cx="1312616" cy="707922"/>
          </a:xfrm>
          <a:prstGeom prst="roundRect">
            <a:avLst/>
          </a:prstGeom>
          <a:solidFill>
            <a:srgbClr val="1BB585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Prepare Reconciliation Activities</a:t>
            </a:r>
          </a:p>
        </p:txBody>
      </p:sp>
      <p:cxnSp>
        <p:nvCxnSpPr>
          <p:cNvPr id="2139" name="Connector: Elbow 2138">
            <a:extLst>
              <a:ext uri="{FF2B5EF4-FFF2-40B4-BE49-F238E27FC236}">
                <a16:creationId xmlns:a16="http://schemas.microsoft.com/office/drawing/2014/main" id="{BD4BD145-31F7-8B7C-9FB2-1846A1C53BDF}"/>
              </a:ext>
            </a:extLst>
          </p:cNvPr>
          <p:cNvCxnSpPr>
            <a:cxnSpLocks/>
            <a:stCxn id="2122" idx="2"/>
            <a:endCxn id="43" idx="0"/>
          </p:cNvCxnSpPr>
          <p:nvPr/>
        </p:nvCxnSpPr>
        <p:spPr>
          <a:xfrm rot="16200000" flipH="1">
            <a:off x="7603256" y="2534427"/>
            <a:ext cx="524940" cy="1897905"/>
          </a:xfrm>
          <a:prstGeom prst="bentConnector3">
            <a:avLst>
              <a:gd name="adj1" fmla="val 12429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5" name="Rectangle 2164">
            <a:extLst>
              <a:ext uri="{FF2B5EF4-FFF2-40B4-BE49-F238E27FC236}">
                <a16:creationId xmlns:a16="http://schemas.microsoft.com/office/drawing/2014/main" id="{20CCE10B-B850-D2BB-9AAE-67A1C8E6C4DF}"/>
              </a:ext>
            </a:extLst>
          </p:cNvPr>
          <p:cNvSpPr/>
          <p:nvPr/>
        </p:nvSpPr>
        <p:spPr>
          <a:xfrm>
            <a:off x="1041890" y="555426"/>
            <a:ext cx="311658" cy="1524031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100000">
                <a:srgbClr val="38F990"/>
              </a:gs>
              <a:gs pos="100000">
                <a:srgbClr val="38F990"/>
              </a:gs>
              <a:gs pos="99000">
                <a:srgbClr val="38F990"/>
              </a:gs>
            </a:gsLst>
            <a:lin ang="5400000" scaled="1"/>
          </a:gra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</p:spTree>
    <p:extLst>
      <p:ext uri="{BB962C8B-B14F-4D97-AF65-F5344CB8AC3E}">
        <p14:creationId xmlns:p14="http://schemas.microsoft.com/office/powerpoint/2010/main" val="14450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3" grpId="0" animBg="1"/>
      <p:bldP spid="80" grpId="0" animBg="1"/>
      <p:bldP spid="81" grpId="0"/>
      <p:bldP spid="2065" grpId="0" animBg="1"/>
      <p:bldP spid="2066" grpId="0" animBg="1"/>
      <p:bldP spid="2067" grpId="0" animBg="1"/>
      <p:bldP spid="2072" grpId="0" animBg="1"/>
      <p:bldP spid="2073" grpId="0" animBg="1"/>
      <p:bldP spid="2074" grpId="0" animBg="1"/>
      <p:bldP spid="2075" grpId="0" animBg="1"/>
      <p:bldP spid="2076" grpId="0" animBg="1"/>
      <p:bldP spid="2083" grpId="0"/>
      <p:bldP spid="2084" grpId="0"/>
      <p:bldP spid="21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FC68C3AE-D271-EBE7-4E3B-8B6497AA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60921"/>
            <a:ext cx="11953328" cy="396280"/>
          </a:xfrm>
        </p:spPr>
        <p:txBody>
          <a:bodyPr/>
          <a:lstStyle/>
          <a:p>
            <a:r>
              <a:rPr lang="en-US" dirty="0"/>
              <a:t>Clarifications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EE027B93-268F-1031-3F57-B24084A97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336" y="6508576"/>
            <a:ext cx="4114800" cy="304800"/>
          </a:xfrm>
        </p:spPr>
        <p:txBody>
          <a:bodyPr/>
          <a:lstStyle/>
          <a:p>
            <a:r>
              <a:rPr lang="en-CA" dirty="0"/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3B8F52-BAFD-C8DF-D850-8FE4B5AD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508576"/>
            <a:ext cx="1066800" cy="304800"/>
          </a:xfrm>
        </p:spPr>
        <p:txBody>
          <a:bodyPr/>
          <a:lstStyle/>
          <a:p>
            <a:fld id="{60D39823-8059-4D49-BD26-6D32C31B862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DDE62-5118-D1A5-6FBA-F856226472EC}"/>
              </a:ext>
            </a:extLst>
          </p:cNvPr>
          <p:cNvSpPr txBox="1"/>
          <p:nvPr/>
        </p:nvSpPr>
        <p:spPr>
          <a:xfrm>
            <a:off x="119336" y="584684"/>
            <a:ext cx="11953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How many bank accounts?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Bank Login Account – Any Password Manager App used?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Bank Login 2FA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Is it just Push verification or Push + Number verification for the 2</a:t>
            </a:r>
            <a:r>
              <a:rPr lang="en-US" baseline="30000" dirty="0">
                <a:solidFill>
                  <a:schemeClr val="tx2"/>
                </a:solidFill>
              </a:rPr>
              <a:t>nd</a:t>
            </a:r>
            <a:r>
              <a:rPr lang="en-US" dirty="0">
                <a:solidFill>
                  <a:schemeClr val="tx2"/>
                </a:solidFill>
              </a:rPr>
              <a:t> factor?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Service account for connecting to the shared path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Investran Login 2FA or 1FA?</a:t>
            </a:r>
          </a:p>
        </p:txBody>
      </p:sp>
    </p:spTree>
    <p:extLst>
      <p:ext uri="{BB962C8B-B14F-4D97-AF65-F5344CB8AC3E}">
        <p14:creationId xmlns:p14="http://schemas.microsoft.com/office/powerpoint/2010/main" val="263241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">
            <a:extLst>
              <a:ext uri="{FF2B5EF4-FFF2-40B4-BE49-F238E27FC236}">
                <a16:creationId xmlns:a16="http://schemas.microsoft.com/office/drawing/2014/main" id="{3B3881BD-6BF0-418A-A0D3-E7362053C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50D2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June 2024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EE027B93-268F-1031-3F57-B24084A97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3B8F52-BAFD-C8DF-D850-8FE4B5AD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39823-8059-4D49-BD26-6D32C31B862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2E40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48BB090B-145D-AA9B-C0A2-2DB6FCFE7041}"/>
              </a:ext>
            </a:extLst>
          </p:cNvPr>
          <p:cNvSpPr txBox="1">
            <a:spLocks/>
          </p:cNvSpPr>
          <p:nvPr/>
        </p:nvSpPr>
        <p:spPr>
          <a:xfrm>
            <a:off x="191344" y="115737"/>
            <a:ext cx="11430000" cy="43294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Q&amp;A/Open Discussion/Next Steps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70F26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</a:endParaRPr>
          </a:p>
        </p:txBody>
      </p:sp>
      <p:pic>
        <p:nvPicPr>
          <p:cNvPr id="5" name="Picture 2" descr="Image result for discussion">
            <a:extLst>
              <a:ext uri="{FF2B5EF4-FFF2-40B4-BE49-F238E27FC236}">
                <a16:creationId xmlns:a16="http://schemas.microsoft.com/office/drawing/2014/main" id="{5F3A20B3-854E-F0D4-43E5-70B3ADC4F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373378"/>
            <a:ext cx="6172200" cy="462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6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84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FC68C3AE-D271-EBE7-4E3B-8B6497AA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60921"/>
            <a:ext cx="11953328" cy="396280"/>
          </a:xfrm>
        </p:spPr>
        <p:txBody>
          <a:bodyPr/>
          <a:lstStyle/>
          <a:p>
            <a:r>
              <a:rPr lang="en-US" dirty="0"/>
              <a:t>Reference Docs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EE027B93-268F-1031-3F57-B24084A97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336" y="6508576"/>
            <a:ext cx="4114800" cy="304800"/>
          </a:xfrm>
        </p:spPr>
        <p:txBody>
          <a:bodyPr/>
          <a:lstStyle/>
          <a:p>
            <a:r>
              <a:rPr lang="en-CA" dirty="0"/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3B8F52-BAFD-C8DF-D850-8FE4B5AD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508576"/>
            <a:ext cx="1066800" cy="304800"/>
          </a:xfrm>
        </p:spPr>
        <p:txBody>
          <a:bodyPr/>
          <a:lstStyle/>
          <a:p>
            <a:fld id="{60D39823-8059-4D49-BD26-6D32C31B8621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F9EB519-5FA1-F7FF-CF69-75F3DD3C26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49617"/>
              </p:ext>
            </p:extLst>
          </p:nvPr>
        </p:nvGraphicFramePr>
        <p:xfrm>
          <a:off x="10488488" y="285293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2" imgW="914400" imgH="771718" progId="Acrobat.Document.DC">
                  <p:embed/>
                </p:oleObj>
              </mc:Choice>
              <mc:Fallback>
                <p:oleObj name="Acrobat Document" showAsIcon="1" r:id="rId2" imgW="914400" imgH="771718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F9EB519-5FA1-F7FF-CF69-75F3DD3C26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88488" y="285293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A diagram of a company's operating platforms&#10;&#10;Description automatically generated">
            <a:extLst>
              <a:ext uri="{FF2B5EF4-FFF2-40B4-BE49-F238E27FC236}">
                <a16:creationId xmlns:a16="http://schemas.microsoft.com/office/drawing/2014/main" id="{AA127CE4-9282-F577-28C2-9D72EB685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2" y="764704"/>
            <a:ext cx="9215318" cy="518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487AE0-F80F-56C5-3CB2-32752196A7A1}"/>
              </a:ext>
            </a:extLst>
          </p:cNvPr>
          <p:cNvSpPr/>
          <p:nvPr/>
        </p:nvSpPr>
        <p:spPr>
          <a:xfrm>
            <a:off x="2841587" y="719220"/>
            <a:ext cx="5958399" cy="5256584"/>
          </a:xfrm>
          <a:prstGeom prst="rect">
            <a:avLst/>
          </a:prstGeom>
          <a:solidFill>
            <a:srgbClr val="FFFAE7"/>
          </a:solidFill>
          <a:ln w="15875" cap="flat" cmpd="sng" algn="ctr">
            <a:solidFill>
              <a:srgbClr val="6785C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rgbClr val="FFFFFF"/>
                </a:solidFill>
                <a:latin typeface="Arial"/>
                <a:ea typeface="Arial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rgbClr val="FFFFFF"/>
                </a:solidFill>
                <a:latin typeface="Arial"/>
                <a:ea typeface="Arial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rgbClr val="FFFFFF"/>
                </a:solidFill>
                <a:latin typeface="Arial"/>
                <a:ea typeface="Arial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rgbClr val="FFFFFF"/>
                </a:solidFill>
                <a:latin typeface="Arial"/>
                <a:ea typeface="Arial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rgbClr val="FFFFFF"/>
                </a:solidFill>
                <a:latin typeface="Arial"/>
                <a:ea typeface="Arial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rgbClr val="FFFFFF"/>
                </a:solidFill>
                <a:latin typeface="Arial"/>
                <a:ea typeface="Arial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rgbClr val="FFFFFF"/>
                </a:solidFill>
                <a:latin typeface="Arial"/>
                <a:ea typeface="Arial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rgbClr val="FFFFFF"/>
                </a:solidFill>
                <a:latin typeface="Arial"/>
                <a:ea typeface="Arial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rgbClr val="FFFFFF"/>
                </a:solidFill>
                <a:latin typeface="Arial"/>
                <a:ea typeface="Arial"/>
              </a:defRPr>
            </a:lvl9pPr>
          </a:lstStyle>
          <a:p>
            <a:pPr algn="ctr"/>
            <a:endParaRPr kumimoji="1" lang="en-IN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75C6BA5-71CA-7E24-6D84-130717CFB31A}"/>
              </a:ext>
            </a:extLst>
          </p:cNvPr>
          <p:cNvSpPr/>
          <p:nvPr/>
        </p:nvSpPr>
        <p:spPr>
          <a:xfrm>
            <a:off x="3130983" y="3429000"/>
            <a:ext cx="2172929" cy="915110"/>
          </a:xfrm>
          <a:prstGeom prst="roundRect">
            <a:avLst/>
          </a:prstGeom>
          <a:solidFill>
            <a:srgbClr val="D1EDFE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C68C3AE-D271-EBE7-4E3B-8B6497AA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60921"/>
            <a:ext cx="11953328" cy="396280"/>
          </a:xfrm>
        </p:spPr>
        <p:txBody>
          <a:bodyPr/>
          <a:lstStyle/>
          <a:p>
            <a:r>
              <a:rPr lang="en-US" dirty="0"/>
              <a:t>Proposed Solution – Conceptual View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EE027B93-268F-1031-3F57-B24084A97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336" y="6508576"/>
            <a:ext cx="4114800" cy="304800"/>
          </a:xfrm>
        </p:spPr>
        <p:txBody>
          <a:bodyPr/>
          <a:lstStyle/>
          <a:p>
            <a:r>
              <a:rPr lang="en-CA" dirty="0"/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3B8F52-BAFD-C8DF-D850-8FE4B5AD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508576"/>
            <a:ext cx="1066800" cy="304800"/>
          </a:xfrm>
        </p:spPr>
        <p:txBody>
          <a:bodyPr/>
          <a:lstStyle/>
          <a:p>
            <a:fld id="{60D39823-8059-4D49-BD26-6D32C31B862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1038">
            <a:extLst>
              <a:ext uri="{FF2B5EF4-FFF2-40B4-BE49-F238E27FC236}">
                <a16:creationId xmlns:a16="http://schemas.microsoft.com/office/drawing/2014/main" id="{32194F40-DAB0-C7E9-81B6-CA8E42E5C2C8}"/>
              </a:ext>
            </a:extLst>
          </p:cNvPr>
          <p:cNvSpPr txBox="1"/>
          <p:nvPr/>
        </p:nvSpPr>
        <p:spPr>
          <a:xfrm>
            <a:off x="2841588" y="713818"/>
            <a:ext cx="5958398" cy="276999"/>
          </a:xfrm>
          <a:prstGeom prst="rect">
            <a:avLst/>
          </a:prstGeom>
          <a:solidFill>
            <a:srgbClr val="E6B600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rgbClr val="1C1C1C"/>
                </a:solidFill>
                <a:latin typeface="Arial"/>
                <a:ea typeface="Arial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rgbClr val="1C1C1C"/>
                </a:solidFill>
                <a:latin typeface="Arial"/>
                <a:ea typeface="Arial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rgbClr val="1C1C1C"/>
                </a:solidFill>
                <a:latin typeface="Arial"/>
                <a:ea typeface="Arial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rgbClr val="1C1C1C"/>
                </a:solidFill>
                <a:latin typeface="Arial"/>
                <a:ea typeface="Arial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rgbClr val="1C1C1C"/>
                </a:solidFill>
                <a:latin typeface="Arial"/>
                <a:ea typeface="Arial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rgbClr val="1C1C1C"/>
                </a:solidFill>
                <a:latin typeface="Arial"/>
                <a:ea typeface="Arial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rgbClr val="1C1C1C"/>
                </a:solidFill>
                <a:latin typeface="Arial"/>
                <a:ea typeface="Arial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rgbClr val="1C1C1C"/>
                </a:solidFill>
                <a:latin typeface="Arial"/>
                <a:ea typeface="Arial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rgbClr val="1C1C1C"/>
                </a:solidFill>
                <a:latin typeface="Arial"/>
                <a:ea typeface="Arial"/>
              </a:defRPr>
            </a:lvl9pPr>
          </a:lstStyle>
          <a:p>
            <a:pPr algn="ctr"/>
            <a:r>
              <a:rPr lang="en-US" sz="1200" b="1" dirty="0"/>
              <a:t>Cash Recon Tool</a:t>
            </a:r>
            <a:endParaRPr lang="en-IN" sz="12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8302C9-6691-D2BD-995E-336825C2B524}"/>
              </a:ext>
            </a:extLst>
          </p:cNvPr>
          <p:cNvGrpSpPr/>
          <p:nvPr/>
        </p:nvGrpSpPr>
        <p:grpSpPr>
          <a:xfrm>
            <a:off x="899064" y="3715322"/>
            <a:ext cx="798037" cy="628505"/>
            <a:chOff x="10537690" y="4585072"/>
            <a:chExt cx="798037" cy="628505"/>
          </a:xfrm>
        </p:grpSpPr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4AA6E58D-79F2-200A-301C-A075146E50BB}"/>
                </a:ext>
              </a:extLst>
            </p:cNvPr>
            <p:cNvSpPr txBox="1"/>
            <p:nvPr/>
          </p:nvSpPr>
          <p:spPr>
            <a:xfrm>
              <a:off x="10537690" y="4982745"/>
              <a:ext cx="7980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Analysts</a:t>
              </a:r>
              <a:endParaRPr lang="en-IN" sz="900" b="1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9" descr="Group Of People Icon Vector Art, Icons, and Graphics for Free Download">
              <a:extLst>
                <a:ext uri="{FF2B5EF4-FFF2-40B4-BE49-F238E27FC236}">
                  <a16:creationId xmlns:a16="http://schemas.microsoft.com/office/drawing/2014/main" id="{74A38EA2-32B1-EBB3-0398-6F7D3AA1BC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20" b="23121"/>
            <a:stretch/>
          </p:blipFill>
          <p:spPr bwMode="auto">
            <a:xfrm>
              <a:off x="10566844" y="4585072"/>
              <a:ext cx="739729" cy="397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" descr="Virtual Desktop Infrastructure (VDI) Solutions London, UK">
            <a:extLst>
              <a:ext uri="{FF2B5EF4-FFF2-40B4-BE49-F238E27FC236}">
                <a16:creationId xmlns:a16="http://schemas.microsoft.com/office/drawing/2014/main" id="{EFC3BDFB-875A-3AD1-F7AD-56EAB0ADF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77" y="2156892"/>
            <a:ext cx="1503610" cy="15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Azure Logo, symbol, meaning, history, PNG">
            <a:extLst>
              <a:ext uri="{FF2B5EF4-FFF2-40B4-BE49-F238E27FC236}">
                <a16:creationId xmlns:a16="http://schemas.microsoft.com/office/drawing/2014/main" id="{90CF599C-332A-229F-FBE5-A0D87193E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2" b="18473"/>
          <a:stretch/>
        </p:blipFill>
        <p:spPr bwMode="auto">
          <a:xfrm>
            <a:off x="7760616" y="705798"/>
            <a:ext cx="885428" cy="46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B8F56DB-9007-92C6-9FA8-996F8B974D95}"/>
              </a:ext>
            </a:extLst>
          </p:cNvPr>
          <p:cNvGrpSpPr/>
          <p:nvPr/>
        </p:nvGrpSpPr>
        <p:grpSpPr>
          <a:xfrm>
            <a:off x="3326401" y="1616832"/>
            <a:ext cx="1773870" cy="1080120"/>
            <a:chOff x="3284674" y="3348868"/>
            <a:chExt cx="1773870" cy="108012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6B60C5E-14FE-A626-3760-E859075AA59E}"/>
                </a:ext>
              </a:extLst>
            </p:cNvPr>
            <p:cNvSpPr/>
            <p:nvPr/>
          </p:nvSpPr>
          <p:spPr>
            <a:xfrm>
              <a:off x="3287688" y="3348868"/>
              <a:ext cx="1770856" cy="10801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15" name="Picture 31" descr="Microsoft IIS - Documentation - OctoPerf">
              <a:extLst>
                <a:ext uri="{FF2B5EF4-FFF2-40B4-BE49-F238E27FC236}">
                  <a16:creationId xmlns:a16="http://schemas.microsoft.com/office/drawing/2014/main" id="{6DB4FEEE-5EB1-2A0E-037C-91F7229359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458" y="3387339"/>
              <a:ext cx="851876" cy="387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328AEB-AFD2-C7B4-2E9A-9AD0DFAF8ED7}"/>
                </a:ext>
              </a:extLst>
            </p:cNvPr>
            <p:cNvSpPr txBox="1"/>
            <p:nvPr/>
          </p:nvSpPr>
          <p:spPr>
            <a:xfrm>
              <a:off x="3284674" y="3752973"/>
              <a:ext cx="11373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b="1" dirty="0">
                  <a:solidFill>
                    <a:schemeClr val="tx2"/>
                  </a:solidFill>
                </a:rPr>
                <a:t>Core Engine exposed as RESTful API</a:t>
              </a:r>
            </a:p>
          </p:txBody>
        </p:sp>
      </p:grpSp>
      <p:sp>
        <p:nvSpPr>
          <p:cNvPr id="17" name="AutoShape 18" descr="Free OpenAI Logo Icon">
            <a:extLst>
              <a:ext uri="{FF2B5EF4-FFF2-40B4-BE49-F238E27FC236}">
                <a16:creationId xmlns:a16="http://schemas.microsoft.com/office/drawing/2014/main" id="{55857D78-3812-27A0-4B96-4F521ED312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1363" y="34189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BBFE837-3C42-8906-CAF2-B3C277442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7600" y="3504421"/>
            <a:ext cx="1852017" cy="7524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0334E6D-5EF1-6D00-3F4C-BA5E4DF87FB8}"/>
              </a:ext>
            </a:extLst>
          </p:cNvPr>
          <p:cNvGrpSpPr/>
          <p:nvPr/>
        </p:nvGrpSpPr>
        <p:grpSpPr>
          <a:xfrm>
            <a:off x="6625432" y="4982333"/>
            <a:ext cx="1770856" cy="792088"/>
            <a:chOff x="9432518" y="4540290"/>
            <a:chExt cx="1770856" cy="79208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8610140-B3F3-DCFA-1814-F2A004108E36}"/>
                </a:ext>
              </a:extLst>
            </p:cNvPr>
            <p:cNvSpPr/>
            <p:nvPr/>
          </p:nvSpPr>
          <p:spPr>
            <a:xfrm>
              <a:off x="9432518" y="4540290"/>
              <a:ext cx="1770856" cy="79208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63D32D-9C1B-0DC6-6D92-E5BB9ED37A3D}"/>
                </a:ext>
              </a:extLst>
            </p:cNvPr>
            <p:cNvSpPr txBox="1"/>
            <p:nvPr/>
          </p:nvSpPr>
          <p:spPr>
            <a:xfrm>
              <a:off x="9543932" y="5007399"/>
              <a:ext cx="164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b="1" dirty="0">
                  <a:solidFill>
                    <a:schemeClr val="tx2"/>
                  </a:solidFill>
                </a:rPr>
                <a:t>Pre-Loader Engine</a:t>
              </a:r>
            </a:p>
          </p:txBody>
        </p:sp>
        <p:pic>
          <p:nvPicPr>
            <p:cNvPr id="30" name="Picture 22" descr="Scheduled Task Icon - Free Download Network &amp; Communication Icons |  IconScout">
              <a:extLst>
                <a:ext uri="{FF2B5EF4-FFF2-40B4-BE49-F238E27FC236}">
                  <a16:creationId xmlns:a16="http://schemas.microsoft.com/office/drawing/2014/main" id="{7CA616F2-31BD-B71F-1559-95CA386C5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8584" y="4612556"/>
              <a:ext cx="394843" cy="3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3F1DBB-EC70-06C1-0599-3FA963C8721F}"/>
              </a:ext>
            </a:extLst>
          </p:cNvPr>
          <p:cNvGrpSpPr/>
          <p:nvPr/>
        </p:nvGrpSpPr>
        <p:grpSpPr>
          <a:xfrm>
            <a:off x="6651782" y="1522924"/>
            <a:ext cx="1770856" cy="792088"/>
            <a:chOff x="9283078" y="4503001"/>
            <a:chExt cx="1770856" cy="792088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CCB01D8-3978-C470-C3FC-9118F673D796}"/>
                </a:ext>
              </a:extLst>
            </p:cNvPr>
            <p:cNvSpPr/>
            <p:nvPr/>
          </p:nvSpPr>
          <p:spPr>
            <a:xfrm>
              <a:off x="9283078" y="4503001"/>
              <a:ext cx="1770856" cy="79208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26" descr="Data Connector Icon PNG Transparent Background, Free Download #16952 -  FreeIconsPNG">
              <a:extLst>
                <a:ext uri="{FF2B5EF4-FFF2-40B4-BE49-F238E27FC236}">
                  <a16:creationId xmlns:a16="http://schemas.microsoft.com/office/drawing/2014/main" id="{3CD29915-1DFB-A1C8-5456-3D3688861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3550" y="4611013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E37399-C1E3-EA0A-5567-CED78B6C3335}"/>
                </a:ext>
              </a:extLst>
            </p:cNvPr>
            <p:cNvSpPr txBox="1"/>
            <p:nvPr/>
          </p:nvSpPr>
          <p:spPr>
            <a:xfrm>
              <a:off x="9293518" y="4826701"/>
              <a:ext cx="1499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b="1" dirty="0">
                  <a:solidFill>
                    <a:schemeClr val="tx2"/>
                  </a:solidFill>
                </a:rPr>
                <a:t>Windows Clients Connector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737E0D-5A30-AEDF-AEBA-6A8FD866D3D3}"/>
              </a:ext>
            </a:extLst>
          </p:cNvPr>
          <p:cNvGrpSpPr/>
          <p:nvPr/>
        </p:nvGrpSpPr>
        <p:grpSpPr>
          <a:xfrm>
            <a:off x="6658346" y="2409348"/>
            <a:ext cx="1778835" cy="792088"/>
            <a:chOff x="9283078" y="4503001"/>
            <a:chExt cx="1778835" cy="79208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9047EC7-5D65-B66A-9C5A-5593B2D296F0}"/>
                </a:ext>
              </a:extLst>
            </p:cNvPr>
            <p:cNvSpPr/>
            <p:nvPr/>
          </p:nvSpPr>
          <p:spPr>
            <a:xfrm>
              <a:off x="9283078" y="4503001"/>
              <a:ext cx="1770856" cy="792088"/>
            </a:xfrm>
            <a:prstGeom prst="roundRect">
              <a:avLst/>
            </a:prstGeom>
            <a:solidFill>
              <a:srgbClr val="D1EDFE"/>
            </a:solidFill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" name="Picture 26" descr="Data Connector Icon PNG Transparent Background, Free Download #16952 -  FreeIconsPNG">
              <a:extLst>
                <a:ext uri="{FF2B5EF4-FFF2-40B4-BE49-F238E27FC236}">
                  <a16:creationId xmlns:a16="http://schemas.microsoft.com/office/drawing/2014/main" id="{E4CC96F1-CA13-2572-82E3-7F2676F9AE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3550" y="4611013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89A0B3-4144-714D-4906-26848E956C2B}"/>
                </a:ext>
              </a:extLst>
            </p:cNvPr>
            <p:cNvSpPr txBox="1"/>
            <p:nvPr/>
          </p:nvSpPr>
          <p:spPr>
            <a:xfrm>
              <a:off x="9394492" y="4970110"/>
              <a:ext cx="1667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b="1" dirty="0">
                  <a:solidFill>
                    <a:schemeClr val="tx2"/>
                  </a:solidFill>
                </a:rPr>
                <a:t>Website Connectors</a:t>
              </a:r>
            </a:p>
          </p:txBody>
        </p:sp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23A4303-3ECD-3B96-7999-4CF6DF7C3768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8439947" y="3691815"/>
            <a:ext cx="2072226" cy="726270"/>
          </a:xfrm>
          <a:prstGeom prst="bentConnector3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45315A7-3602-E97C-208D-5675EB2116D5}"/>
              </a:ext>
            </a:extLst>
          </p:cNvPr>
          <p:cNvCxnSpPr>
            <a:cxnSpLocks/>
            <a:stCxn id="32" idx="3"/>
            <a:endCxn id="63" idx="1"/>
          </p:cNvCxnSpPr>
          <p:nvPr/>
        </p:nvCxnSpPr>
        <p:spPr>
          <a:xfrm flipV="1">
            <a:off x="8422638" y="935102"/>
            <a:ext cx="2089535" cy="983866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8E6FDEE-73AF-D94B-BE1C-DF3A1BE92CD5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8429202" y="2621536"/>
            <a:ext cx="2082971" cy="183856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A73B341-53CB-6F20-E815-25C8CDFA25CB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rot="16200000" flipH="1">
            <a:off x="3850121" y="3061673"/>
            <a:ext cx="732048" cy="2605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69C516D-B8AC-3430-3869-772238D5EA64}"/>
              </a:ext>
            </a:extLst>
          </p:cNvPr>
          <p:cNvSpPr/>
          <p:nvPr/>
        </p:nvSpPr>
        <p:spPr>
          <a:xfrm>
            <a:off x="5759343" y="1640865"/>
            <a:ext cx="520363" cy="2373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F2EF6D-9B3C-AAD3-1B44-2FA485292457}"/>
              </a:ext>
            </a:extLst>
          </p:cNvPr>
          <p:cNvSpPr txBox="1"/>
          <p:nvPr/>
        </p:nvSpPr>
        <p:spPr>
          <a:xfrm>
            <a:off x="5776832" y="1871515"/>
            <a:ext cx="461665" cy="19158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Connector Switch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75CC799-0FE0-12B8-1EA6-18E473E6ED43}"/>
              </a:ext>
            </a:extLst>
          </p:cNvPr>
          <p:cNvCxnSpPr>
            <a:cxnSpLocks/>
            <a:stCxn id="28" idx="0"/>
            <a:endCxn id="49" idx="2"/>
          </p:cNvCxnSpPr>
          <p:nvPr/>
        </p:nvCxnSpPr>
        <p:spPr>
          <a:xfrm rot="16200000" flipV="1">
            <a:off x="6281084" y="3752556"/>
            <a:ext cx="968219" cy="1491335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5EC78A7-5F6C-1387-8457-3BE9D0EF7659}"/>
              </a:ext>
            </a:extLst>
          </p:cNvPr>
          <p:cNvCxnSpPr>
            <a:cxnSpLocks/>
            <a:stCxn id="50" idx="1"/>
            <a:endCxn id="14" idx="3"/>
          </p:cNvCxnSpPr>
          <p:nvPr/>
        </p:nvCxnSpPr>
        <p:spPr>
          <a:xfrm rot="10800000">
            <a:off x="5100272" y="2156893"/>
            <a:ext cx="676561" cy="672531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AC7F9B6A-3DBA-7DAB-DAD5-9FBCC7BCD5C3}"/>
              </a:ext>
            </a:extLst>
          </p:cNvPr>
          <p:cNvCxnSpPr>
            <a:cxnSpLocks/>
            <a:stCxn id="49" idx="3"/>
            <a:endCxn id="32" idx="1"/>
          </p:cNvCxnSpPr>
          <p:nvPr/>
        </p:nvCxnSpPr>
        <p:spPr>
          <a:xfrm flipV="1">
            <a:off x="6279706" y="1918968"/>
            <a:ext cx="372076" cy="908522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610AE57-EDDC-3280-47E6-B154438DAEA2}"/>
              </a:ext>
            </a:extLst>
          </p:cNvPr>
          <p:cNvCxnSpPr>
            <a:cxnSpLocks/>
            <a:stCxn id="49" idx="3"/>
            <a:endCxn id="36" idx="1"/>
          </p:cNvCxnSpPr>
          <p:nvPr/>
        </p:nvCxnSpPr>
        <p:spPr>
          <a:xfrm flipV="1">
            <a:off x="6279706" y="2805392"/>
            <a:ext cx="378640" cy="22098"/>
          </a:xfrm>
          <a:prstGeom prst="bentConnector3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FE67771-458F-F55D-F244-2652A2A83B06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>
            <a:off x="6279706" y="2827490"/>
            <a:ext cx="389385" cy="864325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8C1130E-A109-D35F-770A-E60694EE676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049887" y="1970974"/>
            <a:ext cx="1290274" cy="937723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158E53C-928D-9264-AEAA-6B86D075F109}"/>
              </a:ext>
            </a:extLst>
          </p:cNvPr>
          <p:cNvSpPr txBox="1"/>
          <p:nvPr/>
        </p:nvSpPr>
        <p:spPr>
          <a:xfrm>
            <a:off x="865949" y="2380933"/>
            <a:ext cx="858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65000"/>
                  </a:schemeClr>
                </a:solidFill>
              </a:rPr>
              <a:t>NTT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9932A0-709E-1372-215C-7805DBE9BFDC}"/>
              </a:ext>
            </a:extLst>
          </p:cNvPr>
          <p:cNvSpPr/>
          <p:nvPr/>
        </p:nvSpPr>
        <p:spPr>
          <a:xfrm>
            <a:off x="10512173" y="660227"/>
            <a:ext cx="1344467" cy="5497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Investran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76D83A5-8E4C-F039-6450-311793475B01}"/>
              </a:ext>
            </a:extLst>
          </p:cNvPr>
          <p:cNvSpPr/>
          <p:nvPr/>
        </p:nvSpPr>
        <p:spPr>
          <a:xfrm>
            <a:off x="10520929" y="1491444"/>
            <a:ext cx="1344467" cy="5497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Geneva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CD91C4C-1725-4D0A-77F4-1177B6A25D6E}"/>
              </a:ext>
            </a:extLst>
          </p:cNvPr>
          <p:cNvCxnSpPr>
            <a:stCxn id="32" idx="3"/>
            <a:endCxn id="65" idx="1"/>
          </p:cNvCxnSpPr>
          <p:nvPr/>
        </p:nvCxnSpPr>
        <p:spPr>
          <a:xfrm flipV="1">
            <a:off x="8422638" y="1766319"/>
            <a:ext cx="2098291" cy="152649"/>
          </a:xfrm>
          <a:prstGeom prst="bentConnector3">
            <a:avLst/>
          </a:prstGeom>
          <a:ln w="9525" cap="rnd">
            <a:solidFill>
              <a:schemeClr val="tx1">
                <a:lumMod val="50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ECDE0B0-2495-4E2C-A088-C91FE82892A4}"/>
              </a:ext>
            </a:extLst>
          </p:cNvPr>
          <p:cNvSpPr/>
          <p:nvPr/>
        </p:nvSpPr>
        <p:spPr>
          <a:xfrm>
            <a:off x="10520929" y="2359161"/>
            <a:ext cx="1344467" cy="144965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Bank Websites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JIRA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24F4748-12D6-8894-7FAB-647703D8595C}"/>
              </a:ext>
            </a:extLst>
          </p:cNvPr>
          <p:cNvGrpSpPr/>
          <p:nvPr/>
        </p:nvGrpSpPr>
        <p:grpSpPr>
          <a:xfrm>
            <a:off x="6669091" y="3330142"/>
            <a:ext cx="1778835" cy="792088"/>
            <a:chOff x="9283078" y="4503001"/>
            <a:chExt cx="1778835" cy="792088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6E16D37E-F785-AB72-7C36-A881A70884A8}"/>
                </a:ext>
              </a:extLst>
            </p:cNvPr>
            <p:cNvSpPr/>
            <p:nvPr/>
          </p:nvSpPr>
          <p:spPr>
            <a:xfrm>
              <a:off x="9283078" y="4503001"/>
              <a:ext cx="1770856" cy="792088"/>
            </a:xfrm>
            <a:prstGeom prst="roundRect">
              <a:avLst/>
            </a:prstGeom>
            <a:solidFill>
              <a:srgbClr val="D1EDFE"/>
            </a:solidFill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1" name="Picture 26" descr="Data Connector Icon PNG Transparent Background, Free Download #16952 -  FreeIconsPNG">
              <a:extLst>
                <a:ext uri="{FF2B5EF4-FFF2-40B4-BE49-F238E27FC236}">
                  <a16:creationId xmlns:a16="http://schemas.microsoft.com/office/drawing/2014/main" id="{C03809E2-8AB4-7CC0-0771-40899D12D1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3550" y="4611013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9CC3D74-0C98-2085-B905-3F9D986860AD}"/>
                </a:ext>
              </a:extLst>
            </p:cNvPr>
            <p:cNvSpPr txBox="1"/>
            <p:nvPr/>
          </p:nvSpPr>
          <p:spPr>
            <a:xfrm>
              <a:off x="9394492" y="4970110"/>
              <a:ext cx="1667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b="1" dirty="0">
                  <a:solidFill>
                    <a:schemeClr val="tx2"/>
                  </a:solidFill>
                </a:rPr>
                <a:t>API Connectors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246EB6A9-57ED-05D7-C8C8-C9BAF3DAF8FE}"/>
              </a:ext>
            </a:extLst>
          </p:cNvPr>
          <p:cNvSpPr/>
          <p:nvPr/>
        </p:nvSpPr>
        <p:spPr>
          <a:xfrm>
            <a:off x="10512173" y="4143210"/>
            <a:ext cx="1344467" cy="5497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Password Manager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89A6A01-1C89-06D0-89D7-1D020391C62A}"/>
              </a:ext>
            </a:extLst>
          </p:cNvPr>
          <p:cNvCxnSpPr>
            <a:cxnSpLocks/>
            <a:stCxn id="28" idx="1"/>
            <a:endCxn id="76" idx="3"/>
          </p:cNvCxnSpPr>
          <p:nvPr/>
        </p:nvCxnSpPr>
        <p:spPr>
          <a:xfrm rot="10800000">
            <a:off x="5303912" y="3886555"/>
            <a:ext cx="1321520" cy="1491822"/>
          </a:xfrm>
          <a:prstGeom prst="bentConnector3">
            <a:avLst>
              <a:gd name="adj1" fmla="val 82813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93112DA-DA9C-6C79-4832-4494D72D0382}"/>
              </a:ext>
            </a:extLst>
          </p:cNvPr>
          <p:cNvGrpSpPr/>
          <p:nvPr/>
        </p:nvGrpSpPr>
        <p:grpSpPr>
          <a:xfrm>
            <a:off x="3263167" y="4783091"/>
            <a:ext cx="1792894" cy="1084091"/>
            <a:chOff x="9261040" y="4503000"/>
            <a:chExt cx="1792894" cy="1084091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2838D94A-E931-C45E-E124-C082C55188F9}"/>
                </a:ext>
              </a:extLst>
            </p:cNvPr>
            <p:cNvSpPr/>
            <p:nvPr/>
          </p:nvSpPr>
          <p:spPr>
            <a:xfrm>
              <a:off x="9283078" y="4503000"/>
              <a:ext cx="1770856" cy="1084091"/>
            </a:xfrm>
            <a:prstGeom prst="roundRect">
              <a:avLst/>
            </a:prstGeom>
            <a:solidFill>
              <a:srgbClr val="D1EDFE"/>
            </a:solidFill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AA96581-5744-2C09-2B5D-1B32206BB9C2}"/>
                </a:ext>
              </a:extLst>
            </p:cNvPr>
            <p:cNvSpPr txBox="1"/>
            <p:nvPr/>
          </p:nvSpPr>
          <p:spPr>
            <a:xfrm>
              <a:off x="9261040" y="4846185"/>
              <a:ext cx="1355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b="1" dirty="0">
                  <a:solidFill>
                    <a:schemeClr val="tx2"/>
                  </a:solidFill>
                </a:rPr>
                <a:t>AI Powered Reconciliation Engine</a:t>
              </a:r>
            </a:p>
          </p:txBody>
        </p:sp>
      </p:grpSp>
      <p:pic>
        <p:nvPicPr>
          <p:cNvPr id="90" name="Picture 14" descr="ai, artificial intelligence, brain, electronics, robotics, science fiction, technology ">
            <a:extLst>
              <a:ext uri="{FF2B5EF4-FFF2-40B4-BE49-F238E27FC236}">
                <a16:creationId xmlns:a16="http://schemas.microsoft.com/office/drawing/2014/main" id="{896EDAB4-3370-38DD-40A0-F3B54A104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19" y="4849577"/>
            <a:ext cx="209341" cy="209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E2FE69F-5CE3-7F00-9166-9320E016E21D}"/>
              </a:ext>
            </a:extLst>
          </p:cNvPr>
          <p:cNvCxnSpPr>
            <a:endCxn id="28" idx="1"/>
          </p:cNvCxnSpPr>
          <p:nvPr/>
        </p:nvCxnSpPr>
        <p:spPr>
          <a:xfrm>
            <a:off x="5100271" y="5335076"/>
            <a:ext cx="1525161" cy="43301"/>
          </a:xfrm>
          <a:prstGeom prst="bentConnector3">
            <a:avLst>
              <a:gd name="adj1" fmla="val 29604"/>
            </a:avLst>
          </a:prstGeom>
          <a:ln w="9525" cap="rnd">
            <a:solidFill>
              <a:schemeClr val="tx1">
                <a:lumMod val="50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7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s - Full Image Background">
  <a:themeElements>
    <a:clrScheme name="NTT DATA Colors 1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0072B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00FF"/>
      </a:hlink>
      <a:folHlink>
        <a:srgbClr val="0000FF"/>
      </a:folHlink>
    </a:clrScheme>
    <a:fontScheme name="NTT_DATA_Aria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108000" tIns="72000" rIns="108000" bIns="72000" rtlCol="0" anchor="ctr"/>
      <a:lstStyle>
        <a:defPPr algn="ctr">
          <a:lnSpc>
            <a:spcPct val="11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1" id="{B16F74F9-2DBE-4BFD-9CF4-A67882C39772}" vid="{53AE5E34-D957-4962-A88F-AC93414FA59C}"/>
    </a:ext>
  </a:extLst>
</a:theme>
</file>

<file path=ppt/theme/theme10.xml><?xml version="1.0" encoding="utf-8"?>
<a:theme xmlns:a="http://schemas.openxmlformats.org/drawingml/2006/main" name="Dark Body Slides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1" id="{B16F74F9-2DBE-4BFD-9CF4-A67882C39772}" vid="{2E00625A-9688-40AF-8444-1D9F1F488526}"/>
    </a:ext>
  </a:extLst>
</a:theme>
</file>

<file path=ppt/theme/theme11.xml><?xml version="1.0" encoding="utf-8"?>
<a:theme xmlns:a="http://schemas.openxmlformats.org/drawingml/2006/main" name="Dark Body Slides - Small Title, Large Subtitle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1" id="{B16F74F9-2DBE-4BFD-9CF4-A67882C39772}" vid="{154967A9-3824-414B-9BF5-AAC318F26C46}"/>
    </a:ext>
  </a:extLst>
</a:theme>
</file>

<file path=ppt/theme/theme12.xml><?xml version="1.0" encoding="utf-8"?>
<a:theme xmlns:a="http://schemas.openxmlformats.org/drawingml/2006/main" name="Dark Dividers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rgbClr val="2E404D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45720" bIns="45720" rtlCol="0">
        <a:noAutofit/>
      </a:bodyPr>
      <a:lstStyle>
        <a:defPPr algn="l">
          <a:defRPr dirty="0" smtClean="0">
            <a:solidFill>
              <a:srgbClr val="FFFFFF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1" id="{B16F74F9-2DBE-4BFD-9CF4-A67882C39772}" vid="{B54160F1-40E7-4FC7-8CD7-10C0444B3050}"/>
    </a:ext>
  </a:extLst>
</a:theme>
</file>

<file path=ppt/theme/theme13.xml><?xml version="1.0" encoding="utf-8"?>
<a:theme xmlns:a="http://schemas.openxmlformats.org/drawingml/2006/main" name="Dark Blank Slides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>
            <a:solidFill>
              <a:srgbClr val="FFFFFF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1" id="{B16F74F9-2DBE-4BFD-9CF4-A67882C39772}" vid="{B763E6DB-15B0-4323-8288-FE0F704146B4}"/>
    </a:ext>
  </a:extLst>
</a:theme>
</file>

<file path=ppt/theme/theme14.xml><?xml version="1.0" encoding="utf-8"?>
<a:theme xmlns:a="http://schemas.openxmlformats.org/drawingml/2006/main" name="1_Back Covers">
  <a:themeElements>
    <a:clrScheme name="NTT DATA Colors 1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0072B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00FF"/>
      </a:hlink>
      <a:folHlink>
        <a:srgbClr val="0000FF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9525" cap="rnd">
          <a:solidFill>
            <a:schemeClr val="tx1">
              <a:lumMod val="50000"/>
            </a:schemeClr>
          </a:solidFill>
          <a:round/>
        </a:ln>
      </a:spPr>
      <a:bodyPr rtlCol="0" anchor="ctr"/>
      <a:lstStyle>
        <a:defPPr algn="ctr">
          <a:defRPr sz="1800" dirty="0" err="1" smtClean="0">
            <a:solidFill>
              <a:srgbClr val="2E404D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 err="1" smtClean="0">
            <a:solidFill>
              <a:srgbClr val="2E404D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1" id="{B16F74F9-2DBE-4BFD-9CF4-A67882C39772}" vid="{31B3EE70-5776-4BAB-A7E2-38E7A59A85D1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ght Covers - Partial Images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err="1" smtClean="0">
            <a:solidFill>
              <a:srgbClr val="2E404D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1" id="{B16F74F9-2DBE-4BFD-9CF4-A67882C39772}" vid="{99E99C6D-FE9F-41DF-A965-C1716ACE0912}"/>
    </a:ext>
  </a:extLst>
</a:theme>
</file>

<file path=ppt/theme/theme3.xml><?xml version="1.0" encoding="utf-8"?>
<a:theme xmlns:a="http://schemas.openxmlformats.org/drawingml/2006/main" name="Light Covers - No Image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rgbClr val="2E404D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45720" bIns="45720" rtlCol="0">
        <a:noAutofit/>
      </a:bodyPr>
      <a:lstStyle>
        <a:defPPr algn="l">
          <a:defRPr dirty="0" smtClean="0">
            <a:solidFill>
              <a:srgbClr val="2E404D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1" id="{B16F74F9-2DBE-4BFD-9CF4-A67882C39772}" vid="{D7869B0E-CD2A-46BD-A19D-3D280A102C77}"/>
    </a:ext>
  </a:extLst>
</a:theme>
</file>

<file path=ppt/theme/theme4.xml><?xml version="1.0" encoding="utf-8"?>
<a:theme xmlns:a="http://schemas.openxmlformats.org/drawingml/2006/main" name="Light Body Slides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1" id="{B16F74F9-2DBE-4BFD-9CF4-A67882C39772}" vid="{DA5856BF-31B4-4944-871E-97185DEAE89F}"/>
    </a:ext>
  </a:extLst>
</a:theme>
</file>

<file path=ppt/theme/theme5.xml><?xml version="1.0" encoding="utf-8"?>
<a:theme xmlns:a="http://schemas.openxmlformats.org/drawingml/2006/main" name="Light Body Slides - Small Title, Large Subtitle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1" id="{B16F74F9-2DBE-4BFD-9CF4-A67882C39772}" vid="{01DE1D9D-B97A-426F-8C3F-5790333FE32B}"/>
    </a:ext>
  </a:extLst>
</a:theme>
</file>

<file path=ppt/theme/theme6.xml><?xml version="1.0" encoding="utf-8"?>
<a:theme xmlns:a="http://schemas.openxmlformats.org/drawingml/2006/main" name="Light Dividers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rgbClr val="2E404D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45720" bIns="45720" rtlCol="0">
        <a:noAutofit/>
      </a:bodyPr>
      <a:lstStyle>
        <a:defPPr algn="l"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1" id="{B16F74F9-2DBE-4BFD-9CF4-A67882C39772}" vid="{3270BDFF-0ACA-4A39-B607-3AF4BC7D6858}"/>
    </a:ext>
  </a:extLst>
</a:theme>
</file>

<file path=ppt/theme/theme7.xml><?xml version="1.0" encoding="utf-8"?>
<a:theme xmlns:a="http://schemas.openxmlformats.org/drawingml/2006/main" name="Light Blank Slides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1" id="{B16F74F9-2DBE-4BFD-9CF4-A67882C39772}" vid="{4C6AA3F2-BC9C-4783-A51D-A652219E8A7D}"/>
    </a:ext>
  </a:extLst>
</a:theme>
</file>

<file path=ppt/theme/theme8.xml><?xml version="1.0" encoding="utf-8"?>
<a:theme xmlns:a="http://schemas.openxmlformats.org/drawingml/2006/main" name="Dark Covers - Partial Images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rgbClr val="2E404D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err="1" smtClean="0">
            <a:solidFill>
              <a:srgbClr val="FFFFFF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1" id="{B16F74F9-2DBE-4BFD-9CF4-A67882C39772}" vid="{3218AADA-195A-4847-811D-3534C31DB848}"/>
    </a:ext>
  </a:extLst>
</a:theme>
</file>

<file path=ppt/theme/theme9.xml><?xml version="1.0" encoding="utf-8"?>
<a:theme xmlns:a="http://schemas.openxmlformats.org/drawingml/2006/main" name="Dark Covers - No Image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rgbClr val="2E404D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err="1" smtClean="0">
            <a:solidFill>
              <a:srgbClr val="FFFFFF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1" id="{B16F74F9-2DBE-4BFD-9CF4-A67882C39772}" vid="{6442AB1C-870C-4FDF-AF98-70BADEF36D9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AAD425DB8944A9429E667FDB02E14" ma:contentTypeVersion="19" ma:contentTypeDescription="Create a new document." ma:contentTypeScope="" ma:versionID="69d4191005cc33b5558b28888f899464">
  <xsd:schema xmlns:xsd="http://www.w3.org/2001/XMLSchema" xmlns:xs="http://www.w3.org/2001/XMLSchema" xmlns:p="http://schemas.microsoft.com/office/2006/metadata/properties" xmlns:ns2="3a884021-5369-4551-a855-26e134b18cff" xmlns:ns3="b9a6bc27-5d57-4cc4-be66-4aa825f7ece8" xmlns:ns4="88277476-d7b8-4914-a8c1-9da81a4263ec" targetNamespace="http://schemas.microsoft.com/office/2006/metadata/properties" ma:root="true" ma:fieldsID="c7f6fa95531064f6fea2d1e55d9b007b" ns2:_="" ns3:_="" ns4:_="">
    <xsd:import namespace="3a884021-5369-4551-a855-26e134b18cff"/>
    <xsd:import namespace="b9a6bc27-5d57-4cc4-be66-4aa825f7ece8"/>
    <xsd:import namespace="88277476-d7b8-4914-a8c1-9da81a4263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BrandIssues" minOccurs="0"/>
                <xsd:element ref="ns2:MediaLengthInSeconds" minOccurs="0"/>
                <xsd:element ref="ns2:AccountID" minOccurs="0"/>
                <xsd:element ref="ns2:lcf76f155ced4ddcb4097134ff3c332f" minOccurs="0"/>
                <xsd:element ref="ns4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884021-5369-4551-a855-26e134b18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BrandIssues" ma:index="20" nillable="true" ma:displayName="Brand Issues" ma:format="Dropdown" ma:internalName="BrandIssues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AccountID" ma:index="22" nillable="true" ma:displayName="Account ID18" ma:format="Dropdown" ma:internalName="AccountID">
      <xsd:simpleType>
        <xsd:restriction base="dms:Text">
          <xsd:maxLength value="255"/>
        </xsd:restriction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f6ec8287-7dca-4284-bf64-ff5b888be5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6bc27-5d57-4cc4-be66-4aa825f7e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77476-d7b8-4914-a8c1-9da81a4263ec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e311c46b-8afc-4d3d-8401-69db66831144}" ma:internalName="TaxCatchAll" ma:showField="CatchAllData" ma:web="b9a6bc27-5d57-4cc4-be66-4aa825f7e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countID xmlns="3a884021-5369-4551-a855-26e134b18cff" xsi:nil="true"/>
    <TaxCatchAll xmlns="88277476-d7b8-4914-a8c1-9da81a4263ec" xsi:nil="true"/>
    <lcf76f155ced4ddcb4097134ff3c332f xmlns="3a884021-5369-4551-a855-26e134b18cff">
      <Terms xmlns="http://schemas.microsoft.com/office/infopath/2007/PartnerControls"/>
    </lcf76f155ced4ddcb4097134ff3c332f>
    <BrandIssues xmlns="3a884021-5369-4551-a855-26e134b18cff" xsi:nil="true"/>
  </documentManagement>
</p:properties>
</file>

<file path=customXml/itemProps1.xml><?xml version="1.0" encoding="utf-8"?>
<ds:datastoreItem xmlns:ds="http://schemas.openxmlformats.org/officeDocument/2006/customXml" ds:itemID="{CE943432-5A5C-4430-8846-B84534087B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453352-2205-4D09-8EB4-D3E3900EBC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884021-5369-4551-a855-26e134b18cff"/>
    <ds:schemaRef ds:uri="b9a6bc27-5d57-4cc4-be66-4aa825f7ece8"/>
    <ds:schemaRef ds:uri="88277476-d7b8-4914-a8c1-9da81a4263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4BE57C-8FA4-4EE1-BE9D-2626D54D0FC4}">
  <ds:schemaRefs>
    <ds:schemaRef ds:uri="http://schemas.microsoft.com/office/2006/metadata/properties"/>
    <ds:schemaRef ds:uri="http://schemas.microsoft.com/office/infopath/2007/PartnerControls"/>
    <ds:schemaRef ds:uri="3a884021-5369-4551-a855-26e134b18cff"/>
    <ds:schemaRef ds:uri="88277476-d7b8-4914-a8c1-9da81a4263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2024 NTT_DATA_PowerPoint_Template_Customized</Template>
  <TotalTime>573</TotalTime>
  <Words>775</Words>
  <Application>Microsoft Office PowerPoint</Application>
  <PresentationFormat>Widescreen</PresentationFormat>
  <Paragraphs>175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30" baseType="lpstr">
      <vt:lpstr>Arial</vt:lpstr>
      <vt:lpstr>Georgia</vt:lpstr>
      <vt:lpstr>Segoe UI</vt:lpstr>
      <vt:lpstr>Wingdings</vt:lpstr>
      <vt:lpstr>Covers - Full Image Background</vt:lpstr>
      <vt:lpstr>Light Covers - Partial Images</vt:lpstr>
      <vt:lpstr>Light Covers - No Image</vt:lpstr>
      <vt:lpstr>Light Body Slides</vt:lpstr>
      <vt:lpstr>Light Body Slides - Small Title, Large Subtitle</vt:lpstr>
      <vt:lpstr>Light Dividers</vt:lpstr>
      <vt:lpstr>Light Blank Slides</vt:lpstr>
      <vt:lpstr>Dark Covers - Partial Images</vt:lpstr>
      <vt:lpstr>Dark Covers - No Image</vt:lpstr>
      <vt:lpstr>Dark Body Slides</vt:lpstr>
      <vt:lpstr>Dark Body Slides - Small Title, Large Subtitle</vt:lpstr>
      <vt:lpstr>Dark Dividers</vt:lpstr>
      <vt:lpstr>Dark Blank Slides</vt:lpstr>
      <vt:lpstr>1_Back Covers</vt:lpstr>
      <vt:lpstr>Acrobat Document</vt:lpstr>
      <vt:lpstr>Hedge Fund Accounting</vt:lpstr>
      <vt:lpstr>Overview</vt:lpstr>
      <vt:lpstr>Current Process</vt:lpstr>
      <vt:lpstr>Proposed Process</vt:lpstr>
      <vt:lpstr>Clarifications</vt:lpstr>
      <vt:lpstr>PowerPoint Presentation</vt:lpstr>
      <vt:lpstr>PowerPoint Presentation</vt:lpstr>
      <vt:lpstr>Reference Docs</vt:lpstr>
      <vt:lpstr>Proposed Solution – Conceptual View</vt:lpstr>
      <vt:lpstr>Proposed Process – Pre-Loader</vt:lpstr>
      <vt:lpstr>Proposed Process – Associate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Lakshmanan, Kalirajan</dc:creator>
  <cp:keywords>NTT DATA, Inc.;PowerPoint Template</cp:keywords>
  <cp:lastModifiedBy>Lakshmanan, Kalirajan</cp:lastModifiedBy>
  <cp:revision>2</cp:revision>
  <dcterms:created xsi:type="dcterms:W3CDTF">2024-08-09T07:58:42Z</dcterms:created>
  <dcterms:modified xsi:type="dcterms:W3CDTF">2024-08-12T10:06:18Z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0x010100D8BAAD425DB8944A9429E667FDB02E14</vt:lpwstr>
  </property>
</Properties>
</file>