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5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48A5-1080-434F-B55A-A45BB6AAFD3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346A-2063-5247-8F33-5FA524EF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C4ECD-7148-D14F-9AF2-DC780D5E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7" y="28178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280403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extLst>
              <a:ext uri="{FF2B5EF4-FFF2-40B4-BE49-F238E27FC236}">
                <a16:creationId xmlns:a16="http://schemas.microsoft.com/office/drawing/2014/main" id="{83DA4E7A-7A23-144E-AD0E-9EAAAAAB11BD}"/>
              </a:ext>
            </a:extLst>
          </p:cNvPr>
          <p:cNvSpPr/>
          <p:nvPr/>
        </p:nvSpPr>
        <p:spPr>
          <a:xfrm rot="10800000">
            <a:off x="5325281" y="3108958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>
            <a:extLst>
              <a:ext uri="{FF2B5EF4-FFF2-40B4-BE49-F238E27FC236}">
                <a16:creationId xmlns:a16="http://schemas.microsoft.com/office/drawing/2014/main" id="{52F33CD5-9B29-0E4C-9F28-8D0385FDA404}"/>
              </a:ext>
            </a:extLst>
          </p:cNvPr>
          <p:cNvSpPr/>
          <p:nvPr/>
        </p:nvSpPr>
        <p:spPr>
          <a:xfrm>
            <a:off x="5305501" y="3108958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Arrow 5">
            <a:extLst>
              <a:ext uri="{FF2B5EF4-FFF2-40B4-BE49-F238E27FC236}">
                <a16:creationId xmlns:a16="http://schemas.microsoft.com/office/drawing/2014/main" id="{0A733C33-B656-1E4E-99A3-957D8E48AB04}"/>
              </a:ext>
            </a:extLst>
          </p:cNvPr>
          <p:cNvSpPr/>
          <p:nvPr/>
        </p:nvSpPr>
        <p:spPr>
          <a:xfrm>
            <a:off x="9310568" y="3109511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>
            <a:extLst>
              <a:ext uri="{FF2B5EF4-FFF2-40B4-BE49-F238E27FC236}">
                <a16:creationId xmlns:a16="http://schemas.microsoft.com/office/drawing/2014/main" id="{52F33CD5-9B29-0E4C-9F28-8D0385FDA404}"/>
              </a:ext>
            </a:extLst>
          </p:cNvPr>
          <p:cNvSpPr/>
          <p:nvPr/>
        </p:nvSpPr>
        <p:spPr>
          <a:xfrm rot="10800000">
            <a:off x="1439553" y="3109511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Arrow 5">
            <a:extLst>
              <a:ext uri="{FF2B5EF4-FFF2-40B4-BE49-F238E27FC236}">
                <a16:creationId xmlns:a16="http://schemas.microsoft.com/office/drawing/2014/main" id="{0A733C33-B656-1E4E-99A3-957D8E48AB04}"/>
              </a:ext>
            </a:extLst>
          </p:cNvPr>
          <p:cNvSpPr/>
          <p:nvPr/>
        </p:nvSpPr>
        <p:spPr>
          <a:xfrm rot="10800000">
            <a:off x="9310568" y="3109511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>
            <a:extLst>
              <a:ext uri="{FF2B5EF4-FFF2-40B4-BE49-F238E27FC236}">
                <a16:creationId xmlns:a16="http://schemas.microsoft.com/office/drawing/2014/main" id="{52F33CD5-9B29-0E4C-9F28-8D0385FDA404}"/>
              </a:ext>
            </a:extLst>
          </p:cNvPr>
          <p:cNvSpPr/>
          <p:nvPr/>
        </p:nvSpPr>
        <p:spPr>
          <a:xfrm>
            <a:off x="1439553" y="3109511"/>
            <a:ext cx="1441525" cy="72076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+++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+++</dc:title>
  <dc:creator>Liory Fern Pollak</dc:creator>
  <cp:lastModifiedBy>Liory Fern Pollak</cp:lastModifiedBy>
  <cp:revision>3</cp:revision>
  <dcterms:created xsi:type="dcterms:W3CDTF">2020-01-14T10:55:42Z</dcterms:created>
  <dcterms:modified xsi:type="dcterms:W3CDTF">2020-01-14T11:19:51Z</dcterms:modified>
</cp:coreProperties>
</file>