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2" r:id="rId6"/>
    <p:sldId id="262" r:id="rId7"/>
    <p:sldId id="261" r:id="rId8"/>
    <p:sldId id="266" r:id="rId9"/>
    <p:sldId id="274" r:id="rId10"/>
    <p:sldId id="267" r:id="rId11"/>
    <p:sldId id="271" r:id="rId12"/>
    <p:sldId id="268" r:id="rId13"/>
    <p:sldId id="279" r:id="rId14"/>
    <p:sldId id="280" r:id="rId15"/>
    <p:sldId id="281" r:id="rId16"/>
    <p:sldId id="275" r:id="rId17"/>
    <p:sldId id="276" r:id="rId18"/>
    <p:sldId id="277" r:id="rId19"/>
    <p:sldId id="282" r:id="rId20"/>
    <p:sldId id="273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0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2BBE325-56DC-4925-BA40-F847C0ACBE3F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7A83CCB-93F5-4838-A443-A06805B05C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0E13AB-BB14-44E9-BB06-8DAEF1E7C04A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A518E62-0581-4817-AC77-133E9931B9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18E62-0581-4817-AC77-133E9931B9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1C6E-9704-4C34-BA4A-6DA4A231BE7B}" type="datetimeFigureOut">
              <a:rPr lang="en-US" smtClean="0"/>
              <a:pPr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DDAA-26DB-4452-9F87-BCAD19095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57200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you first run </a:t>
            </a:r>
            <a:r>
              <a:rPr lang="en-US" dirty="0" err="1" smtClean="0"/>
              <a:t>PsychoPy</a:t>
            </a:r>
            <a:r>
              <a:rPr lang="en-US" dirty="0" smtClean="0"/>
              <a:t> (v 1.78), the display will look like this: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0"/>
            <a:ext cx="622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an experiment in </a:t>
            </a:r>
            <a:r>
              <a:rPr lang="en-US" b="1" dirty="0" err="1" smtClean="0"/>
              <a:t>PsychoPy</a:t>
            </a:r>
            <a:r>
              <a:rPr lang="en-US" b="1" dirty="0" smtClean="0"/>
              <a:t> to examine the Simon Effect.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81686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2895600"/>
            <a:ext cx="35814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Right-click on the colored box and </a:t>
            </a:r>
            <a:r>
              <a:rPr lang="en-US" sz="2400" i="1" u="sng" dirty="0" smtClean="0"/>
              <a:t>remove</a:t>
            </a:r>
            <a:r>
              <a:rPr lang="en-US" sz="2400" dirty="0" smtClean="0"/>
              <a:t> it.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r="23333"/>
          <a:stretch>
            <a:fillRect/>
          </a:stretch>
        </p:blipFill>
        <p:spPr bwMode="auto">
          <a:xfrm>
            <a:off x="1752600" y="1371600"/>
            <a:ext cx="3943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533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column to your Excel spreadsheet called “</a:t>
            </a:r>
            <a:r>
              <a:rPr lang="en-US" dirty="0" err="1" smtClean="0"/>
              <a:t>correctresponse</a:t>
            </a:r>
            <a:r>
              <a:rPr lang="en-US" dirty="0" smtClean="0"/>
              <a:t>”.  Enter the correct values.  Be sure to save the file.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429000"/>
            <a:ext cx="693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 that you should press the </a:t>
            </a:r>
            <a:r>
              <a:rPr lang="en-US" sz="2800" b="1" dirty="0" smtClean="0"/>
              <a:t>Z key in response to red, and the slash key in response to green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Now run the experiment.  Take a look at the data file.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34000" y="914400"/>
            <a:ext cx="6858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838200"/>
            <a:ext cx="660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facilitate analysis, add a “condition” field to the excel spreadsheet.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4114800"/>
            <a:ext cx="266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experiment again.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5172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324600" y="1371600"/>
            <a:ext cx="6858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3400"/>
            <a:ext cx="6781800" cy="588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the data file.  Insert a pivot table and set the fields as shown below.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34200" y="304800"/>
            <a:ext cx="76200" cy="3962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6400800"/>
            <a:ext cx="573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this setting to include only correct trials (value = 1).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133600" y="1981200"/>
            <a:ext cx="533400" cy="457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71800" y="4419600"/>
            <a:ext cx="2209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For “fun” try dragging something else here such as </a:t>
            </a:r>
            <a:r>
              <a:rPr lang="en-US" dirty="0" err="1" smtClean="0"/>
              <a:t>targetcolor</a:t>
            </a:r>
            <a:r>
              <a:rPr lang="en-US" dirty="0" smtClean="0"/>
              <a:t> or </a:t>
            </a:r>
            <a:r>
              <a:rPr lang="en-US" dirty="0" err="1" smtClean="0"/>
              <a:t>targetx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29200" y="5486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20745"/>
            <a:ext cx="3857625" cy="561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838200" y="38100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 a break after each block.</a:t>
            </a:r>
          </a:p>
          <a:p>
            <a:endParaRPr lang="en-US" dirty="0" smtClean="0"/>
          </a:p>
          <a:p>
            <a:r>
              <a:rPr lang="en-US" dirty="0" smtClean="0"/>
              <a:t>Create a new routine called “pause” (“break” is a protected word).</a:t>
            </a:r>
          </a:p>
          <a:p>
            <a:r>
              <a:rPr lang="en-US" dirty="0" smtClean="0"/>
              <a:t>Insert the pause after the trial loop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3352800" cy="10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3124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pause routine and add a text object.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477000" y="22098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1200" y="38100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4800600"/>
            <a:ext cx="1219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738" y="1357313"/>
            <a:ext cx="49625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5800" y="3810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add a keyboard object to the pause routine.   </a:t>
            </a:r>
            <a:r>
              <a:rPr lang="en-US" dirty="0" err="1" smtClean="0"/>
              <a:t>PsychoPy</a:t>
            </a:r>
            <a:r>
              <a:rPr lang="en-US" dirty="0" smtClean="0"/>
              <a:t> will wait for a </a:t>
            </a:r>
            <a:r>
              <a:rPr lang="en-US" dirty="0" err="1" smtClean="0"/>
              <a:t>keypress</a:t>
            </a:r>
            <a:r>
              <a:rPr lang="en-US" dirty="0" smtClean="0"/>
              <a:t> before ending the break.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67200" y="25908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600" y="3200400"/>
            <a:ext cx="1905000" cy="1752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5791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now have one block of four trials.  Run the experiment to test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276600"/>
            <a:ext cx="4038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66800" y="685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need more blocks.</a:t>
            </a:r>
          </a:p>
          <a:p>
            <a:r>
              <a:rPr lang="en-US" dirty="0" smtClean="0"/>
              <a:t>Now put everything in another loop.  Call it “blocks”.  For now, just specify two repetitions (two blocks).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752600"/>
            <a:ext cx="40862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981200" y="41148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6019800"/>
            <a:ext cx="266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experiment again.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add some feedback.  Insert a new routine called “feedback” into the trials loop as shown below.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76400"/>
            <a:ext cx="35575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038600"/>
            <a:ext cx="5188998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4648200" y="3429000"/>
            <a:ext cx="5334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762000"/>
            <a:ext cx="4695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304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the feedback routine.  Insert a text object as shown below.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24400" y="5181600"/>
            <a:ext cx="44196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38862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838200"/>
            <a:ext cx="1219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85800" y="3124200"/>
            <a:ext cx="1371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599"/>
            <a:ext cx="1828800" cy="44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457200" y="1905000"/>
            <a:ext cx="1371600" cy="137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304800"/>
            <a:ext cx="5195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insert a “code” object into the feedback routine.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0" y="4419600"/>
            <a:ext cx="590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click on code and make it the first object in the routine: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54508"/>
          <a:stretch>
            <a:fillRect/>
          </a:stretch>
        </p:blipFill>
        <p:spPr bwMode="auto">
          <a:xfrm>
            <a:off x="4038600" y="914400"/>
            <a:ext cx="37147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800600"/>
            <a:ext cx="36671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Test your experiment.</a:t>
            </a:r>
          </a:p>
          <a:p>
            <a:r>
              <a:rPr lang="en-US" sz="3200" dirty="0" smtClean="0"/>
              <a:t>You should have two blocks of four trials each with a break after each block. </a:t>
            </a:r>
          </a:p>
          <a:p>
            <a:r>
              <a:rPr lang="en-US" sz="3200" dirty="0" smtClean="0"/>
              <a:t>You should receive feedback when you make an incorrect response.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676400"/>
            <a:ext cx="4124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28600" y="152400"/>
            <a:ext cx="23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 the preferences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53000" y="27432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"/>
            <a:ext cx="5210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876800" y="533400"/>
            <a:ext cx="6858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038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85800" y="23622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3048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add enough repetitions so we have a complete experiment.  Thirty trials per “cell” is a good target.  Set 6 repetitions of the trials loop and five repetitions of the blocks loop.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495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experiment.  We’ll be analyzing the data so try to be as fast as possible without making too many errors!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524000"/>
            <a:ext cx="4038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5105400" y="24384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71600" y="5181600"/>
            <a:ext cx="548640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Remember: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Red</a:t>
            </a:r>
            <a:r>
              <a:rPr lang="en-US" sz="3200" dirty="0" smtClean="0"/>
              <a:t> = Z                        </a:t>
            </a:r>
            <a:r>
              <a:rPr lang="en-US" sz="3200" dirty="0" smtClean="0">
                <a:solidFill>
                  <a:srgbClr val="00B050"/>
                </a:solidFill>
              </a:rPr>
              <a:t>Green</a:t>
            </a:r>
            <a:r>
              <a:rPr lang="en-US" sz="3200" dirty="0" smtClean="0"/>
              <a:t> = 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381125"/>
            <a:ext cx="3836864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10858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791200" y="22860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90600" y="3505200"/>
            <a:ext cx="6858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48768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381000"/>
            <a:ext cx="38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text object.  Clear the duration. 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524000" y="685800"/>
            <a:ext cx="228600" cy="2743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2592284" y="750332"/>
            <a:ext cx="3198916" cy="16118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8400" y="304800"/>
            <a:ext cx="231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the text to “+”.</a:t>
            </a:r>
          </a:p>
          <a:p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638800" y="685800"/>
            <a:ext cx="2438400" cy="4191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53000" y="38100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315575" cy="778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28600"/>
            <a:ext cx="48482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85800"/>
            <a:ext cx="15906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562600" y="9906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19800" y="14478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9200" y="2667000"/>
            <a:ext cx="38862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3810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0"/>
            <a:ext cx="347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a “</a:t>
            </a:r>
            <a:r>
              <a:rPr lang="en-US" dirty="0" err="1" smtClean="0"/>
              <a:t>grating”in</a:t>
            </a:r>
            <a:r>
              <a:rPr lang="en-US" dirty="0" smtClean="0"/>
              <a:t> the trial events.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66800" y="4038600"/>
            <a:ext cx="6858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49530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5400" y="20574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1409700" y="381000"/>
            <a:ext cx="495300" cy="3657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62200"/>
            <a:ext cx="61341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the </a:t>
            </a:r>
            <a:r>
              <a:rPr lang="en-US" dirty="0" err="1" smtClean="0"/>
              <a:t>PsychoPy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Create an excel file in the same folder with the variables that will specify attributes of the stimuli.  Enter the variables and values shown below.  Give the file a meaningful name.  Maybe simonloop.xlsx.  Save the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352800"/>
            <a:ext cx="40386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a loop in the flow at the bottom of the screen.  Call it “trials”.  Browse to the file you created in the previous step and select it.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5334000"/>
            <a:ext cx="18764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09600" y="1905000"/>
            <a:ext cx="762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4114800"/>
            <a:ext cx="7620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67000" y="3581400"/>
            <a:ext cx="7620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1828800"/>
            <a:ext cx="1495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3886200" y="762000"/>
            <a:ext cx="3733800" cy="42672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762000"/>
            <a:ext cx="57636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90600"/>
            <a:ext cx="10191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3048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a keyboard event to the trial.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48200" y="17526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3800" y="2819400"/>
            <a:ext cx="1981200" cy="2209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828800"/>
            <a:ext cx="685800" cy="68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7"/>
          </p:cNvCxnSpPr>
          <p:nvPr/>
        </p:nvCxnSpPr>
        <p:spPr>
          <a:xfrm flipH="1">
            <a:off x="1347367" y="685800"/>
            <a:ext cx="405233" cy="124343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410200" y="2133600"/>
            <a:ext cx="6858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315575" cy="778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539</Words>
  <Application>Microsoft Office PowerPoint</Application>
  <PresentationFormat>On-screen Show (4:3)</PresentationFormat>
  <Paragraphs>42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A. Abrams</dc:creator>
  <cp:lastModifiedBy>Richard A. Abrams</cp:lastModifiedBy>
  <cp:revision>77</cp:revision>
  <dcterms:created xsi:type="dcterms:W3CDTF">2012-07-10T00:38:36Z</dcterms:created>
  <dcterms:modified xsi:type="dcterms:W3CDTF">2013-08-26T05:33:33Z</dcterms:modified>
</cp:coreProperties>
</file>