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1C14-09B7-FFD4-469C-1357A701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3EA1C-B50C-1C10-42E3-52E412A5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D6EF-0B47-53DD-8CF9-D778214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EA5A-7138-A6E2-D383-5419FB1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A829-3076-A887-6362-E3BC7CAE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6931-457A-D6F6-8FB8-FE9B8CA4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960BF-2EC5-18CD-6944-3EF76357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E0D1-2A75-350B-7C68-9A18D9C3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7C5A-2018-19F7-E557-62092D03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AA63-A5B4-39D8-8638-A439F1A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4F8DE-B094-256E-4DE6-8B5EFC1D9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84B08-3EFF-8723-88D0-24BDFABD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6134-82C6-D48C-0405-CE00B7CD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F400-CF68-2944-55BB-CC00A772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F68A-972B-EBA0-1227-3DA96E1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9D4-200D-D031-3D15-F898742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8F42-83FE-C2B5-2674-6836DDBF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F4AB-0B54-FC67-5AE0-8A33DC73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DA3-AB3C-C123-107A-EC4D4BD8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AFBF-FE77-79DB-F430-F6ADD365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9F53-A1EE-1F29-8E00-B85E87E2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10F8-F74A-C976-B4BE-7A307501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ADE4-2982-AFB8-EC99-31DFAE00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58D9-4505-9882-ED8A-1EE1A98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A741-6496-1DBB-349B-7867AC9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F4D-E7C4-DAF9-B570-224DF375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F8D-F84D-E05C-A3C2-D031CF29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15D2-5E75-0EB2-B8C9-3479CB35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94CAB-94F4-53FE-0613-9A0FB15B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2F01-5A8E-5E39-B9CB-9836B324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28B1-95CF-01DC-D18E-3ADE11F5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B44D-97DD-6A7A-3187-80007CA6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54944-6244-7D09-7C30-26EF44DD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BCB10-9505-FE9A-AC9D-5B51731EE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6095C-FC6D-51F2-9D8D-30945CEB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381F4-AE27-23FF-801C-10E214463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C69C5-DCD5-2EF2-6149-9033933A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05438-6A80-CA7F-4C98-AC9763E7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5DAC1-5351-6693-BD9A-09E4D94B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7551-0EDA-B9AC-7F55-841B4BD1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4121-CE71-0D87-7C1F-2BAF0273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E3C3A-8E3E-C7CD-3E9E-BF5BE3D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B0182-E43D-5496-FBD4-52CEB623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7C3B-5975-C333-6EDC-8DE1402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5E06C-DB6D-1966-4503-517AE0FC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446A-DA26-DE9B-6A80-91553B03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4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405-9D2A-963B-6A0F-2E91D2B5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A747-5916-A121-5DF7-5ECF92DC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CF3D3-0CE5-A10D-CA90-AB4D0FA5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435F-D165-9EF9-4045-3C96F336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A1D2-498F-F574-B4E0-D736670A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E0BF1-136C-7E84-2122-C575830A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91D-CBAF-D4BD-8EEA-D2DCC8A6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D5262-67B5-6D1E-C31E-271D99D8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8AF2B-5510-D40C-F66C-572CA58F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DE62-7D75-BC95-0394-FCFE7F35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2A18-8DDF-A35D-0338-19D3EDCD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1EB2D-3589-A966-6DF8-5BE87AB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4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4224-08F1-A7AF-3AC4-33EDCB26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50D-C451-D6C7-1F8F-CFE3FE9A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5ED0-1638-B85B-92D5-91B40851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D64E-00FF-4AD4-968E-4B1B5609D60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0DD0-72F4-150B-169A-2DE5DA6F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539-22F5-A0BE-57B5-DD255468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039C-C50F-4EE1-810F-F72FAF4CE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6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D2D2E-D6FC-ED32-A9DD-2795AC3C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Web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CC2B3C-7AD2-E85F-52D5-AE4C282C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60" y="1816915"/>
            <a:ext cx="5052224" cy="4351338"/>
          </a:xfrm>
        </p:spPr>
      </p:pic>
    </p:spTree>
    <p:extLst>
      <p:ext uri="{BB962C8B-B14F-4D97-AF65-F5344CB8AC3E}">
        <p14:creationId xmlns:p14="http://schemas.microsoft.com/office/powerpoint/2010/main" val="2234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0B5-F24D-CC6B-B32E-7DCFB3C2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C8201-29ED-BF6F-65A7-4E042CBE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87" y="1869168"/>
            <a:ext cx="3363865" cy="4351338"/>
          </a:xfrm>
        </p:spPr>
      </p:pic>
    </p:spTree>
    <p:extLst>
      <p:ext uri="{BB962C8B-B14F-4D97-AF65-F5344CB8AC3E}">
        <p14:creationId xmlns:p14="http://schemas.microsoft.com/office/powerpoint/2010/main" val="37988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4AF9-207C-1D81-CB49-6FD794B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Front-end Web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F2E7E-778C-9328-0C30-1AC63E9D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28" y="1825625"/>
            <a:ext cx="9267144" cy="4351338"/>
          </a:xfrm>
        </p:spPr>
      </p:pic>
    </p:spTree>
    <p:extLst>
      <p:ext uri="{BB962C8B-B14F-4D97-AF65-F5344CB8AC3E}">
        <p14:creationId xmlns:p14="http://schemas.microsoft.com/office/powerpoint/2010/main" val="25538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907C7-7DB7-CF88-3A98-EC72F47F6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163" y="998310"/>
            <a:ext cx="7795375" cy="4351338"/>
          </a:xfrm>
        </p:spPr>
      </p:pic>
    </p:spTree>
    <p:extLst>
      <p:ext uri="{BB962C8B-B14F-4D97-AF65-F5344CB8AC3E}">
        <p14:creationId xmlns:p14="http://schemas.microsoft.com/office/powerpoint/2010/main" val="7021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17A32-5C74-3F97-F221-94841C35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9" y="1047458"/>
            <a:ext cx="7658494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F1B-76D3-26E6-AC94-4BE075D3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HTML…?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6D62C-C2B8-E58C-7147-085C903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42" y="1863634"/>
            <a:ext cx="11265893" cy="4310743"/>
          </a:xfrm>
        </p:spPr>
      </p:pic>
    </p:spTree>
    <p:extLst>
      <p:ext uri="{BB962C8B-B14F-4D97-AF65-F5344CB8AC3E}">
        <p14:creationId xmlns:p14="http://schemas.microsoft.com/office/powerpoint/2010/main" val="374714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2712-8F7F-E63A-F3A5-1C292971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HTML ELEMENT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A302B-FA11-83A7-46CD-4E34F812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26" y="1346575"/>
            <a:ext cx="9483205" cy="4610619"/>
          </a:xfrm>
        </p:spPr>
      </p:pic>
    </p:spTree>
    <p:extLst>
      <p:ext uri="{BB962C8B-B14F-4D97-AF65-F5344CB8AC3E}">
        <p14:creationId xmlns:p14="http://schemas.microsoft.com/office/powerpoint/2010/main" val="313805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Web Development</vt:lpstr>
      <vt:lpstr>Course Overview </vt:lpstr>
      <vt:lpstr>Front-end Web Development</vt:lpstr>
      <vt:lpstr>PowerPoint Presentation</vt:lpstr>
      <vt:lpstr>PowerPoint Presentation</vt:lpstr>
      <vt:lpstr>What is HTML…?</vt:lpstr>
      <vt:lpstr>Anatomy of an HTML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Web Development</dc:title>
  <dc:creator>bharath varre</dc:creator>
  <cp:lastModifiedBy>bharath varre</cp:lastModifiedBy>
  <cp:revision>2</cp:revision>
  <dcterms:created xsi:type="dcterms:W3CDTF">2023-05-13T04:57:27Z</dcterms:created>
  <dcterms:modified xsi:type="dcterms:W3CDTF">2023-05-15T13:47:40Z</dcterms:modified>
</cp:coreProperties>
</file>