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</p:sldMasterIdLst>
  <p:notesMasterIdLst>
    <p:notesMasterId r:id="rId20"/>
  </p:notesMasterIdLst>
  <p:sldIdLst>
    <p:sldId id="1906872577" r:id="rId10"/>
    <p:sldId id="2870" r:id="rId11"/>
    <p:sldId id="2857" r:id="rId12"/>
    <p:sldId id="1906872563" r:id="rId13"/>
    <p:sldId id="1906872569" r:id="rId14"/>
    <p:sldId id="1906872570" r:id="rId15"/>
    <p:sldId id="1906872571" r:id="rId16"/>
    <p:sldId id="1906872572" r:id="rId17"/>
    <p:sldId id="1906872586" r:id="rId18"/>
    <p:sldId id="19068725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1906872577"/>
            <p14:sldId id="2870"/>
            <p14:sldId id="2857"/>
            <p14:sldId id="1906872563"/>
            <p14:sldId id="1906872569"/>
            <p14:sldId id="1906872570"/>
            <p14:sldId id="1906872571"/>
            <p14:sldId id="1906872572"/>
            <p14:sldId id="1906872586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7FCB6-A977-42F9-B9F5-1CE03EB4661E}" v="4" dt="2024-08-08T02:03:01.484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913" autoAdjust="0"/>
  </p:normalViewPr>
  <p:slideViewPr>
    <p:cSldViewPr snapToGrid="0">
      <p:cViewPr varScale="1">
        <p:scale>
          <a:sx n="56" d="100"/>
          <a:sy n="56" d="100"/>
        </p:scale>
        <p:origin x="912" y="44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l-Valdez, Jessica Anne" userId="94b097dd-be1a-4964-a6cb-fa7089dac6bb" providerId="ADAL" clId="{9E07FCB6-A977-42F9-B9F5-1CE03EB4661E}"/>
    <pc:docChg chg="undo addSld delSld modSld modSection">
      <pc:chgData name="Sibal-Valdez, Jessica Anne" userId="94b097dd-be1a-4964-a6cb-fa7089dac6bb" providerId="ADAL" clId="{9E07FCB6-A977-42F9-B9F5-1CE03EB4661E}" dt="2024-08-08T02:03:01.468" v="92"/>
      <pc:docMkLst>
        <pc:docMk/>
      </pc:docMkLst>
      <pc:sldChg chg="modSp mod">
        <pc:chgData name="Sibal-Valdez, Jessica Anne" userId="94b097dd-be1a-4964-a6cb-fa7089dac6bb" providerId="ADAL" clId="{9E07FCB6-A977-42F9-B9F5-1CE03EB4661E}" dt="2024-08-07T03:19:29.279" v="6" actId="14100"/>
        <pc:sldMkLst>
          <pc:docMk/>
          <pc:sldMk cId="969716135" sldId="1906872563"/>
        </pc:sldMkLst>
        <pc:spChg chg="mod">
          <ac:chgData name="Sibal-Valdez, Jessica Anne" userId="94b097dd-be1a-4964-a6cb-fa7089dac6bb" providerId="ADAL" clId="{9E07FCB6-A977-42F9-B9F5-1CE03EB4661E}" dt="2024-08-07T03:19:29.279" v="6" actId="14100"/>
          <ac:spMkLst>
            <pc:docMk/>
            <pc:sldMk cId="969716135" sldId="1906872563"/>
            <ac:spMk id="4" creationId="{00000000-0000-0000-0000-000000000000}"/>
          </ac:spMkLst>
        </pc:spChg>
      </pc:sldChg>
      <pc:sldChg chg="modSp mod">
        <pc:chgData name="Sibal-Valdez, Jessica Anne" userId="94b097dd-be1a-4964-a6cb-fa7089dac6bb" providerId="ADAL" clId="{9E07FCB6-A977-42F9-B9F5-1CE03EB4661E}" dt="2024-08-07T03:20:03.044" v="15" actId="20577"/>
        <pc:sldMkLst>
          <pc:docMk/>
          <pc:sldMk cId="2205980423" sldId="1906872569"/>
        </pc:sldMkLst>
        <pc:spChg chg="mod">
          <ac:chgData name="Sibal-Valdez, Jessica Anne" userId="94b097dd-be1a-4964-a6cb-fa7089dac6bb" providerId="ADAL" clId="{9E07FCB6-A977-42F9-B9F5-1CE03EB4661E}" dt="2024-08-07T03:20:03.044" v="15" actId="20577"/>
          <ac:spMkLst>
            <pc:docMk/>
            <pc:sldMk cId="2205980423" sldId="1906872569"/>
            <ac:spMk id="3" creationId="{480E295D-16EC-4947-ACD5-1C46C901D41C}"/>
          </ac:spMkLst>
        </pc:spChg>
        <pc:spChg chg="mod">
          <ac:chgData name="Sibal-Valdez, Jessica Anne" userId="94b097dd-be1a-4964-a6cb-fa7089dac6bb" providerId="ADAL" clId="{9E07FCB6-A977-42F9-B9F5-1CE03EB4661E}" dt="2024-08-07T03:19:43.113" v="9" actId="14100"/>
          <ac:spMkLst>
            <pc:docMk/>
            <pc:sldMk cId="2205980423" sldId="1906872569"/>
            <ac:spMk id="4" creationId="{00000000-0000-0000-0000-000000000000}"/>
          </ac:spMkLst>
        </pc:spChg>
      </pc:sldChg>
      <pc:sldChg chg="modSp mod">
        <pc:chgData name="Sibal-Valdez, Jessica Anne" userId="94b097dd-be1a-4964-a6cb-fa7089dac6bb" providerId="ADAL" clId="{9E07FCB6-A977-42F9-B9F5-1CE03EB4661E}" dt="2024-08-07T03:20:20.873" v="23" actId="1076"/>
        <pc:sldMkLst>
          <pc:docMk/>
          <pc:sldMk cId="3845603560" sldId="1906872570"/>
        </pc:sldMkLst>
        <pc:spChg chg="mod">
          <ac:chgData name="Sibal-Valdez, Jessica Anne" userId="94b097dd-be1a-4964-a6cb-fa7089dac6bb" providerId="ADAL" clId="{9E07FCB6-A977-42F9-B9F5-1CE03EB4661E}" dt="2024-08-07T03:20:20.873" v="23" actId="1076"/>
          <ac:spMkLst>
            <pc:docMk/>
            <pc:sldMk cId="3845603560" sldId="1906872570"/>
            <ac:spMk id="4" creationId="{00000000-0000-0000-0000-000000000000}"/>
          </ac:spMkLst>
        </pc:spChg>
      </pc:sldChg>
      <pc:sldChg chg="modSp mod">
        <pc:chgData name="Sibal-Valdez, Jessica Anne" userId="94b097dd-be1a-4964-a6cb-fa7089dac6bb" providerId="ADAL" clId="{9E07FCB6-A977-42F9-B9F5-1CE03EB4661E}" dt="2024-08-08T01:59:01.193" v="91" actId="20577"/>
        <pc:sldMkLst>
          <pc:docMk/>
          <pc:sldMk cId="3592563473" sldId="1906872571"/>
        </pc:sldMkLst>
        <pc:spChg chg="mod">
          <ac:chgData name="Sibal-Valdez, Jessica Anne" userId="94b097dd-be1a-4964-a6cb-fa7089dac6bb" providerId="ADAL" clId="{9E07FCB6-A977-42F9-B9F5-1CE03EB4661E}" dt="2024-08-08T01:59:01.193" v="91" actId="20577"/>
          <ac:spMkLst>
            <pc:docMk/>
            <pc:sldMk cId="3592563473" sldId="1906872571"/>
            <ac:spMk id="4" creationId="{00000000-0000-0000-0000-000000000000}"/>
          </ac:spMkLst>
        </pc:spChg>
        <pc:spChg chg="mod">
          <ac:chgData name="Sibal-Valdez, Jessica Anne" userId="94b097dd-be1a-4964-a6cb-fa7089dac6bb" providerId="ADAL" clId="{9E07FCB6-A977-42F9-B9F5-1CE03EB4661E}" dt="2024-08-07T03:20:48.390" v="31" actId="1076"/>
          <ac:spMkLst>
            <pc:docMk/>
            <pc:sldMk cId="3592563473" sldId="1906872571"/>
            <ac:spMk id="6" creationId="{A52E1175-66CD-437B-AE56-3233BC453581}"/>
          </ac:spMkLst>
        </pc:spChg>
      </pc:sldChg>
      <pc:sldChg chg="modSp mod">
        <pc:chgData name="Sibal-Valdez, Jessica Anne" userId="94b097dd-be1a-4964-a6cb-fa7089dac6bb" providerId="ADAL" clId="{9E07FCB6-A977-42F9-B9F5-1CE03EB4661E}" dt="2024-08-07T03:21:12.611" v="36" actId="14100"/>
        <pc:sldMkLst>
          <pc:docMk/>
          <pc:sldMk cId="2429963739" sldId="1906872572"/>
        </pc:sldMkLst>
        <pc:spChg chg="mod">
          <ac:chgData name="Sibal-Valdez, Jessica Anne" userId="94b097dd-be1a-4964-a6cb-fa7089dac6bb" providerId="ADAL" clId="{9E07FCB6-A977-42F9-B9F5-1CE03EB4661E}" dt="2024-08-07T03:21:12.611" v="36" actId="14100"/>
          <ac:spMkLst>
            <pc:docMk/>
            <pc:sldMk cId="2429963739" sldId="1906872572"/>
            <ac:spMk id="4" creationId="{00000000-0000-0000-0000-000000000000}"/>
          </ac:spMkLst>
        </pc:spChg>
        <pc:spChg chg="mod">
          <ac:chgData name="Sibal-Valdez, Jessica Anne" userId="94b097dd-be1a-4964-a6cb-fa7089dac6bb" providerId="ADAL" clId="{9E07FCB6-A977-42F9-B9F5-1CE03EB4661E}" dt="2024-08-07T03:21:04.175" v="35" actId="1076"/>
          <ac:spMkLst>
            <pc:docMk/>
            <pc:sldMk cId="2429963739" sldId="1906872572"/>
            <ac:spMk id="5" creationId="{248CB3F8-C6DF-4268-8ED3-5738EEA8A07B}"/>
          </ac:spMkLst>
        </pc:spChg>
      </pc:sldChg>
      <pc:sldChg chg="del">
        <pc:chgData name="Sibal-Valdez, Jessica Anne" userId="94b097dd-be1a-4964-a6cb-fa7089dac6bb" providerId="ADAL" clId="{9E07FCB6-A977-42F9-B9F5-1CE03EB4661E}" dt="2024-08-07T03:19:14.071" v="3" actId="47"/>
        <pc:sldMkLst>
          <pc:docMk/>
          <pc:sldMk cId="1795028925" sldId="1906872576"/>
        </pc:sldMkLst>
      </pc:sldChg>
      <pc:sldChg chg="addSp modSp new">
        <pc:chgData name="Sibal-Valdez, Jessica Anne" userId="94b097dd-be1a-4964-a6cb-fa7089dac6bb" providerId="ADAL" clId="{9E07FCB6-A977-42F9-B9F5-1CE03EB4661E}" dt="2024-08-07T03:19:12.672" v="2" actId="164"/>
        <pc:sldMkLst>
          <pc:docMk/>
          <pc:sldMk cId="2786790912" sldId="1906872577"/>
        </pc:sldMkLst>
        <pc:spChg chg="add mod">
          <ac:chgData name="Sibal-Valdez, Jessica Anne" userId="94b097dd-be1a-4964-a6cb-fa7089dac6bb" providerId="ADAL" clId="{9E07FCB6-A977-42F9-B9F5-1CE03EB4661E}" dt="2024-08-07T03:19:12.672" v="2" actId="164"/>
          <ac:spMkLst>
            <pc:docMk/>
            <pc:sldMk cId="2786790912" sldId="1906872577"/>
            <ac:spMk id="4" creationId="{2373E049-2607-169C-B5BC-6597DBDDCCD9}"/>
          </ac:spMkLst>
        </pc:spChg>
        <pc:spChg chg="add mod">
          <ac:chgData name="Sibal-Valdez, Jessica Anne" userId="94b097dd-be1a-4964-a6cb-fa7089dac6bb" providerId="ADAL" clId="{9E07FCB6-A977-42F9-B9F5-1CE03EB4661E}" dt="2024-08-07T03:19:12.672" v="2" actId="164"/>
          <ac:spMkLst>
            <pc:docMk/>
            <pc:sldMk cId="2786790912" sldId="1906872577"/>
            <ac:spMk id="5" creationId="{1A7657AF-FA57-CBCA-376F-99450FA46052}"/>
          </ac:spMkLst>
        </pc:spChg>
        <pc:spChg chg="add mod">
          <ac:chgData name="Sibal-Valdez, Jessica Anne" userId="94b097dd-be1a-4964-a6cb-fa7089dac6bb" providerId="ADAL" clId="{9E07FCB6-A977-42F9-B9F5-1CE03EB4661E}" dt="2024-08-07T03:19:12.672" v="2" actId="164"/>
          <ac:spMkLst>
            <pc:docMk/>
            <pc:sldMk cId="2786790912" sldId="1906872577"/>
            <ac:spMk id="6" creationId="{5318D484-3896-AC67-A749-4BDB007642FC}"/>
          </ac:spMkLst>
        </pc:spChg>
        <pc:grpChg chg="add mod">
          <ac:chgData name="Sibal-Valdez, Jessica Anne" userId="94b097dd-be1a-4964-a6cb-fa7089dac6bb" providerId="ADAL" clId="{9E07FCB6-A977-42F9-B9F5-1CE03EB4661E}" dt="2024-08-07T03:19:12.672" v="2" actId="164"/>
          <ac:grpSpMkLst>
            <pc:docMk/>
            <pc:sldMk cId="2786790912" sldId="1906872577"/>
            <ac:grpSpMk id="8" creationId="{121BBD29-0E0E-6B15-0BC4-4915D1E497F5}"/>
          </ac:grpSpMkLst>
        </pc:grpChg>
        <pc:picChg chg="add mod">
          <ac:chgData name="Sibal-Valdez, Jessica Anne" userId="94b097dd-be1a-4964-a6cb-fa7089dac6bb" providerId="ADAL" clId="{9E07FCB6-A977-42F9-B9F5-1CE03EB4661E}" dt="2024-08-07T03:19:12.672" v="2" actId="164"/>
          <ac:picMkLst>
            <pc:docMk/>
            <pc:sldMk cId="2786790912" sldId="1906872577"/>
            <ac:picMk id="3" creationId="{DE0873A5-DBCB-B942-66C4-2B22CAD978E2}"/>
          </ac:picMkLst>
        </pc:picChg>
        <pc:picChg chg="add mod">
          <ac:chgData name="Sibal-Valdez, Jessica Anne" userId="94b097dd-be1a-4964-a6cb-fa7089dac6bb" providerId="ADAL" clId="{9E07FCB6-A977-42F9-B9F5-1CE03EB4661E}" dt="2024-08-07T03:19:12.672" v="2" actId="164"/>
          <ac:picMkLst>
            <pc:docMk/>
            <pc:sldMk cId="2786790912" sldId="1906872577"/>
            <ac:picMk id="7" creationId="{7561F617-CB08-F3CC-68CC-50A72E03313A}"/>
          </ac:picMkLst>
        </pc:picChg>
      </pc:sldChg>
      <pc:sldChg chg="add">
        <pc:chgData name="Sibal-Valdez, Jessica Anne" userId="94b097dd-be1a-4964-a6cb-fa7089dac6bb" providerId="ADAL" clId="{9E07FCB6-A977-42F9-B9F5-1CE03EB4661E}" dt="2024-08-08T02:03:01.468" v="92"/>
        <pc:sldMkLst>
          <pc:docMk/>
          <pc:sldMk cId="790653240" sldId="1906872586"/>
        </pc:sldMkLst>
      </pc:sldChg>
      <pc:sldMasterChg chg="delSldLayout">
        <pc:chgData name="Sibal-Valdez, Jessica Anne" userId="94b097dd-be1a-4964-a6cb-fa7089dac6bb" providerId="ADAL" clId="{9E07FCB6-A977-42F9-B9F5-1CE03EB4661E}" dt="2024-08-07T03:27:45.097" v="54" actId="2696"/>
        <pc:sldMasterMkLst>
          <pc:docMk/>
          <pc:sldMasterMk cId="1195103446" sldId="2147483648"/>
        </pc:sldMasterMkLst>
        <pc:sldLayoutChg chg="del">
          <pc:chgData name="Sibal-Valdez, Jessica Anne" userId="94b097dd-be1a-4964-a6cb-fa7089dac6bb" providerId="ADAL" clId="{9E07FCB6-A977-42F9-B9F5-1CE03EB4661E}" dt="2024-08-07T03:27:37.546" v="42" actId="2696"/>
          <pc:sldLayoutMkLst>
            <pc:docMk/>
            <pc:sldMasterMk cId="1195103446" sldId="2147483648"/>
            <pc:sldLayoutMk cId="855399234" sldId="214748364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7.940" v="44" actId="2696"/>
          <pc:sldLayoutMkLst>
            <pc:docMk/>
            <pc:sldMasterMk cId="1195103446" sldId="2147483648"/>
            <pc:sldLayoutMk cId="2482152133" sldId="214748365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44.530" v="52" actId="2696"/>
          <pc:sldLayoutMkLst>
            <pc:docMk/>
            <pc:sldMasterMk cId="1195103446" sldId="2147483648"/>
            <pc:sldLayoutMk cId="4223365089" sldId="2147483667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7.357" v="41" actId="2696"/>
          <pc:sldLayoutMkLst>
            <pc:docMk/>
            <pc:sldMasterMk cId="1195103446" sldId="2147483648"/>
            <pc:sldLayoutMk cId="1078562955" sldId="214748368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8.180" v="45" actId="2696"/>
          <pc:sldLayoutMkLst>
            <pc:docMk/>
            <pc:sldMasterMk cId="1195103446" sldId="2147483648"/>
            <pc:sldLayoutMk cId="3086000862" sldId="214748372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45.097" v="54" actId="2696"/>
          <pc:sldLayoutMkLst>
            <pc:docMk/>
            <pc:sldMasterMk cId="1195103446" sldId="2147483648"/>
            <pc:sldLayoutMk cId="3536137899" sldId="2147483726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5.312" v="40" actId="2696"/>
          <pc:sldLayoutMkLst>
            <pc:docMk/>
            <pc:sldMasterMk cId="1195103446" sldId="2147483648"/>
            <pc:sldLayoutMk cId="4160501041" sldId="214748373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5.077" v="39" actId="2696"/>
          <pc:sldLayoutMkLst>
            <pc:docMk/>
            <pc:sldMasterMk cId="1195103446" sldId="2147483648"/>
            <pc:sldLayoutMk cId="177265828" sldId="2147483732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2.342" v="38" actId="2696"/>
          <pc:sldLayoutMkLst>
            <pc:docMk/>
            <pc:sldMasterMk cId="1195103446" sldId="2147483648"/>
            <pc:sldLayoutMk cId="3715861355" sldId="2147483734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7.782" v="43" actId="2696"/>
          <pc:sldLayoutMkLst>
            <pc:docMk/>
            <pc:sldMasterMk cId="1195103446" sldId="2147483648"/>
            <pc:sldLayoutMk cId="3236876317" sldId="2147483737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9.705" v="50" actId="2696"/>
          <pc:sldLayoutMkLst>
            <pc:docMk/>
            <pc:sldMasterMk cId="1195103446" sldId="2147483648"/>
            <pc:sldLayoutMk cId="3706131452" sldId="214748373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28.329" v="37" actId="2696"/>
          <pc:sldLayoutMkLst>
            <pc:docMk/>
            <pc:sldMasterMk cId="1195103446" sldId="2147483648"/>
            <pc:sldLayoutMk cId="481446463" sldId="214748374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8.680" v="47" actId="2696"/>
          <pc:sldLayoutMkLst>
            <pc:docMk/>
            <pc:sldMasterMk cId="1195103446" sldId="2147483648"/>
            <pc:sldLayoutMk cId="3779604171" sldId="2147483745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9.281" v="48" actId="2696"/>
          <pc:sldLayoutMkLst>
            <pc:docMk/>
            <pc:sldMasterMk cId="1195103446" sldId="2147483648"/>
            <pc:sldLayoutMk cId="2995593470" sldId="2147483746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9.500" v="49" actId="2696"/>
          <pc:sldLayoutMkLst>
            <pc:docMk/>
            <pc:sldMasterMk cId="1195103446" sldId="2147483648"/>
            <pc:sldLayoutMk cId="2529893392" sldId="2147483747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40.259" v="51" actId="2696"/>
          <pc:sldLayoutMkLst>
            <pc:docMk/>
            <pc:sldMasterMk cId="1195103446" sldId="2147483648"/>
            <pc:sldLayoutMk cId="2538132549" sldId="2147483748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44.782" v="53" actId="2696"/>
          <pc:sldLayoutMkLst>
            <pc:docMk/>
            <pc:sldMasterMk cId="1195103446" sldId="2147483648"/>
            <pc:sldLayoutMk cId="709745234" sldId="214748374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38.413" v="46" actId="2696"/>
          <pc:sldLayoutMkLst>
            <pc:docMk/>
            <pc:sldMasterMk cId="1195103446" sldId="2147483648"/>
            <pc:sldLayoutMk cId="2184918177" sldId="2147483750"/>
          </pc:sldLayoutMkLst>
        </pc:sldLayoutChg>
      </pc:sldMasterChg>
      <pc:sldMasterChg chg="addSldLayout delSldLayout">
        <pc:chgData name="Sibal-Valdez, Jessica Anne" userId="94b097dd-be1a-4964-a6cb-fa7089dac6bb" providerId="ADAL" clId="{9E07FCB6-A977-42F9-B9F5-1CE03EB4661E}" dt="2024-08-07T03:28:05.390" v="78" actId="2696"/>
        <pc:sldMasterMkLst>
          <pc:docMk/>
          <pc:sldMasterMk cId="1044624086" sldId="2147483769"/>
        </pc:sldMasterMkLst>
        <pc:sldLayoutChg chg="del">
          <pc:chgData name="Sibal-Valdez, Jessica Anne" userId="94b097dd-be1a-4964-a6cb-fa7089dac6bb" providerId="ADAL" clId="{9E07FCB6-A977-42F9-B9F5-1CE03EB4661E}" dt="2024-08-07T03:27:49.711" v="55" actId="2696"/>
          <pc:sldLayoutMkLst>
            <pc:docMk/>
            <pc:sldMasterMk cId="1044624086" sldId="2147483769"/>
            <pc:sldLayoutMk cId="3044813874" sldId="2147483773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49.932" v="56" actId="2696"/>
          <pc:sldLayoutMkLst>
            <pc:docMk/>
            <pc:sldMasterMk cId="1044624086" sldId="2147483769"/>
            <pc:sldLayoutMk cId="1528353894" sldId="2147483774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0.120" v="57" actId="2696"/>
          <pc:sldLayoutMkLst>
            <pc:docMk/>
            <pc:sldMasterMk cId="1044624086" sldId="2147483769"/>
            <pc:sldLayoutMk cId="3114485412" sldId="2147483775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0.309" v="58" actId="2696"/>
          <pc:sldLayoutMkLst>
            <pc:docMk/>
            <pc:sldMasterMk cId="1044624086" sldId="2147483769"/>
            <pc:sldLayoutMk cId="3360902752" sldId="2147483776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1.382" v="59" actId="2696"/>
          <pc:sldLayoutMkLst>
            <pc:docMk/>
            <pc:sldMasterMk cId="1044624086" sldId="2147483769"/>
            <pc:sldLayoutMk cId="975487166" sldId="2147483777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2.828" v="60" actId="2696"/>
          <pc:sldLayoutMkLst>
            <pc:docMk/>
            <pc:sldMasterMk cId="1044624086" sldId="2147483769"/>
            <pc:sldLayoutMk cId="4143722701" sldId="214748378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3.033" v="61" actId="2696"/>
          <pc:sldLayoutMkLst>
            <pc:docMk/>
            <pc:sldMasterMk cId="1044624086" sldId="2147483769"/>
            <pc:sldLayoutMk cId="4047620945" sldId="2147483782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3.238" v="62" actId="2696"/>
          <pc:sldLayoutMkLst>
            <pc:docMk/>
            <pc:sldMasterMk cId="1044624086" sldId="2147483769"/>
            <pc:sldLayoutMk cId="4269406965" sldId="2147483783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3.410" v="63" actId="2696"/>
          <pc:sldLayoutMkLst>
            <pc:docMk/>
            <pc:sldMasterMk cId="1044624086" sldId="2147483769"/>
            <pc:sldLayoutMk cId="4187562100" sldId="2147483784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6.073" v="64" actId="2696"/>
          <pc:sldLayoutMkLst>
            <pc:docMk/>
            <pc:sldMasterMk cId="1044624086" sldId="2147483769"/>
            <pc:sldLayoutMk cId="3937057700" sldId="2147483785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6.247" v="65" actId="2696"/>
          <pc:sldLayoutMkLst>
            <pc:docMk/>
            <pc:sldMasterMk cId="1044624086" sldId="2147483769"/>
            <pc:sldLayoutMk cId="1862461831" sldId="2147483786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6.437" v="66" actId="2696"/>
          <pc:sldLayoutMkLst>
            <pc:docMk/>
            <pc:sldMasterMk cId="1044624086" sldId="2147483769"/>
            <pc:sldLayoutMk cId="2074611138" sldId="2147483787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6.626" v="67" actId="2696"/>
          <pc:sldLayoutMkLst>
            <pc:docMk/>
            <pc:sldMasterMk cId="1044624086" sldId="2147483769"/>
            <pc:sldLayoutMk cId="1299388820" sldId="2147483788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7.780" v="68" actId="2696"/>
          <pc:sldLayoutMkLst>
            <pc:docMk/>
            <pc:sldMasterMk cId="1044624086" sldId="2147483769"/>
            <pc:sldLayoutMk cId="456434245" sldId="214748378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8.002" v="69" actId="2696"/>
          <pc:sldLayoutMkLst>
            <pc:docMk/>
            <pc:sldMasterMk cId="1044624086" sldId="2147483769"/>
            <pc:sldLayoutMk cId="1033130360" sldId="2147483790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8.173" v="70" actId="2696"/>
          <pc:sldLayoutMkLst>
            <pc:docMk/>
            <pc:sldMasterMk cId="1044624086" sldId="2147483769"/>
            <pc:sldLayoutMk cId="2523281139" sldId="214748379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8.332" v="71" actId="2696"/>
          <pc:sldLayoutMkLst>
            <pc:docMk/>
            <pc:sldMasterMk cId="1044624086" sldId="2147483769"/>
            <pc:sldLayoutMk cId="1619381437" sldId="2147483792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8.521" v="72" actId="2696"/>
          <pc:sldLayoutMkLst>
            <pc:docMk/>
            <pc:sldMasterMk cId="1044624086" sldId="2147483769"/>
            <pc:sldLayoutMk cId="2152754166" sldId="2147483793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7:58.711" v="73" actId="2696"/>
          <pc:sldLayoutMkLst>
            <pc:docMk/>
            <pc:sldMasterMk cId="1044624086" sldId="2147483769"/>
            <pc:sldLayoutMk cId="375590005" sldId="2147483794"/>
          </pc:sldLayoutMkLst>
        </pc:sldLayoutChg>
        <pc:sldLayoutChg chg="add del">
          <pc:chgData name="Sibal-Valdez, Jessica Anne" userId="94b097dd-be1a-4964-a6cb-fa7089dac6bb" providerId="ADAL" clId="{9E07FCB6-A977-42F9-B9F5-1CE03EB4661E}" dt="2024-08-07T03:28:02.076" v="75" actId="2696"/>
          <pc:sldLayoutMkLst>
            <pc:docMk/>
            <pc:sldMasterMk cId="1044624086" sldId="2147483769"/>
            <pc:sldLayoutMk cId="2608415464" sldId="2147483795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5.021" v="76" actId="2696"/>
          <pc:sldLayoutMkLst>
            <pc:docMk/>
            <pc:sldMasterMk cId="1044624086" sldId="2147483769"/>
            <pc:sldLayoutMk cId="1324877583" sldId="214748379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5.226" v="77" actId="2696"/>
          <pc:sldLayoutMkLst>
            <pc:docMk/>
            <pc:sldMasterMk cId="1044624086" sldId="2147483769"/>
            <pc:sldLayoutMk cId="3522943535" sldId="2147483800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5.390" v="78" actId="2696"/>
          <pc:sldLayoutMkLst>
            <pc:docMk/>
            <pc:sldMasterMk cId="1044624086" sldId="2147483769"/>
            <pc:sldLayoutMk cId="4123616769" sldId="2147483801"/>
          </pc:sldLayoutMkLst>
        </pc:sldLayoutChg>
      </pc:sldMasterChg>
      <pc:sldMasterChg chg="delSldLayout">
        <pc:chgData name="Sibal-Valdez, Jessica Anne" userId="94b097dd-be1a-4964-a6cb-fa7089dac6bb" providerId="ADAL" clId="{9E07FCB6-A977-42F9-B9F5-1CE03EB4661E}" dt="2024-08-07T03:28:08.066" v="81" actId="2696"/>
        <pc:sldMasterMkLst>
          <pc:docMk/>
          <pc:sldMasterMk cId="1759709424" sldId="2147483803"/>
        </pc:sldMasterMkLst>
        <pc:sldLayoutChg chg="del">
          <pc:chgData name="Sibal-Valdez, Jessica Anne" userId="94b097dd-be1a-4964-a6cb-fa7089dac6bb" providerId="ADAL" clId="{9E07FCB6-A977-42F9-B9F5-1CE03EB4661E}" dt="2024-08-07T03:28:06.993" v="79" actId="2696"/>
          <pc:sldLayoutMkLst>
            <pc:docMk/>
            <pc:sldMasterMk cId="1759709424" sldId="2147483803"/>
            <pc:sldLayoutMk cId="940372103" sldId="2147483805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7.216" v="80" actId="2696"/>
          <pc:sldLayoutMkLst>
            <pc:docMk/>
            <pc:sldMasterMk cId="1759709424" sldId="2147483803"/>
            <pc:sldLayoutMk cId="3660518826" sldId="2147483806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8.066" v="81" actId="2696"/>
          <pc:sldLayoutMkLst>
            <pc:docMk/>
            <pc:sldMasterMk cId="1759709424" sldId="2147483803"/>
            <pc:sldLayoutMk cId="2834939971" sldId="2147483807"/>
          </pc:sldLayoutMkLst>
        </pc:sldLayoutChg>
      </pc:sldMasterChg>
      <pc:sldMasterChg chg="delSldLayout">
        <pc:chgData name="Sibal-Valdez, Jessica Anne" userId="94b097dd-be1a-4964-a6cb-fa7089dac6bb" providerId="ADAL" clId="{9E07FCB6-A977-42F9-B9F5-1CE03EB4661E}" dt="2024-08-07T03:28:09.721" v="84" actId="2696"/>
        <pc:sldMasterMkLst>
          <pc:docMk/>
          <pc:sldMasterMk cId="2878334193" sldId="2147483810"/>
        </pc:sldMasterMkLst>
        <pc:sldLayoutChg chg="del">
          <pc:chgData name="Sibal-Valdez, Jessica Anne" userId="94b097dd-be1a-4964-a6cb-fa7089dac6bb" providerId="ADAL" clId="{9E07FCB6-A977-42F9-B9F5-1CE03EB4661E}" dt="2024-08-07T03:28:09.327" v="82" actId="2696"/>
          <pc:sldLayoutMkLst>
            <pc:docMk/>
            <pc:sldMasterMk cId="2878334193" sldId="2147483810"/>
            <pc:sldLayoutMk cId="4105585686" sldId="214748381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9.691" v="83" actId="2696"/>
          <pc:sldLayoutMkLst>
            <pc:docMk/>
            <pc:sldMasterMk cId="2878334193" sldId="2147483810"/>
            <pc:sldLayoutMk cId="1530480941" sldId="2147483812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09.721" v="84" actId="2696"/>
          <pc:sldLayoutMkLst>
            <pc:docMk/>
            <pc:sldMasterMk cId="2878334193" sldId="2147483810"/>
            <pc:sldLayoutMk cId="3657154449" sldId="2147483813"/>
          </pc:sldLayoutMkLst>
        </pc:sldLayoutChg>
      </pc:sldMasterChg>
      <pc:sldMasterChg chg="delSldLayout">
        <pc:chgData name="Sibal-Valdez, Jessica Anne" userId="94b097dd-be1a-4964-a6cb-fa7089dac6bb" providerId="ADAL" clId="{9E07FCB6-A977-42F9-B9F5-1CE03EB4661E}" dt="2024-08-07T03:28:18.116" v="90" actId="2696"/>
        <pc:sldMasterMkLst>
          <pc:docMk/>
          <pc:sldMasterMk cId="2056916821" sldId="2147483818"/>
        </pc:sldMasterMkLst>
        <pc:sldLayoutChg chg="del">
          <pc:chgData name="Sibal-Valdez, Jessica Anne" userId="94b097dd-be1a-4964-a6cb-fa7089dac6bb" providerId="ADAL" clId="{9E07FCB6-A977-42F9-B9F5-1CE03EB4661E}" dt="2024-08-07T03:28:13.532" v="87" actId="2696"/>
          <pc:sldLayoutMkLst>
            <pc:docMk/>
            <pc:sldMasterMk cId="2056916821" sldId="2147483818"/>
            <pc:sldLayoutMk cId="3176331029" sldId="2147483819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13.702" v="88" actId="2696"/>
          <pc:sldLayoutMkLst>
            <pc:docMk/>
            <pc:sldMasterMk cId="2056916821" sldId="2147483818"/>
            <pc:sldLayoutMk cId="2066563151" sldId="2147483820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12.699" v="85" actId="2696"/>
          <pc:sldLayoutMkLst>
            <pc:docMk/>
            <pc:sldMasterMk cId="2056916821" sldId="2147483818"/>
            <pc:sldLayoutMk cId="2309893541" sldId="2147483821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12.905" v="86" actId="2696"/>
          <pc:sldLayoutMkLst>
            <pc:docMk/>
            <pc:sldMasterMk cId="2056916821" sldId="2147483818"/>
            <pc:sldLayoutMk cId="3526096533" sldId="2147483822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13.905" v="89" actId="2696"/>
          <pc:sldLayoutMkLst>
            <pc:docMk/>
            <pc:sldMasterMk cId="2056916821" sldId="2147483818"/>
            <pc:sldLayoutMk cId="2271033647" sldId="2147483823"/>
          </pc:sldLayoutMkLst>
        </pc:sldLayoutChg>
        <pc:sldLayoutChg chg="del">
          <pc:chgData name="Sibal-Valdez, Jessica Anne" userId="94b097dd-be1a-4964-a6cb-fa7089dac6bb" providerId="ADAL" clId="{9E07FCB6-A977-42F9-B9F5-1CE03EB4661E}" dt="2024-08-07T03:28:18.116" v="90" actId="2696"/>
          <pc:sldLayoutMkLst>
            <pc:docMk/>
            <pc:sldMasterMk cId="2056916821" sldId="2147483818"/>
            <pc:sldLayoutMk cId="2421183220" sldId="21474838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27533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2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6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dark or mid gradient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5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F6557B-1FAD-4B21-979D-AF32AE2ABE3A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August 8,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9054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C2CB2-4FB2-4965-A2E7-4A3640116F06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August 8,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525D8-8C3D-4FEA-A4F3-A7048ED97C11}" type="datetime2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August 8, 2024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6643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0623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716351-8A5C-C24E-A6A1-CACE96537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2EC77F-93A5-4A4D-8297-C65711D6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07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7DEB-5394-E04A-A808-328A7ED8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/>
              <a:t>Accenture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AD29-8AA2-9B45-B910-CBD64DD6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0F743-B639-E949-94FE-40B801E321B2}"/>
              </a:ext>
            </a:extLst>
          </p:cNvPr>
          <p:cNvSpPr/>
          <p:nvPr userDrawn="1"/>
        </p:nvSpPr>
        <p:spPr>
          <a:xfrm>
            <a:off x="6740487" y="1343752"/>
            <a:ext cx="139872" cy="446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852B-DA86-BD47-B022-8377D27CB737}"/>
              </a:ext>
            </a:extLst>
          </p:cNvPr>
          <p:cNvSpPr/>
          <p:nvPr userDrawn="1"/>
        </p:nvSpPr>
        <p:spPr>
          <a:xfrm>
            <a:off x="7140537" y="1345234"/>
            <a:ext cx="140012" cy="4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1C0D0-DC27-A34A-8CEB-7CF73E1317AA}"/>
              </a:ext>
            </a:extLst>
          </p:cNvPr>
          <p:cNvSpPr/>
          <p:nvPr userDrawn="1"/>
        </p:nvSpPr>
        <p:spPr>
          <a:xfrm>
            <a:off x="7656300" y="1286162"/>
            <a:ext cx="150568" cy="4461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454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690079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1C0017E-4521-4295-9033-A405A2FA81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43EE0978-DC3A-4D86-83BC-C2F42549CA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4B3D656-7B78-4FFC-881D-DD01CAC5AD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8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62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Thursday, August 8, 2024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42" r:id="rId4"/>
    <p:sldLayoutId id="2147483733" r:id="rId5"/>
    <p:sldLayoutId id="2147483730" r:id="rId6"/>
    <p:sldLayoutId id="2147483728" r:id="rId7"/>
    <p:sldLayoutId id="2147483743" r:id="rId8"/>
    <p:sldLayoutId id="2147483744" r:id="rId9"/>
    <p:sldLayoutId id="2147483724" r:id="rId10"/>
    <p:sldLayoutId id="2147483723" r:id="rId11"/>
    <p:sldLayoutId id="2147483725" r:id="rId12"/>
    <p:sldLayoutId id="2147483673" r:id="rId13"/>
    <p:sldLayoutId id="2147483653" r:id="rId14"/>
    <p:sldLayoutId id="2147483722" r:id="rId15"/>
    <p:sldLayoutId id="2147483693" r:id="rId16"/>
    <p:sldLayoutId id="2147483701" r:id="rId17"/>
    <p:sldLayoutId id="2147483668" r:id="rId18"/>
    <p:sldLayoutId id="2147483707" r:id="rId19"/>
    <p:sldLayoutId id="2147483714" r:id="rId20"/>
    <p:sldLayoutId id="2147483657" r:id="rId21"/>
    <p:sldLayoutId id="2147483679" r:id="rId22"/>
    <p:sldLayoutId id="2147483661" r:id="rId23"/>
    <p:sldLayoutId id="2147483678" r:id="rId24"/>
    <p:sldLayoutId id="2147483663" r:id="rId25"/>
    <p:sldLayoutId id="2147483688" r:id="rId26"/>
    <p:sldLayoutId id="2147483751" r:id="rId27"/>
    <p:sldLayoutId id="2147483655" r:id="rId28"/>
    <p:sldLayoutId id="2147483727" r:id="rId29"/>
    <p:sldLayoutId id="2147483740" r:id="rId30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August 8, 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8" r:id="rId4"/>
    <p:sldLayoutId id="2147483779" r:id="rId5"/>
    <p:sldLayoutId id="2147483780" r:id="rId6"/>
    <p:sldLayoutId id="2147483795" r:id="rId7"/>
    <p:sldLayoutId id="2147483796" r:id="rId8"/>
    <p:sldLayoutId id="2147483797" r:id="rId9"/>
    <p:sldLayoutId id="2147483802" r:id="rId10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8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1289C-6471-8407-D70E-8BC6B015BF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BBD29-0E0E-6B15-0BC4-4915D1E497F5}"/>
              </a:ext>
            </a:extLst>
          </p:cNvPr>
          <p:cNvGrpSpPr/>
          <p:nvPr/>
        </p:nvGrpSpPr>
        <p:grpSpPr>
          <a:xfrm>
            <a:off x="0" y="-290625"/>
            <a:ext cx="12187238" cy="7148079"/>
            <a:chOff x="0" y="-290625"/>
            <a:chExt cx="12187238" cy="714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0873A5-DBCB-B942-66C4-2B22CAD97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87238" cy="685745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73E049-2607-169C-B5BC-6597DBDDCCD9}"/>
                </a:ext>
              </a:extLst>
            </p:cNvPr>
            <p:cNvSpPr txBox="1"/>
            <p:nvPr/>
          </p:nvSpPr>
          <p:spPr>
            <a:xfrm>
              <a:off x="1023443" y="3369201"/>
              <a:ext cx="4064924" cy="8496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Graphik Light" panose="020B0403030202060203" pitchFamily="34" charset="77"/>
                  <a:sym typeface="Graphik Regular"/>
                </a:rPr>
                <a:t>Harness Generative AI to develop innovative solutions that boost business and societal growth</a:t>
              </a:r>
              <a:endParaRPr lang="pl-PL" sz="2000" dirty="0">
                <a:solidFill>
                  <a:schemeClr val="bg1"/>
                </a:solidFill>
                <a:latin typeface="Graphik Light" panose="020B0403030202060203" pitchFamily="34" charset="77"/>
                <a:sym typeface="Graphik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7657AF-FA57-CBCA-376F-99450FA46052}"/>
                </a:ext>
              </a:extLst>
            </p:cNvPr>
            <p:cNvSpPr txBox="1"/>
            <p:nvPr/>
          </p:nvSpPr>
          <p:spPr>
            <a:xfrm>
              <a:off x="1023443" y="2215949"/>
              <a:ext cx="4064924" cy="8496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defTabSz="228600">
                <a:lnSpc>
                  <a:spcPts val="3260"/>
                </a:lnSpc>
                <a:spcAft>
                  <a:spcPts val="1200"/>
                </a:spcAft>
              </a:pPr>
              <a:r>
                <a:rPr lang="en-IN" sz="3400" spc="-150" dirty="0">
                  <a:solidFill>
                    <a:schemeClr val="bg1"/>
                  </a:solidFill>
                  <a:latin typeface="Graphik Medium" panose="020B0503030202060203" pitchFamily="34" charset="77"/>
                </a:rPr>
                <a:t>Accenture Innovation Challenge</a:t>
              </a:r>
              <a:endParaRPr lang="pl-PL" sz="3400" spc="-150" dirty="0">
                <a:solidFill>
                  <a:schemeClr val="bg1"/>
                </a:solidFill>
                <a:latin typeface="Graphik Medium" panose="020B0503030202060203" pitchFamily="34" charset="77"/>
                <a:sym typeface="Graphik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18D484-3896-AC67-A749-4BDB007642FC}"/>
                </a:ext>
              </a:extLst>
            </p:cNvPr>
            <p:cNvSpPr txBox="1"/>
            <p:nvPr/>
          </p:nvSpPr>
          <p:spPr>
            <a:xfrm>
              <a:off x="2264735" y="-290625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228600">
                <a:spcAft>
                  <a:spcPts val="1200"/>
                </a:spcAft>
              </a:pPr>
              <a:endParaRPr lang="en-US" noProof="0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561F617-CB08-F3CC-68CC-50A72E033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749" y="339492"/>
              <a:ext cx="493863" cy="5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A2A5F-288B-3542-806F-FB61563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5" y="439051"/>
            <a:ext cx="11430000" cy="1222515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i="1" dirty="0">
                <a:solidFill>
                  <a:schemeClr val="accent1"/>
                </a:solidFill>
              </a:rPr>
              <a:t>Reference slide– Remove before submission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494971-71B0-4CA2-89A9-F9EC76D089DD}"/>
              </a:ext>
            </a:extLst>
          </p:cNvPr>
          <p:cNvSpPr/>
          <p:nvPr/>
        </p:nvSpPr>
        <p:spPr>
          <a:xfrm>
            <a:off x="370951" y="1608547"/>
            <a:ext cx="10712987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the given template for your idea submission.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EC1751-A58D-4A0D-88DD-075C6AE827BF}"/>
              </a:ext>
            </a:extLst>
          </p:cNvPr>
          <p:cNvSpPr/>
          <p:nvPr/>
        </p:nvSpPr>
        <p:spPr>
          <a:xfrm>
            <a:off x="370949" y="2329907"/>
            <a:ext cx="10712987" cy="633983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Graphik"/>
              </a:rPr>
              <a:t>Follow file naming format: Team </a:t>
            </a:r>
            <a:r>
              <a:rPr lang="en-US" sz="1600" dirty="0" err="1">
                <a:solidFill>
                  <a:srgbClr val="000000"/>
                </a:solidFill>
                <a:latin typeface="Graphik"/>
              </a:rPr>
              <a:t>name_Idea</a:t>
            </a:r>
            <a:r>
              <a:rPr lang="en-US" sz="1600" dirty="0">
                <a:solidFill>
                  <a:srgbClr val="000000"/>
                </a:solidFill>
                <a:latin typeface="Graphik"/>
              </a:rPr>
              <a:t> Name.pptx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E17896-5D88-45F7-849C-AF7EC28E5B50}"/>
              </a:ext>
            </a:extLst>
          </p:cNvPr>
          <p:cNvSpPr/>
          <p:nvPr/>
        </p:nvSpPr>
        <p:spPr>
          <a:xfrm>
            <a:off x="370952" y="3097377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Ensure the spell check is done before submitting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17F32-B092-4525-A062-F5334ADDEC51}"/>
              </a:ext>
            </a:extLst>
          </p:cNvPr>
          <p:cNvSpPr/>
          <p:nvPr/>
        </p:nvSpPr>
        <p:spPr>
          <a:xfrm>
            <a:off x="370951" y="3841792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standard Arial font, alignment and relevant images (as required)</a:t>
            </a:r>
          </a:p>
        </p:txBody>
      </p:sp>
    </p:spTree>
    <p:extLst>
      <p:ext uri="{BB962C8B-B14F-4D97-AF65-F5344CB8AC3E}">
        <p14:creationId xmlns:p14="http://schemas.microsoft.com/office/powerpoint/2010/main" val="2809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7385349" y="2505161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852718" y="25065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/>
              <a:t>Team details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8DF0ED10-FA32-47BA-8D4F-7620C7B46F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91" y="2405772"/>
            <a:ext cx="1434219" cy="1471323"/>
          </a:xfrm>
          <a:prstGeom prst="rect">
            <a:avLst/>
          </a:prstGeom>
        </p:spPr>
      </p:pic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2637616" y="20989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3373B-BBFC-437A-A7F1-E5017F23DD33}"/>
              </a:ext>
            </a:extLst>
          </p:cNvPr>
          <p:cNvSpPr/>
          <p:nvPr/>
        </p:nvSpPr>
        <p:spPr>
          <a:xfrm>
            <a:off x="255634" y="6368280"/>
            <a:ext cx="67095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All fields are mandatory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852718" y="4463806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000" y="1521230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BAEA9-C010-474F-8C80-BD3D504C25C1}"/>
              </a:ext>
            </a:extLst>
          </p:cNvPr>
          <p:cNvCxnSpPr/>
          <p:nvPr/>
        </p:nvCxnSpPr>
        <p:spPr>
          <a:xfrm>
            <a:off x="2623232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2751413" y="4203349"/>
            <a:ext cx="147470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7CC230-E21C-4184-9D11-81950CC08A89}"/>
              </a:ext>
            </a:extLst>
          </p:cNvPr>
          <p:cNvCxnSpPr/>
          <p:nvPr/>
        </p:nvCxnSpPr>
        <p:spPr>
          <a:xfrm>
            <a:off x="2751413" y="5101825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Placeholder 75">
            <a:extLst>
              <a:ext uri="{FF2B5EF4-FFF2-40B4-BE49-F238E27FC236}">
                <a16:creationId xmlns:a16="http://schemas.microsoft.com/office/drawing/2014/main" id="{5E355391-27FE-4824-9548-B5688C3FCC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4018" y="2405772"/>
            <a:ext cx="1434219" cy="1471323"/>
          </a:xfrm>
          <a:prstGeom prst="rect">
            <a:avLst/>
          </a:prstGeom>
        </p:spPr>
      </p:pic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9165643" y="2098914"/>
            <a:ext cx="143729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8F804-0525-4F8E-A5CE-A9E521C1E260}"/>
              </a:ext>
            </a:extLst>
          </p:cNvPr>
          <p:cNvCxnSpPr/>
          <p:nvPr/>
        </p:nvCxnSpPr>
        <p:spPr>
          <a:xfrm>
            <a:off x="9151259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43270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2623232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31AF-0078-459E-83A3-73A8BC9A11B8}"/>
              </a:ext>
            </a:extLst>
          </p:cNvPr>
          <p:cNvSpPr txBox="1"/>
          <p:nvPr/>
        </p:nvSpPr>
        <p:spPr>
          <a:xfrm>
            <a:off x="2637616" y="5236045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9122721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College:</a:t>
            </a:r>
          </a:p>
          <a:p>
            <a:r>
              <a:rPr lang="en-US" sz="1200" dirty="0"/>
              <a:t>Stream:</a:t>
            </a:r>
          </a:p>
          <a:p>
            <a:r>
              <a:rPr lang="en-US" sz="1200" dirty="0"/>
              <a:t>Year of graduation:</a:t>
            </a:r>
          </a:p>
        </p:txBody>
      </p:sp>
      <p:pic>
        <p:nvPicPr>
          <p:cNvPr id="2" name="Picture Placeholder 75">
            <a:extLst>
              <a:ext uri="{FF2B5EF4-FFF2-40B4-BE49-F238E27FC236}">
                <a16:creationId xmlns:a16="http://schemas.microsoft.com/office/drawing/2014/main" id="{5EAA4F6C-4EAD-B06C-205E-1229686679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6635" y="4361533"/>
            <a:ext cx="1434219" cy="1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47091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20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23125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E295D-16EC-4947-ACD5-1C46C901D41C}"/>
              </a:ext>
            </a:extLst>
          </p:cNvPr>
          <p:cNvSpPr/>
          <p:nvPr/>
        </p:nvSpPr>
        <p:spPr>
          <a:xfrm>
            <a:off x="247821" y="6209436"/>
            <a:ext cx="9278016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GB" sz="1400" dirty="0">
                <a:latin typeface="Graphik" panose="020B0503030202060203" pitchFamily="34" charset="0"/>
              </a:rPr>
              <a:t>Describe TECHNOLOGY USED:  </a:t>
            </a:r>
            <a:r>
              <a:rPr lang="en-US" sz="1400" dirty="0">
                <a:latin typeface="Graphik" panose="020B0503030202060203" pitchFamily="34" charset="0"/>
              </a:rPr>
              <a:t>Example - Natural Language Processing, Machine Learning, etc.</a:t>
            </a:r>
          </a:p>
        </p:txBody>
      </p:sp>
    </p:spTree>
    <p:extLst>
      <p:ext uri="{BB962C8B-B14F-4D97-AF65-F5344CB8AC3E}">
        <p14:creationId xmlns:p14="http://schemas.microsoft.com/office/powerpoint/2010/main" val="220598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0020" y="296965"/>
            <a:ext cx="11591959" cy="480276"/>
          </a:xfrm>
          <a:solidFill>
            <a:srgbClr val="A100F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How does your innovation </a:t>
            </a:r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accelerate change with the power of Technology</a:t>
            </a:r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? (200 words)</a:t>
            </a:r>
          </a:p>
        </p:txBody>
      </p:sp>
    </p:spTree>
    <p:extLst>
      <p:ext uri="{BB962C8B-B14F-4D97-AF65-F5344CB8AC3E}">
        <p14:creationId xmlns:p14="http://schemas.microsoft.com/office/powerpoint/2010/main" val="38456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45986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How is your solution different/unique from other solutions in market? </a:t>
            </a:r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(150 words)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1AAE-BFE3-4640-943C-48E4DF598CC7}"/>
              </a:ext>
            </a:extLst>
          </p:cNvPr>
          <p:cNvSpPr txBox="1"/>
          <p:nvPr/>
        </p:nvSpPr>
        <p:spPr>
          <a:xfrm>
            <a:off x="239562" y="49488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 dirty="0">
                <a:latin typeface="Grandview" panose="020B0502040204020203" pitchFamily="34" charset="0"/>
              </a:rPr>
              <a:t>PATENT  FILED: </a:t>
            </a:r>
            <a:r>
              <a:rPr lang="en-GB" sz="1400" dirty="0">
                <a:latin typeface="Grandview" panose="020B0502040204020203" pitchFamily="34" charset="0"/>
              </a:rPr>
              <a:t>Yes/No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2E1175-66CD-437B-AE56-3233BC453581}"/>
              </a:ext>
            </a:extLst>
          </p:cNvPr>
          <p:cNvSpPr txBox="1">
            <a:spLocks/>
          </p:cNvSpPr>
          <p:nvPr/>
        </p:nvSpPr>
        <p:spPr>
          <a:xfrm>
            <a:off x="340961" y="5366109"/>
            <a:ext cx="11282796" cy="674489"/>
          </a:xfrm>
          <a:prstGeom prst="rect">
            <a:avLst/>
          </a:prstGeo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Do you have a working model/prototype: Yes/No</a:t>
            </a:r>
          </a:p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If not, will you be able to show working prototype during finale. Yes/No</a:t>
            </a:r>
            <a:endParaRPr lang="en-IN" sz="20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0" y="342685"/>
            <a:ext cx="11420509" cy="46884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Any testimonials received?</a:t>
            </a:r>
            <a:endParaRPr lang="en-IN" sz="20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340961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</p:spTree>
    <p:extLst>
      <p:ext uri="{BB962C8B-B14F-4D97-AF65-F5344CB8AC3E}">
        <p14:creationId xmlns:p14="http://schemas.microsoft.com/office/powerpoint/2010/main" val="242996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57415"/>
          </a:xfrm>
          <a:solidFill>
            <a:srgbClr val="A100FF"/>
          </a:solidFill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Please share a 1-minute video of your idea (embed on this PPT or add a downloadable link)</a:t>
            </a:r>
            <a:endParaRPr lang="en-IN" sz="2000" b="1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17c09f85-56e7-4417-b5d2-7fa4154de313"/>
    <ds:schemaRef ds:uri="http://schemas.microsoft.com/office/2006/documentManagement/types"/>
    <ds:schemaRef ds:uri="f09dec34-126f-4759-b06d-a920de720ce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Grandview</vt:lpstr>
      <vt:lpstr>Graphik</vt:lpstr>
      <vt:lpstr>Graphik Black</vt:lpstr>
      <vt:lpstr>Graphik Extralight</vt:lpstr>
      <vt:lpstr>Graphik Light</vt:lpstr>
      <vt:lpstr>Graphik Medium</vt:lpstr>
      <vt:lpstr>Graphik Regular</vt:lpstr>
      <vt:lpstr>GT Sectra Fine</vt:lpstr>
      <vt:lpstr>System Font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PowerPoint Presentation</vt:lpstr>
      <vt:lpstr>Instructions Reference slide– Remove before submission</vt:lpstr>
      <vt:lpstr>Team details</vt:lpstr>
      <vt:lpstr>Describe the problem statement (200 words)</vt:lpstr>
      <vt:lpstr>Proposed solution / your big Idea (200 words)</vt:lpstr>
      <vt:lpstr>How does your innovation accelerate change with the power of Technology? (200 words)</vt:lpstr>
      <vt:lpstr>How is your solution different/unique from other solutions in market? (150 words)</vt:lpstr>
      <vt:lpstr>Any testimonials received?</vt:lpstr>
      <vt:lpstr>Please share a 1-minute video of your idea (embed on this PPT or add a downloadable link)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Sibal-Valdez, Jessica Anne</cp:lastModifiedBy>
  <cp:revision>253</cp:revision>
  <dcterms:created xsi:type="dcterms:W3CDTF">2020-08-05T08:43:32Z</dcterms:created>
  <dcterms:modified xsi:type="dcterms:W3CDTF">2024-08-08T02:03:13Z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