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KALISH RICHARD .K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</a:t>
            </a:r>
            <a:r>
              <a:rPr lang="en-IN" sz="2400" i="1" spc="-10" dirty="0">
                <a:latin typeface="Calibri"/>
                <a:cs typeface="Calibri"/>
              </a:rPr>
              <a:t>61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IN" sz="2400" i="1" spc="10">
                <a:latin typeface="Calibri"/>
                <a:cs typeface="Calibri"/>
              </a:rPr>
              <a:t> </a:t>
            </a:r>
            <a:r>
              <a:rPr lang="en-IN" sz="2400" i="1" spc="95">
                <a:latin typeface="Trebuchet MS"/>
                <a:cs typeface="Trebuchet MS"/>
              </a:rPr>
              <a:t>6638AAA0093B23A8DDF4C96BF2F5CC3C</a:t>
            </a:r>
          </a:p>
          <a:p>
            <a:pPr marL="12700">
              <a:lnSpc>
                <a:spcPts val="2840"/>
              </a:lnSpc>
            </a:pPr>
            <a:r>
              <a:rPr lang="en-IN" sz="2400" i="1" spc="-10">
                <a:latin typeface="Calibri"/>
                <a:cs typeface="Calibri"/>
              </a:rPr>
              <a:t>DEPARTMENT</a:t>
            </a:r>
            <a:r>
              <a:rPr lang="en-IN" sz="2400" i="1" spc="-10" dirty="0">
                <a:latin typeface="Calibri"/>
                <a:cs typeface="Calibri"/>
              </a:rPr>
              <a:t>:</a:t>
            </a:r>
            <a:r>
              <a:rPr lang="en-IN" sz="2400" i="1" dirty="0">
                <a:latin typeface="Calibri"/>
                <a:cs typeface="Calibri"/>
              </a:rPr>
              <a:t>	B</a:t>
            </a:r>
            <a:r>
              <a:rPr lang="en-IN" sz="2400" i="1" spc="-55" dirty="0">
                <a:latin typeface="Calibri"/>
                <a:cs typeface="Calibri"/>
              </a:rPr>
              <a:t> </a:t>
            </a:r>
            <a:r>
              <a:rPr lang="en-IN" sz="2400" i="1" dirty="0">
                <a:latin typeface="Calibri"/>
                <a:cs typeface="Calibri"/>
              </a:rPr>
              <a:t>COM</a:t>
            </a:r>
            <a:r>
              <a:rPr lang="en-IN" sz="2400" i="1" spc="-35" dirty="0">
                <a:latin typeface="Calibri"/>
                <a:cs typeface="Calibri"/>
              </a:rPr>
              <a:t> </a:t>
            </a:r>
            <a:r>
              <a:rPr lang="en-IN" sz="2400" i="1" spc="-10" dirty="0">
                <a:latin typeface="Calibri"/>
                <a:cs typeface="Calibri"/>
              </a:rPr>
              <a:t>(GENERAL)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Lithish Kumar Moorthy</cp:lastModifiedBy>
  <cp:revision>5</cp:revision>
  <dcterms:created xsi:type="dcterms:W3CDTF">2024-08-30T15:49:58Z</dcterms:created>
  <dcterms:modified xsi:type="dcterms:W3CDTF">2024-09-03T07:24:10Z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