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8"/>
  </p:notesMasterIdLst>
  <p:sldIdLst>
    <p:sldId id="257" r:id="rId2"/>
    <p:sldId id="256" r:id="rId3"/>
    <p:sldId id="259" r:id="rId4"/>
    <p:sldId id="264" r:id="rId5"/>
    <p:sldId id="258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1" r:id="rId22"/>
    <p:sldId id="279" r:id="rId23"/>
    <p:sldId id="280" r:id="rId24"/>
    <p:sldId id="263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8221" autoAdjust="0"/>
  </p:normalViewPr>
  <p:slideViewPr>
    <p:cSldViewPr>
      <p:cViewPr varScale="1">
        <p:scale>
          <a:sx n="72" d="100"/>
          <a:sy n="72" d="100"/>
        </p:scale>
        <p:origin x="-132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5D193-8551-4BFC-A691-9C7728B0EEBE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D7F48-19EC-4FAC-B023-122A40A21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47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87EF84C-C6E1-4473-8399-78327717350D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2AEBC46-1FC0-4350-A57F-EB3D585D0A3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84C-C6E1-4473-8399-78327717350D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BC46-1FC0-4350-A57F-EB3D585D0A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84C-C6E1-4473-8399-78327717350D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BC46-1FC0-4350-A57F-EB3D585D0A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87EF84C-C6E1-4473-8399-78327717350D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AEBC46-1FC0-4350-A57F-EB3D585D0A3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87EF84C-C6E1-4473-8399-78327717350D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2AEBC46-1FC0-4350-A57F-EB3D585D0A3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84C-C6E1-4473-8399-78327717350D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BC46-1FC0-4350-A57F-EB3D585D0A3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84C-C6E1-4473-8399-78327717350D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BC46-1FC0-4350-A57F-EB3D585D0A3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87EF84C-C6E1-4473-8399-78327717350D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AEBC46-1FC0-4350-A57F-EB3D585D0A3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F84C-C6E1-4473-8399-78327717350D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BC46-1FC0-4350-A57F-EB3D585D0A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87EF84C-C6E1-4473-8399-78327717350D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2AEBC46-1FC0-4350-A57F-EB3D585D0A32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87EF84C-C6E1-4473-8399-78327717350D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2AEBC46-1FC0-4350-A57F-EB3D585D0A32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87EF84C-C6E1-4473-8399-78327717350D}" type="datetimeFigureOut">
              <a:rPr lang="en-IN" smtClean="0"/>
              <a:t>02-12-2022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2AEBC46-1FC0-4350-A57F-EB3D585D0A3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04360" y="2967335"/>
            <a:ext cx="71352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Flex-container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5816" y="4221088"/>
            <a:ext cx="5223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……….Parent element of flex box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62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11560" y="3284984"/>
            <a:ext cx="698477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14" name="Rectangle 13"/>
          <p:cNvSpPr/>
          <p:nvPr/>
        </p:nvSpPr>
        <p:spPr>
          <a:xfrm>
            <a:off x="611560" y="3284984"/>
            <a:ext cx="1602176" cy="1232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224" y="3322850"/>
            <a:ext cx="1835896" cy="121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736" y="3322850"/>
            <a:ext cx="1602488" cy="121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322850"/>
            <a:ext cx="1801318" cy="121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7503" y="645193"/>
            <a:ext cx="42124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&lt;div class=“container”&gt;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&lt;div&gt; a &lt;/div&gt;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div&gt; b &lt;/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div&gt;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div&gt; c &lt;/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div&gt; d &lt;/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&lt;div&gt; e &lt;/div&gt;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&lt;/div&gt;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19971" y="637345"/>
            <a:ext cx="3888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.container{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display: flex;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flex-wrap: wrap;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1640" y="121973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html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37214" y="121973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css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96548" y="3749113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IN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2870964" y="3749113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endParaRPr lang="en-IN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4590156" y="3763009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endParaRPr lang="en-IN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6408763" y="3751922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</a:t>
            </a:r>
            <a:endParaRPr lang="en-IN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3115617" y="5364321"/>
            <a:ext cx="2352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container</a:t>
            </a:r>
            <a:endParaRPr lang="en-IN" sz="2800" dirty="0"/>
          </a:p>
        </p:txBody>
      </p:sp>
      <p:sp>
        <p:nvSpPr>
          <p:cNvPr id="18" name="Rectangle 17"/>
          <p:cNvSpPr/>
          <p:nvPr/>
        </p:nvSpPr>
        <p:spPr>
          <a:xfrm>
            <a:off x="639476" y="4539764"/>
            <a:ext cx="1602176" cy="1232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20" name="TextBox 19"/>
          <p:cNvSpPr txBox="1"/>
          <p:nvPr/>
        </p:nvSpPr>
        <p:spPr>
          <a:xfrm>
            <a:off x="1324464" y="5003893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0691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05556E-6 3.68178E-6 L -3.05556E-6 -0.07216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08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4.33858E-6 L 3.61111E-6 -0.07216 " pathEditMode="relative" rAng="0" ptsTypes="AA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08"/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9" grpId="0"/>
      <p:bldP spid="24" grpId="0"/>
      <p:bldP spid="25" grpId="0"/>
      <p:bldP spid="28" grpId="0"/>
      <p:bldP spid="29" grpId="0"/>
      <p:bldP spid="30" grpId="0"/>
      <p:bldP spid="27" grpId="0"/>
      <p:bldP spid="18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11560" y="3284984"/>
            <a:ext cx="698477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14" name="Rectangle 13"/>
          <p:cNvSpPr/>
          <p:nvPr/>
        </p:nvSpPr>
        <p:spPr>
          <a:xfrm>
            <a:off x="611560" y="3284984"/>
            <a:ext cx="1368152" cy="1232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284983"/>
            <a:ext cx="1530324" cy="121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284982"/>
            <a:ext cx="1368152" cy="121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188" y="3284984"/>
            <a:ext cx="1385999" cy="121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7503" y="645193"/>
            <a:ext cx="42124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&lt;div class=“container”&gt;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&lt;div&gt; a &lt;/div&gt;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div&gt; b &lt;/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div&gt;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div&gt; c &lt;/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div&gt; d &lt;/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&lt;div&gt; e &lt;/div&gt;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&lt;/div&gt;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19971" y="637345"/>
            <a:ext cx="3888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.container{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display: flex;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flex</a:t>
            </a:r>
            <a:r>
              <a:rPr lang="en-US" sz="28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wrap: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nowrap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1640" y="121973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html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37214" y="121973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css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76525" y="3639676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IN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2582932" y="3669697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endParaRPr lang="en-IN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3959932" y="3690891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endParaRPr lang="en-IN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5537636" y="3669697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</a:t>
            </a:r>
            <a:endParaRPr lang="en-IN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3115617" y="5364321"/>
            <a:ext cx="2352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container</a:t>
            </a:r>
            <a:endParaRPr lang="en-IN" sz="2800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284984"/>
            <a:ext cx="1385999" cy="121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777167" y="3639676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931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05556E-6 3.68178E-6 L -3.05556E-6 -0.07216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08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4.33858E-6 L 3.61111E-6 -0.07216 " pathEditMode="relative" rAng="0" ptsTypes="AA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08"/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9" grpId="0"/>
      <p:bldP spid="24" grpId="0"/>
      <p:bldP spid="25" grpId="0"/>
      <p:bldP spid="28" grpId="0"/>
      <p:bldP spid="29" grpId="0"/>
      <p:bldP spid="30" grpId="0"/>
      <p:bldP spid="27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11560" y="3284984"/>
            <a:ext cx="698477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14" name="Rectangle 13"/>
          <p:cNvSpPr/>
          <p:nvPr/>
        </p:nvSpPr>
        <p:spPr>
          <a:xfrm>
            <a:off x="636464" y="5148724"/>
            <a:ext cx="1672025" cy="1232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839" y="5164415"/>
            <a:ext cx="1554111" cy="121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490" y="5164415"/>
            <a:ext cx="1631279" cy="121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213" y="5164415"/>
            <a:ext cx="1619037" cy="121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7503" y="645193"/>
            <a:ext cx="42124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&lt;div class=“container”&gt;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&lt;div&gt; a &lt;/div&gt;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div&gt; b &lt;/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div&gt;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div&gt; c &lt;/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div&gt; d &lt;/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&lt;div&gt; e &lt;/div&gt;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&lt;/div&gt;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63888" y="637345"/>
            <a:ext cx="46445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.container{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display: flex;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flex-wrap: wrap-reverse;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1640" y="121973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html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37214" y="121973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css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13711" y="5503416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IN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2980113" y="5503416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endParaRPr lang="en-IN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4544878" y="5511262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endParaRPr lang="en-IN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6012135" y="5503416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</a:t>
            </a:r>
            <a:endParaRPr lang="en-IN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5269144" y="2453227"/>
            <a:ext cx="2352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container</a:t>
            </a:r>
            <a:endParaRPr lang="en-IN" sz="2800" dirty="0"/>
          </a:p>
        </p:txBody>
      </p:sp>
      <p:sp>
        <p:nvSpPr>
          <p:cNvPr id="18" name="Rectangle 17"/>
          <p:cNvSpPr/>
          <p:nvPr/>
        </p:nvSpPr>
        <p:spPr>
          <a:xfrm>
            <a:off x="636464" y="3940316"/>
            <a:ext cx="1672026" cy="1232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20" name="TextBox 19"/>
          <p:cNvSpPr txBox="1"/>
          <p:nvPr/>
        </p:nvSpPr>
        <p:spPr>
          <a:xfrm>
            <a:off x="1331640" y="4295008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9288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05556E-6 3.68178E-6 L -3.05556E-6 -0.07216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08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4.33858E-6 L 3.61111E-6 -0.07216 " pathEditMode="relative" rAng="0" ptsTypes="AA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08"/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9" grpId="0"/>
      <p:bldP spid="24" grpId="0"/>
      <p:bldP spid="25" grpId="0"/>
      <p:bldP spid="28" grpId="0"/>
      <p:bldP spid="29" grpId="0"/>
      <p:bldP spid="30" grpId="0"/>
      <p:bldP spid="27" grpId="0"/>
      <p:bldP spid="18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FLEX FLOW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240" cy="14687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 flex-flow property is a shorthand property for setting both the </a:t>
            </a:r>
            <a:r>
              <a:rPr lang="en-US" dirty="0">
                <a:solidFill>
                  <a:srgbClr val="FF0000"/>
                </a:solidFill>
              </a:rPr>
              <a:t>flex-direction</a:t>
            </a:r>
            <a:r>
              <a:rPr lang="en-US" dirty="0"/>
              <a:t> and </a:t>
            </a:r>
            <a:r>
              <a:rPr lang="en-US" dirty="0" smtClean="0">
                <a:solidFill>
                  <a:srgbClr val="00B050"/>
                </a:solidFill>
              </a:rPr>
              <a:t>flex-wrap</a:t>
            </a:r>
            <a:r>
              <a:rPr lang="en-US" dirty="0"/>
              <a:t> </a:t>
            </a:r>
            <a:r>
              <a:rPr lang="en-US" dirty="0" smtClean="0"/>
              <a:t>properties.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3429000"/>
            <a:ext cx="720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flex-flow: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row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wrap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;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656" y="5244882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 x 3 = 12 type of values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3989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latin typeface="Times New Roman" pitchFamily="18" charset="0"/>
                <a:cs typeface="Times New Roman" pitchFamily="18" charset="0"/>
              </a:rPr>
              <a:t>justify-content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1268760"/>
            <a:ext cx="741682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 justify-content property is used to align the flex items </a:t>
            </a:r>
            <a:r>
              <a:rPr lang="en-US" sz="2800" b="1" dirty="0" smtClean="0">
                <a:solidFill>
                  <a:srgbClr val="FF0000"/>
                </a:solidFill>
              </a:rPr>
              <a:t>with respect to main axis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There are,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justify-content: flex-start;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justify-content: flex-end;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justify-content: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justify-content: space-between;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justify-content: space-around;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justify-content: space-evenly;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187624" y="3284696"/>
            <a:ext cx="2880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1187624" y="3861048"/>
            <a:ext cx="2880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1187624" y="4941168"/>
            <a:ext cx="2880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1187624" y="4365104"/>
            <a:ext cx="2880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>
            <a:off x="1167135" y="5517232"/>
            <a:ext cx="2880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1167542" y="6077771"/>
            <a:ext cx="2880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49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11560" y="3284984"/>
            <a:ext cx="698477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14" name="Rectangle 13"/>
          <p:cNvSpPr/>
          <p:nvPr/>
        </p:nvSpPr>
        <p:spPr>
          <a:xfrm>
            <a:off x="611560" y="3284984"/>
            <a:ext cx="1602176" cy="1232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930" y="3279052"/>
            <a:ext cx="1835896" cy="121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736" y="3284984"/>
            <a:ext cx="1602488" cy="121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7503" y="645193"/>
            <a:ext cx="42124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&lt;div class=“container”&gt;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&lt;div&gt; a &lt;/div&gt;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div&gt; b &lt;/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div&gt;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div&gt; c &lt;/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&lt;/div&gt;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47864" y="637345"/>
            <a:ext cx="52565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.container{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display: flex;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justify-content: flex-start;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1640" y="121973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html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37214" y="121973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css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96548" y="3749113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IN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2870964" y="3749113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endParaRPr lang="en-IN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4590156" y="3763009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endParaRPr lang="en-IN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3115617" y="5364321"/>
            <a:ext cx="2352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container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1936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05556E-6 3.68178E-6 L -3.05556E-6 -0.07216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08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4.33858E-6 L 3.61111E-6 -0.07216 " pathEditMode="relative" rAng="0" ptsTypes="AA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08"/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9" grpId="0"/>
      <p:bldP spid="24" grpId="0"/>
      <p:bldP spid="25" grpId="0"/>
      <p:bldP spid="28" grpId="0"/>
      <p:bldP spid="29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11560" y="3284984"/>
            <a:ext cx="698477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14" name="Rectangle 13"/>
          <p:cNvSpPr/>
          <p:nvPr/>
        </p:nvSpPr>
        <p:spPr>
          <a:xfrm>
            <a:off x="2591070" y="3284983"/>
            <a:ext cx="1602176" cy="1210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440" y="3279051"/>
            <a:ext cx="1835896" cy="121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246" y="3284983"/>
            <a:ext cx="1602488" cy="121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7503" y="645193"/>
            <a:ext cx="42124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&lt;div class=“container”&gt;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&lt;div&gt; a &lt;/div&gt;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div&gt; b &lt;/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div&gt;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div&gt; c &lt;/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&lt;/div&gt;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47864" y="637345"/>
            <a:ext cx="52565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.container{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display: flex;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justify-content: flex-end;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1640" y="121973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html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37214" y="121973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css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76058" y="3749112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IN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4850474" y="3749112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endParaRPr lang="en-IN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6569666" y="3763008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endParaRPr lang="en-IN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3115617" y="5364321"/>
            <a:ext cx="2352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container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9004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05556E-6 3.68178E-6 L -3.05556E-6 -0.07216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08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4.33858E-6 L 3.61111E-6 -0.07216 " pathEditMode="relative" rAng="0" ptsTypes="AA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08"/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9" grpId="0"/>
      <p:bldP spid="24" grpId="0"/>
      <p:bldP spid="25" grpId="0"/>
      <p:bldP spid="28" grpId="0"/>
      <p:bldP spid="29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11560" y="3284984"/>
            <a:ext cx="698477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14" name="Rectangle 13"/>
          <p:cNvSpPr/>
          <p:nvPr/>
        </p:nvSpPr>
        <p:spPr>
          <a:xfrm>
            <a:off x="1667037" y="3290916"/>
            <a:ext cx="1602176" cy="1210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407" y="3284984"/>
            <a:ext cx="1835896" cy="121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213" y="3290916"/>
            <a:ext cx="1602488" cy="121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7503" y="645193"/>
            <a:ext cx="42124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&lt;div class=“container”&gt;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&lt;div&gt; a &lt;/div&gt;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div&gt; b &lt;/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div&gt;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div&gt; c &lt;/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&lt;/div&gt;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47864" y="637345"/>
            <a:ext cx="52565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.container{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display: flex;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justify-content: center;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1640" y="121973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html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37214" y="121973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css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52025" y="3755045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IN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3926441" y="3755045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endParaRPr lang="en-IN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5645633" y="3768941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endParaRPr lang="en-IN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3115617" y="5364321"/>
            <a:ext cx="2352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container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7467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05556E-6 3.68178E-6 L -3.05556E-6 -0.07216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08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4.33858E-6 L 3.61111E-6 -0.07216 " pathEditMode="relative" rAng="0" ptsTypes="AA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08"/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9" grpId="0"/>
      <p:bldP spid="24" grpId="0"/>
      <p:bldP spid="25" grpId="0"/>
      <p:bldP spid="28" grpId="0"/>
      <p:bldP spid="29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11560" y="3284984"/>
            <a:ext cx="698477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14" name="Rectangle 13"/>
          <p:cNvSpPr/>
          <p:nvPr/>
        </p:nvSpPr>
        <p:spPr>
          <a:xfrm>
            <a:off x="611560" y="3284984"/>
            <a:ext cx="1602176" cy="1210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49" y="3279052"/>
            <a:ext cx="1835896" cy="121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213" y="3290916"/>
            <a:ext cx="1602488" cy="121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7503" y="645193"/>
            <a:ext cx="42124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&lt;div class=“container”&gt;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&lt;div&gt; a &lt;/div&gt;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div&gt; b &lt;/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div&gt;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div&gt; c &lt;/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&lt;/div&gt;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47864" y="637345"/>
            <a:ext cx="52565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.container{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display: flex;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justify-content: space-between;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1640" y="121973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html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37214" y="121973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css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96548" y="3749113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IN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3926441" y="3755045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endParaRPr lang="en-IN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6598875" y="3763009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endParaRPr lang="en-IN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3115617" y="5364321"/>
            <a:ext cx="2352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container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9609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05556E-6 3.68178E-6 L -3.05556E-6 -0.07216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08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4.33858E-6 L 3.61111E-6 -0.07216 " pathEditMode="relative" rAng="0" ptsTypes="AA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08"/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9" grpId="0"/>
      <p:bldP spid="24" grpId="0"/>
      <p:bldP spid="25" grpId="0"/>
      <p:bldP spid="28" grpId="0"/>
      <p:bldP spid="29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11560" y="3284984"/>
            <a:ext cx="698477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14" name="Rectangle 13"/>
          <p:cNvSpPr/>
          <p:nvPr/>
        </p:nvSpPr>
        <p:spPr>
          <a:xfrm>
            <a:off x="971600" y="3284984"/>
            <a:ext cx="1602176" cy="1210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390" y="3290917"/>
            <a:ext cx="1835896" cy="121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213" y="3290916"/>
            <a:ext cx="1602488" cy="121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7503" y="645193"/>
            <a:ext cx="42124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&lt;div class=“container”&gt;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&lt;div&gt; a &lt;/div&gt;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div&gt; b &lt;/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div&gt;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div&gt; c &lt;/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&lt;/div&gt;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47864" y="637345"/>
            <a:ext cx="52565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.container{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display: flex;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justify-content: space-around;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1640" y="121973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html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37214" y="121973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css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56588" y="3749113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IN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3926441" y="3755045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endParaRPr lang="en-IN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6282616" y="3774874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endParaRPr lang="en-IN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3115617" y="5364321"/>
            <a:ext cx="2352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container</a:t>
            </a:r>
            <a:endParaRPr lang="en-IN" sz="28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5148064" y="3284984"/>
            <a:ext cx="0" cy="1944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15816" y="3306157"/>
            <a:ext cx="0" cy="1944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26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05556E-6 3.68178E-6 L -3.05556E-6 -0.07216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08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4.33858E-6 L 3.61111E-6 -0.07216 " pathEditMode="relative" rAng="0" ptsTypes="AA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08"/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9" grpId="0"/>
      <p:bldP spid="24" grpId="0"/>
      <p:bldP spid="25" grpId="0"/>
      <p:bldP spid="28" grpId="0"/>
      <p:bldP spid="29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5736" y="404664"/>
            <a:ext cx="6172200" cy="189436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Flex-box</a:t>
            </a:r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3068960"/>
            <a:ext cx="6172200" cy="1371600"/>
          </a:xfrm>
        </p:spPr>
        <p:txBody>
          <a:bodyPr>
            <a:noAutofit/>
          </a:bodyPr>
          <a:lstStyle/>
          <a:p>
            <a:r>
              <a:rPr lang="en-US" sz="2800" b="0" dirty="0"/>
              <a:t>The Flexible Box Layout Module, </a:t>
            </a:r>
            <a:r>
              <a:rPr lang="en-US" sz="2800" b="0" dirty="0">
                <a:latin typeface="Times New Roman" pitchFamily="18" charset="0"/>
                <a:cs typeface="Times New Roman" pitchFamily="18" charset="0"/>
              </a:rPr>
              <a:t>makes</a:t>
            </a:r>
            <a:r>
              <a:rPr lang="en-US" sz="2800" b="0" dirty="0"/>
              <a:t> it easier to design flexible responsive layout structure without using float or positioning.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396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11560" y="3284984"/>
            <a:ext cx="698477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14" name="Rectangle 13"/>
          <p:cNvSpPr/>
          <p:nvPr/>
        </p:nvSpPr>
        <p:spPr>
          <a:xfrm>
            <a:off x="1143532" y="3284984"/>
            <a:ext cx="1602176" cy="1210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668" y="3279052"/>
            <a:ext cx="1835896" cy="121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213" y="3290916"/>
            <a:ext cx="1602488" cy="121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7503" y="645193"/>
            <a:ext cx="42124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&lt;div class=“container”&gt;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&lt;div&gt; a &lt;/div&gt;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div&gt; b &lt;/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div&gt;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div&gt; c &lt;/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&lt;/div&gt;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47864" y="637345"/>
            <a:ext cx="52565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.container{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display: flex;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justify-content: space-evenly;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1640" y="121973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html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37214" y="121973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css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28520" y="3749113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IN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3926441" y="3755045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endParaRPr lang="en-IN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6173894" y="3763009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endParaRPr lang="en-IN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3115617" y="5364321"/>
            <a:ext cx="2352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container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2193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05556E-6 3.68178E-6 L -3.05556E-6 -0.07216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08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4.33858E-6 L 3.61111E-6 -0.07216 " pathEditMode="relative" rAng="0" ptsTypes="AA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08"/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9" grpId="0"/>
      <p:bldP spid="24" grpId="0"/>
      <p:bldP spid="25" grpId="0"/>
      <p:bldP spid="28" grpId="0"/>
      <p:bldP spid="29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b/w align-content &amp; align-items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Align-content manages the space between the lines when items wrap.</a:t>
            </a:r>
          </a:p>
          <a:p>
            <a:pPr lvl="1"/>
            <a:r>
              <a:rPr lang="en-US" dirty="0" smtClean="0"/>
              <a:t>It works only when given height of the container.</a:t>
            </a:r>
          </a:p>
          <a:p>
            <a:endParaRPr lang="en-US" dirty="0"/>
          </a:p>
          <a:p>
            <a:r>
              <a:rPr lang="en-US" dirty="0" smtClean="0"/>
              <a:t>Align-items aligns the items relative to each other when sizes of items are different</a:t>
            </a:r>
          </a:p>
          <a:p>
            <a:endParaRPr lang="en-US" dirty="0"/>
          </a:p>
          <a:p>
            <a:r>
              <a:rPr lang="en-US" dirty="0" smtClean="0"/>
              <a:t>When the sizes of the items are the same and there is only one line, they behave similarly.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578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 fontScale="90000"/>
          </a:bodyPr>
          <a:lstStyle/>
          <a:p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align-items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1268760"/>
            <a:ext cx="741682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 </a:t>
            </a:r>
            <a:r>
              <a:rPr lang="en-US" sz="2800" dirty="0" smtClean="0"/>
              <a:t>align-items</a:t>
            </a:r>
            <a:r>
              <a:rPr lang="en-US" sz="2800" dirty="0"/>
              <a:t> property is used to align the flex </a:t>
            </a:r>
            <a:r>
              <a:rPr lang="en-US" sz="2800" dirty="0" smtClean="0"/>
              <a:t>items </a:t>
            </a:r>
            <a:r>
              <a:rPr lang="en-US" sz="2800" b="1" dirty="0" smtClean="0">
                <a:solidFill>
                  <a:srgbClr val="FF0000"/>
                </a:solidFill>
              </a:rPr>
              <a:t>with respect to cross axis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There are,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align-items: flex-start;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align-items: flex-end;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align-items: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align-items: baseline;</a:t>
            </a: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align-items: stretch;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187624" y="3284696"/>
            <a:ext cx="2880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1187624" y="3861048"/>
            <a:ext cx="2880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1187624" y="4941168"/>
            <a:ext cx="2880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1187624" y="4365104"/>
            <a:ext cx="2880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>
            <a:off x="1167135" y="5517232"/>
            <a:ext cx="2880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31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 fontScale="90000"/>
          </a:bodyPr>
          <a:lstStyle/>
          <a:p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align-content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1268760"/>
            <a:ext cx="741682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 </a:t>
            </a:r>
            <a:r>
              <a:rPr lang="en-US" sz="2800" dirty="0" smtClean="0"/>
              <a:t>align-content</a:t>
            </a:r>
            <a:r>
              <a:rPr lang="en-US" sz="2800" dirty="0"/>
              <a:t> property is used to align the flex </a:t>
            </a:r>
            <a:r>
              <a:rPr lang="en-US" sz="2800" dirty="0" smtClean="0"/>
              <a:t>lines </a:t>
            </a:r>
            <a:r>
              <a:rPr lang="en-US" sz="2800" b="1" dirty="0" smtClean="0">
                <a:solidFill>
                  <a:srgbClr val="FF0000"/>
                </a:solidFill>
              </a:rPr>
              <a:t>with respect to cross axis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There are,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align-content: flex-start;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align-content: flex-end;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align-content: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align-content: space-between;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align-content: space-around;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align-content: stretch;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187624" y="3284696"/>
            <a:ext cx="2880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1187624" y="3861048"/>
            <a:ext cx="2880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1187624" y="4941168"/>
            <a:ext cx="2880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1187624" y="4365104"/>
            <a:ext cx="2880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>
            <a:off x="1167135" y="5517232"/>
            <a:ext cx="2880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1167542" y="6077771"/>
            <a:ext cx="2880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51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r>
              <a:rPr lang="en-IN" sz="4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align-items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800"/>
            <a:ext cx="7200800" cy="5040560"/>
          </a:xfrm>
        </p:spPr>
      </p:pic>
      <p:sp>
        <p:nvSpPr>
          <p:cNvPr id="6" name="TextBox 5"/>
          <p:cNvSpPr txBox="1"/>
          <p:nvPr/>
        </p:nvSpPr>
        <p:spPr>
          <a:xfrm>
            <a:off x="539552" y="112474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align-items property is used to align the flex items w.r.t cross axis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69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Autofit/>
          </a:bodyPr>
          <a:lstStyle/>
          <a:p>
            <a:r>
              <a:rPr lang="en-IN" sz="4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align-content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124744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align-content property is used to align the flex lines w.r.t cross axis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988840"/>
            <a:ext cx="7920879" cy="4752528"/>
          </a:xfrm>
        </p:spPr>
      </p:pic>
    </p:spTree>
    <p:extLst>
      <p:ext uri="{BB962C8B-B14F-4D97-AF65-F5344CB8AC3E}">
        <p14:creationId xmlns:p14="http://schemas.microsoft.com/office/powerpoint/2010/main" val="382507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924944"/>
            <a:ext cx="74676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Thank </a:t>
            </a:r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You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07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Flex-box properties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31640" y="1556792"/>
            <a:ext cx="6593160" cy="49171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FLEX CONTAINER (parent)</a:t>
            </a:r>
          </a:p>
          <a:p>
            <a:pPr lvl="1"/>
            <a:r>
              <a:rPr lang="en-US" dirty="0" smtClean="0"/>
              <a:t>flex-direction</a:t>
            </a:r>
            <a:endParaRPr lang="en-US" dirty="0"/>
          </a:p>
          <a:p>
            <a:pPr lvl="1"/>
            <a:r>
              <a:rPr lang="en-US" dirty="0"/>
              <a:t>flex-wrap</a:t>
            </a:r>
          </a:p>
          <a:p>
            <a:pPr lvl="1"/>
            <a:r>
              <a:rPr lang="en-US" dirty="0"/>
              <a:t>flex-flow</a:t>
            </a:r>
          </a:p>
          <a:p>
            <a:pPr lvl="1"/>
            <a:r>
              <a:rPr lang="en-US" dirty="0"/>
              <a:t>justify-content</a:t>
            </a:r>
          </a:p>
          <a:p>
            <a:pPr lvl="1"/>
            <a:r>
              <a:rPr lang="en-US" dirty="0"/>
              <a:t>align-items</a:t>
            </a:r>
          </a:p>
          <a:p>
            <a:pPr lvl="1"/>
            <a:r>
              <a:rPr lang="en-US" dirty="0" smtClean="0"/>
              <a:t>align-content</a:t>
            </a:r>
          </a:p>
          <a:p>
            <a:r>
              <a:rPr lang="en-US" dirty="0" smtClean="0"/>
              <a:t>FLEX ITEMS (child)</a:t>
            </a:r>
          </a:p>
          <a:p>
            <a:pPr lvl="1"/>
            <a:r>
              <a:rPr lang="en-US" dirty="0"/>
              <a:t>order</a:t>
            </a:r>
          </a:p>
          <a:p>
            <a:pPr lvl="1"/>
            <a:r>
              <a:rPr lang="en-US" dirty="0"/>
              <a:t>flex-grow</a:t>
            </a:r>
          </a:p>
          <a:p>
            <a:pPr lvl="1"/>
            <a:r>
              <a:rPr lang="en-US" dirty="0" smtClean="0"/>
              <a:t>flex-shrink</a:t>
            </a:r>
            <a:endParaRPr lang="en-US" dirty="0"/>
          </a:p>
          <a:p>
            <a:pPr lvl="1"/>
            <a:r>
              <a:rPr lang="en-US" dirty="0"/>
              <a:t>flex-basis</a:t>
            </a:r>
          </a:p>
          <a:p>
            <a:pPr lvl="1"/>
            <a:r>
              <a:rPr lang="en-US" dirty="0"/>
              <a:t>flex</a:t>
            </a:r>
          </a:p>
          <a:p>
            <a:pPr lvl="1"/>
            <a:r>
              <a:rPr lang="en-US" dirty="0" smtClean="0"/>
              <a:t>align-self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51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FLEX DIREXTION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1268760"/>
            <a:ext cx="74168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flex-direction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property defines in which direction the container wants to stack the flex items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There are,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flex-direction: row;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flex-direction: row-reverse;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flex-direction: column;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flex-direction: column-reverse;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187624" y="3284696"/>
            <a:ext cx="2880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1187624" y="3861048"/>
            <a:ext cx="2880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1220551" y="4941168"/>
            <a:ext cx="2880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1187624" y="4365104"/>
            <a:ext cx="2880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67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11560" y="3284984"/>
            <a:ext cx="6984776" cy="3096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14" name="Rectangle 13"/>
          <p:cNvSpPr/>
          <p:nvPr/>
        </p:nvSpPr>
        <p:spPr>
          <a:xfrm>
            <a:off x="899592" y="3509476"/>
            <a:ext cx="115212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057" y="3509476"/>
            <a:ext cx="1176337" cy="103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509476"/>
            <a:ext cx="1176337" cy="103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394" y="3509476"/>
            <a:ext cx="1176337" cy="103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7503" y="645193"/>
            <a:ext cx="4212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&lt;div class=“container”&gt;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&lt;div&gt; a &lt;/div&gt;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div&gt; b &lt;/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div&gt;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div&gt; c &lt;/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div&gt; d &lt;/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&lt;/div&gt;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19971" y="637345"/>
            <a:ext cx="3888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.container{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display: flex;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flex-direction: row;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1640" y="121973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html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37214" y="121973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css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96548" y="3839953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IN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2495872" y="3839953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endParaRPr lang="en-IN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3672208" y="3817778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endParaRPr lang="en-IN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4848546" y="3839953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</a:t>
            </a:r>
            <a:endParaRPr lang="en-IN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3115617" y="5364321"/>
            <a:ext cx="2352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container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1760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05556E-6 3.68178E-6 L -3.05556E-6 -0.07216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08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4.33858E-6 L 3.61111E-6 -0.07216 " pathEditMode="relative" rAng="0" ptsTypes="AA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08"/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9" grpId="0"/>
      <p:bldP spid="24" grpId="0"/>
      <p:bldP spid="25" grpId="0"/>
      <p:bldP spid="28" grpId="0"/>
      <p:bldP spid="29" grpId="0"/>
      <p:bldP spid="30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11560" y="2953517"/>
            <a:ext cx="6984776" cy="3787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14" name="Rectangle 13"/>
          <p:cNvSpPr/>
          <p:nvPr/>
        </p:nvSpPr>
        <p:spPr>
          <a:xfrm>
            <a:off x="720484" y="3071276"/>
            <a:ext cx="115212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79" y="5065701"/>
            <a:ext cx="1176337" cy="103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5" y="4058711"/>
            <a:ext cx="1176337" cy="103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7503" y="645193"/>
            <a:ext cx="42124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&lt;div class=“container”&gt;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&lt;div&gt; a &lt;/div&gt;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div&gt; b &lt;/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div&gt;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div&gt; c &lt;/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&lt;/div&gt;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19970" y="637345"/>
            <a:ext cx="45005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.container{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display: flex;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flex-direction: column;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1640" y="121973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html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37214" y="121973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css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52532" y="3310378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IN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1152532" y="4278153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endParaRPr lang="en-IN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1152532" y="5319234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endParaRPr lang="en-IN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3321360" y="4312244"/>
            <a:ext cx="2352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container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621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05556E-6 3.68178E-6 L -3.05556E-6 -0.07216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08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4.33858E-6 L 3.61111E-6 -0.07216 " pathEditMode="relative" rAng="0" ptsTypes="AA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08"/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9" grpId="0"/>
      <p:bldP spid="24" grpId="0"/>
      <p:bldP spid="25" grpId="0"/>
      <p:bldP spid="28" grpId="0"/>
      <p:bldP spid="29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11560" y="2953517"/>
            <a:ext cx="6984776" cy="342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14" name="Rectangle 13"/>
          <p:cNvSpPr/>
          <p:nvPr/>
        </p:nvSpPr>
        <p:spPr>
          <a:xfrm>
            <a:off x="6311722" y="3071276"/>
            <a:ext cx="115212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049100"/>
            <a:ext cx="1176337" cy="103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384" y="3049101"/>
            <a:ext cx="1176337" cy="103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7503" y="645193"/>
            <a:ext cx="4212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&lt;div class=“container”&gt;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&lt;div&gt; a &lt;/div&gt;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div&gt; b &lt;/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div&gt;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div&gt; c &lt;/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&lt;div&gt; d &lt;/div&gt;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&lt;/div&gt;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95936" y="637345"/>
            <a:ext cx="4752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.container{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display: flex;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flex-direction: row-reverse;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1640" y="121973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html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37214" y="121973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css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43770" y="3310378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IN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5529708" y="3310378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endParaRPr lang="en-IN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4353526" y="3302633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endParaRPr lang="en-IN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3321360" y="4312244"/>
            <a:ext cx="2352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container</a:t>
            </a:r>
            <a:endParaRPr lang="en-IN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034" y="3049098"/>
            <a:ext cx="1169987" cy="103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203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05556E-6 3.68178E-6 L -3.05556E-6 -0.07216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08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4.33858E-6 L 3.61111E-6 -0.07216 " pathEditMode="relative" rAng="0" ptsTypes="AA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08"/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9" grpId="0"/>
      <p:bldP spid="24" grpId="0"/>
      <p:bldP spid="25" grpId="0"/>
      <p:bldP spid="28" grpId="0"/>
      <p:bldP spid="29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11560" y="2780929"/>
            <a:ext cx="6984776" cy="388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14" name="Rectangle 13"/>
          <p:cNvSpPr/>
          <p:nvPr/>
        </p:nvSpPr>
        <p:spPr>
          <a:xfrm>
            <a:off x="691677" y="5589240"/>
            <a:ext cx="115212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1" y="3565045"/>
            <a:ext cx="1176337" cy="103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27" y="4573854"/>
            <a:ext cx="1176337" cy="103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7503" y="645193"/>
            <a:ext cx="42124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&lt;div class=“container”&gt;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&lt;div&gt; a &lt;/div&gt;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div&gt; b &lt;/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div&gt;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div&gt; c &lt;/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&lt;/div&gt;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47864" y="637345"/>
            <a:ext cx="54726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.container{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display: flex;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flex-direction: column-reverse;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1640" y="121973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html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37214" y="121973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css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23725" y="5828342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</a:t>
            </a:r>
            <a:endParaRPr lang="en-IN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1139884" y="4793296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endParaRPr lang="en-IN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1139884" y="3818578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endParaRPr lang="en-IN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3321360" y="4312244"/>
            <a:ext cx="2352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container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0670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05556E-6 3.68178E-6 L -3.05556E-6 -0.07216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08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4.33858E-6 L 3.61111E-6 -0.07216 " pathEditMode="relative" rAng="0" ptsTypes="AA">
                                      <p:cBhvr>
                                        <p:cTn id="1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08"/>
                                    </p:animMotion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9" grpId="0"/>
      <p:bldP spid="24" grpId="0"/>
      <p:bldP spid="25" grpId="0"/>
      <p:bldP spid="28" grpId="0"/>
      <p:bldP spid="29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0609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FLEX WRAP</a:t>
            </a:r>
            <a:endParaRPr lang="en-IN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1268760"/>
            <a:ext cx="74168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flex-wrap property specifies whether the flex items should wrap or not.</a:t>
            </a:r>
            <a:endParaRPr lang="en-IN" sz="2800" dirty="0"/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There are,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flex-wrap: wrap;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flex-wrap: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nowrap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flex-wrap: wrap-reverse;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187624" y="3284696"/>
            <a:ext cx="2880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1187624" y="3861048"/>
            <a:ext cx="2880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1187624" y="4365104"/>
            <a:ext cx="28803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64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397</TotalTime>
  <Words>438</Words>
  <Application>Microsoft Office PowerPoint</Application>
  <PresentationFormat>On-screen Show (4:3)</PresentationFormat>
  <Paragraphs>290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Oriel</vt:lpstr>
      <vt:lpstr>PowerPoint Presentation</vt:lpstr>
      <vt:lpstr>Flex-box</vt:lpstr>
      <vt:lpstr>Flex-box properties</vt:lpstr>
      <vt:lpstr>FLEX DIREXTION</vt:lpstr>
      <vt:lpstr>PowerPoint Presentation</vt:lpstr>
      <vt:lpstr>PowerPoint Presentation</vt:lpstr>
      <vt:lpstr>PowerPoint Presentation</vt:lpstr>
      <vt:lpstr>PowerPoint Presentation</vt:lpstr>
      <vt:lpstr>FLEX WRAP</vt:lpstr>
      <vt:lpstr>PowerPoint Presentation</vt:lpstr>
      <vt:lpstr>PowerPoint Presentation</vt:lpstr>
      <vt:lpstr>PowerPoint Presentation</vt:lpstr>
      <vt:lpstr>FLEX FLOW</vt:lpstr>
      <vt:lpstr>justify-content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Difference b/w align-content &amp; align-items</vt:lpstr>
      <vt:lpstr>align-items</vt:lpstr>
      <vt:lpstr>align-content</vt:lpstr>
      <vt:lpstr> align-items</vt:lpstr>
      <vt:lpstr> align-content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FLEX-CONTAINER</dc:title>
  <dc:creator>DELL</dc:creator>
  <cp:lastModifiedBy>DELL</cp:lastModifiedBy>
  <cp:revision>52</cp:revision>
  <dcterms:created xsi:type="dcterms:W3CDTF">2022-12-01T09:54:20Z</dcterms:created>
  <dcterms:modified xsi:type="dcterms:W3CDTF">2022-12-02T06:14:12Z</dcterms:modified>
</cp:coreProperties>
</file>