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1B186A2-4349-497E-AB19-7675102C4C5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BAFE coursework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326847E-B4A6-4BA9-88B6-042594A7F00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01.03.2023 23:19:03 GMT+1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1" id="2" name="slide2">
            <a:extLst>
              <a:ext uri="{FF2B5EF4-FFF2-40B4-BE49-F238E27FC236}">
                <a16:creationId xmlns:a16="http://schemas.microsoft.com/office/drawing/2014/main" id="{6B42392F-F95F-4188-A237-BFC36CE911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0"/>
            <a:ext cx="9334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2" id="3" name="slide3">
            <a:extLst>
              <a:ext uri="{FF2B5EF4-FFF2-40B4-BE49-F238E27FC236}">
                <a16:creationId xmlns:a16="http://schemas.microsoft.com/office/drawing/2014/main" id="{C7E910DB-DA2B-4851-997B-EAAA41C83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0"/>
            <a:ext cx="9334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3" id="4" name="slide4">
            <a:extLst>
              <a:ext uri="{FF2B5EF4-FFF2-40B4-BE49-F238E27FC236}">
                <a16:creationId xmlns:a16="http://schemas.microsoft.com/office/drawing/2014/main" id="{E242108B-578F-487E-8C2C-A73BEFD2C8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0"/>
            <a:ext cx="9334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4" id="5" name="slide5">
            <a:extLst>
              <a:ext uri="{FF2B5EF4-FFF2-40B4-BE49-F238E27FC236}">
                <a16:creationId xmlns:a16="http://schemas.microsoft.com/office/drawing/2014/main" id="{AEB506D2-5ED0-4368-96B5-D2EBC05832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0"/>
            <a:ext cx="9334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5" id="6" name="slide6">
            <a:extLst>
              <a:ext uri="{FF2B5EF4-FFF2-40B4-BE49-F238E27FC236}">
                <a16:creationId xmlns:a16="http://schemas.microsoft.com/office/drawing/2014/main" id="{22F057AC-F8CF-4C7A-8B2F-69A7D1A7C0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0"/>
            <a:ext cx="9334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2023-03-01T22:19:04Z</dcterms:created>
  <dcterms:modified xsi:type="dcterms:W3CDTF">2023-03-01T22:19:04Z</dcterms:modified>
</cp:coreProperties>
</file>