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7" r:id="rId2"/>
    <p:sldId id="258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2F2F047-3DE0-4D13-A41F-E17E6B97BFF6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D615449-79ED-414F-9319-04035E48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9395-1BB9-4EBE-AB46-C305365D03DF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F8F3-B6DA-4F89-8DE6-F458DD71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cp.cs.ndsu.nodak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800" dirty="0" smtClean="0"/>
              <a:t>Welcome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NDSU Computer Science </a:t>
            </a:r>
          </a:p>
          <a:p>
            <a:pPr marL="0" indent="0" algn="ctr">
              <a:buNone/>
            </a:pPr>
            <a:r>
              <a:rPr lang="en-US" sz="4000" dirty="0" smtClean="0"/>
              <a:t>Industry Consortium Program (ICP) </a:t>
            </a:r>
          </a:p>
          <a:p>
            <a:pPr marL="0" indent="0" algn="ctr">
              <a:buNone/>
            </a:pPr>
            <a:r>
              <a:rPr lang="en-US" sz="4000" dirty="0" smtClean="0"/>
              <a:t>Kick-off Meeting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January 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0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Project 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Responsibilities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RDO Equipment</a:t>
            </a:r>
          </a:p>
          <a:p>
            <a:pPr lvl="1"/>
            <a:r>
              <a:rPr lang="en-US" dirty="0" smtClean="0"/>
              <a:t>Work with farmers to get agreement to allow trucks to be instrumented</a:t>
            </a:r>
          </a:p>
          <a:p>
            <a:pPr lvl="1"/>
            <a:r>
              <a:rPr lang="en-US" dirty="0" smtClean="0"/>
              <a:t>Instrument trucks</a:t>
            </a:r>
          </a:p>
          <a:p>
            <a:pPr lvl="1"/>
            <a:r>
              <a:rPr lang="en-US" dirty="0" smtClean="0"/>
              <a:t>Work with farmers to collect instrumentation data</a:t>
            </a:r>
          </a:p>
          <a:p>
            <a:r>
              <a:rPr lang="en-US" dirty="0" err="1" smtClean="0"/>
              <a:t>Agri</a:t>
            </a:r>
            <a:r>
              <a:rPr lang="en-US" dirty="0" smtClean="0"/>
              <a:t> </a:t>
            </a:r>
            <a:r>
              <a:rPr lang="en-US" dirty="0" err="1" smtClean="0"/>
              <a:t>ImaGIS</a:t>
            </a:r>
            <a:endParaRPr lang="en-US" dirty="0" smtClean="0"/>
          </a:p>
          <a:p>
            <a:pPr lvl="1"/>
            <a:r>
              <a:rPr lang="en-US" dirty="0" smtClean="0"/>
              <a:t>Make sure good image data is available for farms that are considered for instrumentation</a:t>
            </a:r>
          </a:p>
          <a:p>
            <a:pPr lvl="1"/>
            <a:r>
              <a:rPr lang="en-US" dirty="0" smtClean="0"/>
              <a:t>Provide image data to NDSU</a:t>
            </a:r>
          </a:p>
          <a:p>
            <a:pPr lvl="1"/>
            <a:r>
              <a:rPr lang="en-US" dirty="0" smtClean="0"/>
              <a:t>Work with NDSU on (data analysis???)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dirty="0" smtClean="0"/>
              <a:t>Project Responsibilities</a:t>
            </a:r>
          </a:p>
          <a:p>
            <a:r>
              <a:rPr lang="en-US" dirty="0" smtClean="0"/>
              <a:t>NDSU</a:t>
            </a:r>
          </a:p>
          <a:p>
            <a:pPr lvl="1"/>
            <a:r>
              <a:rPr lang="en-US" dirty="0" smtClean="0"/>
              <a:t>Collect data</a:t>
            </a:r>
          </a:p>
          <a:p>
            <a:pPr lvl="2"/>
            <a:r>
              <a:rPr lang="en-US" dirty="0" smtClean="0"/>
              <a:t>Instrumentation</a:t>
            </a:r>
          </a:p>
          <a:p>
            <a:pPr lvl="2"/>
            <a:r>
              <a:rPr lang="en-US" dirty="0" smtClean="0"/>
              <a:t>Dump site</a:t>
            </a:r>
          </a:p>
          <a:p>
            <a:pPr lvl="2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Integrate Data</a:t>
            </a:r>
          </a:p>
          <a:p>
            <a:pPr lvl="2"/>
            <a:r>
              <a:rPr lang="en-US" dirty="0" smtClean="0"/>
              <a:t>Construct Truck Load Tracks</a:t>
            </a:r>
          </a:p>
          <a:p>
            <a:pPr lvl="2"/>
            <a:r>
              <a:rPr lang="en-US" dirty="0" smtClean="0"/>
              <a:t>Add Corresponding Weight/Quality Data</a:t>
            </a:r>
          </a:p>
          <a:p>
            <a:pPr lvl="2"/>
            <a:r>
              <a:rPr lang="en-US" dirty="0" smtClean="0"/>
              <a:t>Add Image Data</a:t>
            </a:r>
          </a:p>
          <a:p>
            <a:pPr lvl="1"/>
            <a:r>
              <a:rPr lang="en-US" dirty="0" smtClean="0"/>
              <a:t>Determine Yield Prediction Algorithm</a:t>
            </a:r>
          </a:p>
          <a:p>
            <a:pPr lvl="1"/>
            <a:r>
              <a:rPr lang="en-US" dirty="0" smtClean="0"/>
              <a:t>Determine Data Attribute Characteristics</a:t>
            </a:r>
          </a:p>
          <a:p>
            <a:pPr lvl="1"/>
            <a:r>
              <a:rPr lang="en-US" dirty="0" smtClean="0"/>
              <a:t>Add More Data Attributes if Possible and Refine Algorithms and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4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Deliverables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Yield Prediction Algorithm</a:t>
            </a:r>
          </a:p>
          <a:p>
            <a:pPr lvl="1"/>
            <a:r>
              <a:rPr lang="en-US" dirty="0" smtClean="0"/>
              <a:t>Details (</a:t>
            </a:r>
            <a:r>
              <a:rPr lang="en-US" dirty="0" err="1" smtClean="0"/>
              <a:t>Saeed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Attribute Characteristics Analysis</a:t>
            </a:r>
          </a:p>
          <a:p>
            <a:pPr lvl="1"/>
            <a:r>
              <a:rPr lang="en-US" dirty="0" smtClean="0"/>
              <a:t>Details (Anne)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Project Status/Demos</a:t>
            </a:r>
          </a:p>
          <a:p>
            <a:pPr marL="0" indent="0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Anne/</a:t>
            </a:r>
            <a:r>
              <a:rPr lang="en-US" dirty="0" err="1" smtClean="0"/>
              <a:t>Saeed</a:t>
            </a:r>
            <a:r>
              <a:rPr lang="en-US" dirty="0" smtClean="0"/>
              <a:t> to fill in details</a:t>
            </a:r>
          </a:p>
          <a:p>
            <a:pPr lvl="1"/>
            <a:r>
              <a:rPr lang="en-US" dirty="0" smtClean="0"/>
              <a:t>Add as many slides as you want</a:t>
            </a:r>
          </a:p>
        </p:txBody>
      </p:sp>
    </p:spTree>
    <p:extLst>
      <p:ext uri="{BB962C8B-B14F-4D97-AF65-F5344CB8AC3E}">
        <p14:creationId xmlns:p14="http://schemas.microsoft.com/office/powerpoint/2010/main" val="387101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 smtClean="0"/>
              <a:t>Schedule/Meetings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Spring (early May)</a:t>
            </a:r>
          </a:p>
          <a:p>
            <a:pPr lvl="1"/>
            <a:r>
              <a:rPr lang="en-US" dirty="0" smtClean="0"/>
              <a:t>Project Update</a:t>
            </a:r>
          </a:p>
          <a:p>
            <a:pPr lvl="1"/>
            <a:r>
              <a:rPr lang="en-US" dirty="0" smtClean="0"/>
              <a:t>Poster Board Session?</a:t>
            </a:r>
          </a:p>
          <a:p>
            <a:pPr lvl="1"/>
            <a:r>
              <a:rPr lang="en-US" dirty="0" smtClean="0"/>
              <a:t>Invite Potential New Members?</a:t>
            </a:r>
          </a:p>
          <a:p>
            <a:r>
              <a:rPr lang="en-US" dirty="0" smtClean="0"/>
              <a:t>Fall (early August)</a:t>
            </a:r>
          </a:p>
          <a:p>
            <a:pPr lvl="1"/>
            <a:r>
              <a:rPr lang="en-US" dirty="0" smtClean="0"/>
              <a:t>Final Project Results</a:t>
            </a:r>
          </a:p>
          <a:p>
            <a:pPr lvl="1"/>
            <a:r>
              <a:rPr lang="en-US" dirty="0" smtClean="0"/>
              <a:t>Research Proposals</a:t>
            </a:r>
          </a:p>
          <a:p>
            <a:pPr lvl="1"/>
            <a:r>
              <a:rPr lang="en-US" dirty="0" smtClean="0"/>
              <a:t>Member Company Overview (Host Meeting?)</a:t>
            </a:r>
          </a:p>
          <a:p>
            <a:pPr lvl="1"/>
            <a:r>
              <a:rPr lang="en-US" dirty="0" smtClean="0"/>
              <a:t>Discuss/Vote On Projects for 2011-2012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5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Lunch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911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600" dirty="0" smtClean="0"/>
              <a:t>Agenda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10:00 – 10:15      Welcome – Philip </a:t>
            </a:r>
            <a:r>
              <a:rPr lang="en-US" dirty="0" err="1" smtClean="0"/>
              <a:t>Boudjouk</a:t>
            </a:r>
            <a:r>
              <a:rPr lang="en-US" dirty="0" smtClean="0"/>
              <a:t>, VP for Research</a:t>
            </a:r>
          </a:p>
          <a:p>
            <a:r>
              <a:rPr lang="en-US" dirty="0" smtClean="0"/>
              <a:t>10:15 – 10:30      Introductions</a:t>
            </a:r>
          </a:p>
          <a:p>
            <a:r>
              <a:rPr lang="en-US" dirty="0" smtClean="0"/>
              <a:t>10:30 – 10:45      Discussion of Bylaws </a:t>
            </a:r>
          </a:p>
          <a:p>
            <a:r>
              <a:rPr lang="en-US" dirty="0" smtClean="0"/>
              <a:t>10:45 – 11:00      Appointment of IAB Board</a:t>
            </a:r>
          </a:p>
          <a:p>
            <a:pPr lvl="1"/>
            <a:r>
              <a:rPr lang="en-US" dirty="0" smtClean="0"/>
              <a:t>Election of IAB Board Chairperson</a:t>
            </a:r>
          </a:p>
          <a:p>
            <a:r>
              <a:rPr lang="en-US" dirty="0" smtClean="0"/>
              <a:t>11:00 – 11:45      Project Scope/Goals/Responsibilities/Deliverables</a:t>
            </a:r>
          </a:p>
          <a:p>
            <a:r>
              <a:rPr lang="en-US" dirty="0" smtClean="0"/>
              <a:t>Project Status/Demos</a:t>
            </a:r>
          </a:p>
          <a:p>
            <a:pPr lvl="1"/>
            <a:r>
              <a:rPr lang="en-US" dirty="0" smtClean="0"/>
              <a:t>Dr. Anne Denton and Dr. </a:t>
            </a:r>
            <a:r>
              <a:rPr lang="en-US" dirty="0" err="1" smtClean="0"/>
              <a:t>Saeed</a:t>
            </a:r>
            <a:r>
              <a:rPr lang="en-US" dirty="0" smtClean="0"/>
              <a:t> Salem</a:t>
            </a:r>
          </a:p>
          <a:p>
            <a:r>
              <a:rPr lang="en-US" dirty="0" smtClean="0"/>
              <a:t>11:45 – 12:00      Schedule – Spring/Fall Meetings</a:t>
            </a:r>
          </a:p>
          <a:p>
            <a:pPr lvl="1"/>
            <a:r>
              <a:rPr lang="en-US" dirty="0" smtClean="0"/>
              <a:t>Project Update, Poster Session, New members/visitors</a:t>
            </a:r>
          </a:p>
          <a:p>
            <a:pPr lvl="1"/>
            <a:r>
              <a:rPr lang="en-US" dirty="0" smtClean="0"/>
              <a:t>Final Report, Research Proposals, Company Overview, Vote on Projects</a:t>
            </a:r>
          </a:p>
          <a:p>
            <a:r>
              <a:rPr lang="en-US" dirty="0" smtClean="0"/>
              <a:t>12:00 – 1:00        Lunch/Informal Discussions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Bylaws (Operating Procedures)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dirty="0" smtClean="0"/>
              <a:t>Default Process</a:t>
            </a:r>
          </a:p>
          <a:p>
            <a:pPr lvl="1"/>
            <a:r>
              <a:rPr lang="en-US" dirty="0" smtClean="0"/>
              <a:t>Step through document section by section</a:t>
            </a:r>
          </a:p>
          <a:p>
            <a:pPr lvl="1"/>
            <a:r>
              <a:rPr lang="en-US" dirty="0" smtClean="0"/>
              <a:t>Approve or make suggestions – get agreement on all sections after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9069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Website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http://icp.cs.ndsu.nodak.edu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Industry Advisory Board (IAB)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dirty="0" smtClean="0"/>
              <a:t>Appointment of IAB Representatives </a:t>
            </a:r>
          </a:p>
          <a:p>
            <a:pPr lvl="1"/>
            <a:r>
              <a:rPr lang="en-US" dirty="0" err="1" smtClean="0"/>
              <a:t>Agri</a:t>
            </a:r>
            <a:r>
              <a:rPr lang="en-US" dirty="0" smtClean="0"/>
              <a:t> </a:t>
            </a:r>
            <a:r>
              <a:rPr lang="en-US" dirty="0" err="1" smtClean="0"/>
              <a:t>ImaGIS</a:t>
            </a:r>
            <a:endParaRPr lang="en-US" dirty="0" smtClean="0"/>
          </a:p>
          <a:p>
            <a:pPr lvl="1"/>
            <a:r>
              <a:rPr lang="en-US" dirty="0" smtClean="0"/>
              <a:t>American Crystal Sugar Company</a:t>
            </a:r>
          </a:p>
          <a:p>
            <a:pPr lvl="1"/>
            <a:r>
              <a:rPr lang="en-US" dirty="0" smtClean="0"/>
              <a:t>Phoenix International</a:t>
            </a:r>
          </a:p>
          <a:p>
            <a:pPr lvl="1"/>
            <a:r>
              <a:rPr lang="en-US" dirty="0" smtClean="0"/>
              <a:t>RDO Equipment</a:t>
            </a:r>
          </a:p>
          <a:p>
            <a:r>
              <a:rPr lang="en-US" dirty="0" smtClean="0"/>
              <a:t>Election of IAB Chairman</a:t>
            </a:r>
          </a:p>
          <a:p>
            <a:pPr lvl="1"/>
            <a:r>
              <a:rPr lang="en-US" dirty="0" smtClean="0"/>
              <a:t>By IAB Representatives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Project Scope, Goals,</a:t>
            </a:r>
          </a:p>
          <a:p>
            <a:pPr marL="0" indent="0" algn="ctr">
              <a:buNone/>
            </a:pPr>
            <a:r>
              <a:rPr lang="en-US" sz="4400" dirty="0" smtClean="0"/>
              <a:t>Responsibilities, Deliverables</a:t>
            </a:r>
          </a:p>
          <a:p>
            <a:pPr marL="0" indent="0" algn="ctr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Unique this year in that all members are working together on one project</a:t>
            </a:r>
          </a:p>
          <a:p>
            <a:endParaRPr lang="en-US" dirty="0"/>
          </a:p>
          <a:p>
            <a:r>
              <a:rPr lang="en-US" dirty="0" smtClean="0"/>
              <a:t>Good synergy between all consortium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200" dirty="0" smtClean="0"/>
              <a:t>Project Scope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Work with sugar beets</a:t>
            </a:r>
          </a:p>
          <a:p>
            <a:r>
              <a:rPr lang="en-US" dirty="0" smtClean="0"/>
              <a:t>Use data from 2010 harvest</a:t>
            </a:r>
          </a:p>
          <a:p>
            <a:r>
              <a:rPr lang="en-US" dirty="0" smtClean="0"/>
              <a:t>Use data from ACSC member farms</a:t>
            </a:r>
          </a:p>
          <a:p>
            <a:r>
              <a:rPr lang="en-US" dirty="0" smtClean="0"/>
              <a:t>Use data collected by RDO, ACSC</a:t>
            </a:r>
          </a:p>
          <a:p>
            <a:r>
              <a:rPr lang="en-US" dirty="0" smtClean="0"/>
              <a:t>Use image data from </a:t>
            </a:r>
            <a:r>
              <a:rPr lang="en-US" dirty="0" err="1" smtClean="0"/>
              <a:t>Agri</a:t>
            </a:r>
            <a:r>
              <a:rPr lang="en-US" dirty="0" smtClean="0"/>
              <a:t> </a:t>
            </a:r>
            <a:r>
              <a:rPr lang="en-US" dirty="0" err="1" smtClean="0"/>
              <a:t>ImaGIS</a:t>
            </a:r>
            <a:endParaRPr lang="en-US" dirty="0" smtClean="0"/>
          </a:p>
          <a:p>
            <a:r>
              <a:rPr lang="en-US" dirty="0" smtClean="0"/>
              <a:t>Hopefully extend to include</a:t>
            </a:r>
          </a:p>
          <a:p>
            <a:pPr lvl="1"/>
            <a:r>
              <a:rPr lang="en-US" dirty="0" smtClean="0"/>
              <a:t>Data from instrumented lifter</a:t>
            </a:r>
          </a:p>
          <a:p>
            <a:pPr lvl="1"/>
            <a:r>
              <a:rPr lang="en-US" dirty="0" smtClean="0"/>
              <a:t>Data from previous years</a:t>
            </a:r>
          </a:p>
          <a:p>
            <a:pPr lvl="1"/>
            <a:r>
              <a:rPr lang="en-US" dirty="0" smtClean="0"/>
              <a:t>Any other data that can be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Project Goals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Yield Prediction </a:t>
            </a:r>
          </a:p>
          <a:p>
            <a:pPr lvl="1"/>
            <a:r>
              <a:rPr lang="en-US" dirty="0" smtClean="0"/>
              <a:t>Add details (</a:t>
            </a:r>
            <a:r>
              <a:rPr lang="en-US" dirty="0" err="1" smtClean="0"/>
              <a:t>Saeed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Attribute Analysis</a:t>
            </a:r>
          </a:p>
          <a:p>
            <a:pPr lvl="1"/>
            <a:r>
              <a:rPr lang="en-US" dirty="0" smtClean="0"/>
              <a:t>Add details (Anne)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 smtClean="0"/>
              <a:t>Project Responsibilities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ACSC </a:t>
            </a:r>
          </a:p>
          <a:p>
            <a:pPr lvl="1"/>
            <a:r>
              <a:rPr lang="en-US" dirty="0" smtClean="0"/>
              <a:t>Help identify farmers who will work with the consortium</a:t>
            </a:r>
          </a:p>
          <a:p>
            <a:pPr lvl="1"/>
            <a:r>
              <a:rPr lang="en-US" dirty="0" smtClean="0"/>
              <a:t>Provide data from dump sites</a:t>
            </a:r>
          </a:p>
          <a:p>
            <a:pPr lvl="1"/>
            <a:r>
              <a:rPr lang="en-US" dirty="0" smtClean="0"/>
              <a:t>Provide other data as needed</a:t>
            </a:r>
          </a:p>
          <a:p>
            <a:r>
              <a:rPr lang="en-US" dirty="0" smtClean="0"/>
              <a:t>Phoenix International</a:t>
            </a:r>
          </a:p>
          <a:p>
            <a:pPr lvl="1"/>
            <a:r>
              <a:rPr lang="en-US" dirty="0" smtClean="0"/>
              <a:t>Work with RDO Equipment to get trucks instrumented</a:t>
            </a:r>
          </a:p>
          <a:p>
            <a:pPr lvl="1"/>
            <a:r>
              <a:rPr lang="en-US" dirty="0" smtClean="0"/>
              <a:t>Potentially provide new tractor interface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371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Website   http://icp.cs.ndsu.nodak.edu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Knudson</dc:creator>
  <cp:lastModifiedBy>Dean Knudson</cp:lastModifiedBy>
  <cp:revision>12</cp:revision>
  <cp:lastPrinted>2010-12-16T19:59:05Z</cp:lastPrinted>
  <dcterms:created xsi:type="dcterms:W3CDTF">2010-12-14T21:20:32Z</dcterms:created>
  <dcterms:modified xsi:type="dcterms:W3CDTF">2011-01-03T18:27:15Z</dcterms:modified>
</cp:coreProperties>
</file>