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DFCA-4DE8-4CAF-B32F-3228B4FDF7E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97D-3230-4469-91DE-E1EEA5C85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5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DFCA-4DE8-4CAF-B32F-3228B4FDF7E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97D-3230-4469-91DE-E1EEA5C85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5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DFCA-4DE8-4CAF-B32F-3228B4FDF7E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97D-3230-4469-91DE-E1EEA5C85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1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DFCA-4DE8-4CAF-B32F-3228B4FDF7E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97D-3230-4469-91DE-E1EEA5C85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5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DFCA-4DE8-4CAF-B32F-3228B4FDF7E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97D-3230-4469-91DE-E1EEA5C85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4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DFCA-4DE8-4CAF-B32F-3228B4FDF7E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97D-3230-4469-91DE-E1EEA5C85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1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DFCA-4DE8-4CAF-B32F-3228B4FDF7E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97D-3230-4469-91DE-E1EEA5C85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DFCA-4DE8-4CAF-B32F-3228B4FDF7E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97D-3230-4469-91DE-E1EEA5C85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DFCA-4DE8-4CAF-B32F-3228B4FDF7E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97D-3230-4469-91DE-E1EEA5C85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6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DFCA-4DE8-4CAF-B32F-3228B4FDF7E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97D-3230-4469-91DE-E1EEA5C85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5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DFCA-4DE8-4CAF-B32F-3228B4FDF7E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D97D-3230-4469-91DE-E1EEA5C85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29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DFCA-4DE8-4CAF-B32F-3228B4FDF7E3}" type="datetimeFigureOut">
              <a:rPr lang="ko-KR" altLang="en-US" smtClean="0"/>
              <a:t>2016-06-13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D97D-3230-4469-91DE-E1EEA5C85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8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-957457" y="305302"/>
            <a:ext cx="11742083" cy="5048398"/>
            <a:chOff x="-684584" y="665124"/>
            <a:chExt cx="14150983" cy="6084082"/>
          </a:xfrm>
        </p:grpSpPr>
        <p:sp>
          <p:nvSpPr>
            <p:cNvPr id="4" name="직사각형 3"/>
            <p:cNvSpPr/>
            <p:nvPr/>
          </p:nvSpPr>
          <p:spPr>
            <a:xfrm>
              <a:off x="3348779" y="4077072"/>
              <a:ext cx="2519366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Bean (</a:t>
              </a:r>
              <a:r>
                <a:rPr lang="ko-KR" altLang="en-US" sz="1600" dirty="0" smtClean="0"/>
                <a:t>정보 저장</a:t>
              </a:r>
              <a:r>
                <a:rPr lang="en-US" altLang="ko-KR" sz="1600" dirty="0" smtClean="0"/>
                <a:t>/ </a:t>
              </a:r>
              <a:r>
                <a:rPr lang="ko-KR" altLang="en-US" sz="1600" dirty="0" smtClean="0"/>
                <a:t>호출</a:t>
              </a:r>
              <a:r>
                <a:rPr lang="en-US" altLang="ko-KR" sz="1600" dirty="0" smtClean="0"/>
                <a:t>)</a:t>
              </a:r>
              <a:endParaRPr lang="ko-KR" altLang="en-US" sz="16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516216" y="2716304"/>
              <a:ext cx="2520280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DAO</a:t>
              </a:r>
              <a:endParaRPr lang="ko-KR" altLang="en-US" sz="16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660232" y="665124"/>
              <a:ext cx="2520280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Command Properties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48779" y="2716304"/>
              <a:ext cx="2520280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각종 </a:t>
              </a:r>
              <a:r>
                <a:rPr lang="en-US" altLang="ko-KR" sz="1600" dirty="0" smtClean="0"/>
                <a:t>Action</a:t>
              </a:r>
              <a:endParaRPr lang="ko-KR" altLang="en-US" sz="16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47864" y="665124"/>
              <a:ext cx="2520280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/>
                <a:t>Controller </a:t>
              </a:r>
            </a:p>
            <a:p>
              <a:pPr algn="ctr"/>
              <a:r>
                <a:rPr lang="en-US" altLang="ko-KR" sz="1600" dirty="0" smtClean="0"/>
                <a:t>(Controller Action)</a:t>
              </a:r>
              <a:endParaRPr lang="ko-KR" altLang="en-US" sz="16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-684584" y="845144"/>
              <a:ext cx="28083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사용자 호출</a:t>
              </a:r>
              <a:r>
                <a:rPr lang="en-US" altLang="ko-KR" sz="1600" dirty="0" smtClean="0"/>
                <a:t>(*.do)</a:t>
              </a:r>
              <a:endParaRPr lang="ko-KR" altLang="en-US" sz="16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-684584" y="5504773"/>
              <a:ext cx="280831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실제 페이지</a:t>
              </a:r>
              <a:endParaRPr lang="ko-KR" altLang="en-US" sz="1600" dirty="0"/>
            </a:p>
          </p:txBody>
        </p:sp>
        <p:cxnSp>
          <p:nvCxnSpPr>
            <p:cNvPr id="27" name="직선 화살표 연결선 26"/>
            <p:cNvCxnSpPr>
              <a:stCxn id="16" idx="3"/>
              <a:endCxn id="11" idx="1"/>
            </p:cNvCxnSpPr>
            <p:nvPr/>
          </p:nvCxnSpPr>
          <p:spPr>
            <a:xfrm>
              <a:off x="2123728" y="1133176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7" idx="1"/>
              <a:endCxn id="11" idx="3"/>
            </p:cNvCxnSpPr>
            <p:nvPr/>
          </p:nvCxnSpPr>
          <p:spPr>
            <a:xfrm flipH="1">
              <a:off x="5868144" y="1133176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11" idx="2"/>
              <a:endCxn id="8" idx="0"/>
            </p:cNvCxnSpPr>
            <p:nvPr/>
          </p:nvCxnSpPr>
          <p:spPr>
            <a:xfrm>
              <a:off x="4608004" y="1601228"/>
              <a:ext cx="915" cy="11150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5" idx="1"/>
              <a:endCxn id="8" idx="3"/>
            </p:cNvCxnSpPr>
            <p:nvPr/>
          </p:nvCxnSpPr>
          <p:spPr>
            <a:xfrm flipH="1">
              <a:off x="5869059" y="3184356"/>
              <a:ext cx="6471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8100392" y="2741456"/>
              <a:ext cx="5366007" cy="4007750"/>
              <a:chOff x="-2340768" y="277948"/>
              <a:chExt cx="5366007" cy="400775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-936104" y="1806098"/>
                <a:ext cx="252028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DB XML</a:t>
                </a:r>
              </a:p>
              <a:p>
                <a:pPr algn="ctr"/>
                <a:r>
                  <a:rPr lang="en-US" altLang="ko-KR" sz="1600" dirty="0" smtClean="0"/>
                  <a:t>(Properties</a:t>
                </a:r>
                <a:r>
                  <a:rPr lang="ko-KR" altLang="en-US" sz="1600" dirty="0" smtClean="0"/>
                  <a:t>에서 읽어와 </a:t>
                </a:r>
                <a:r>
                  <a:rPr lang="ko-KR" altLang="en-US" sz="1600" dirty="0" err="1" smtClean="0"/>
                  <a:t>셋팅</a:t>
                </a:r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504959" y="3340328"/>
                <a:ext cx="252028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DB Properties</a:t>
                </a:r>
              </a:p>
              <a:p>
                <a:pPr algn="ctr"/>
                <a:r>
                  <a:rPr lang="en-US" altLang="ko-KR" sz="1600" dirty="0" smtClean="0"/>
                  <a:t>(DB </a:t>
                </a:r>
                <a:r>
                  <a:rPr lang="ko-KR" altLang="en-US" sz="1600" dirty="0" smtClean="0"/>
                  <a:t>접속정보</a:t>
                </a:r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-936104" y="277948"/>
                <a:ext cx="252028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IbatisConnector.java</a:t>
                </a:r>
              </a:p>
              <a:p>
                <a:pPr algn="ctr"/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실제로 연결 시도하는 소스</a:t>
                </a:r>
                <a:r>
                  <a:rPr lang="en-US" altLang="ko-KR" sz="1600" dirty="0" smtClean="0"/>
                  <a:t>)</a:t>
                </a:r>
                <a:endParaRPr lang="ko-KR" altLang="en-US" sz="160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-2340768" y="3349594"/>
                <a:ext cx="2520280" cy="936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/>
                  <a:t>BOARD XML</a:t>
                </a:r>
              </a:p>
              <a:p>
                <a:pPr algn="ctr"/>
                <a:r>
                  <a:rPr lang="en-US" altLang="ko-KR" sz="1600" dirty="0" smtClean="0"/>
                  <a:t>(DB</a:t>
                </a:r>
                <a:r>
                  <a:rPr lang="ko-KR" altLang="en-US" sz="1600" dirty="0" smtClean="0"/>
                  <a:t>관련 </a:t>
                </a:r>
                <a:r>
                  <a:rPr lang="en-US" altLang="ko-KR" sz="1600" dirty="0" smtClean="0"/>
                  <a:t>query </a:t>
                </a:r>
                <a:r>
                  <a:rPr lang="ko-KR" altLang="en-US" sz="1600" dirty="0" smtClean="0"/>
                  <a:t>정의</a:t>
                </a:r>
                <a:r>
                  <a:rPr lang="en-US" altLang="ko-KR" sz="1600" dirty="0" smtClean="0"/>
                  <a:t>) </a:t>
                </a:r>
                <a:endParaRPr lang="ko-KR" altLang="en-US" sz="1600" dirty="0"/>
              </a:p>
            </p:txBody>
          </p:sp>
        </p:grpSp>
        <p:cxnSp>
          <p:nvCxnSpPr>
            <p:cNvPr id="43" name="직선 연결선 42"/>
            <p:cNvCxnSpPr/>
            <p:nvPr/>
          </p:nvCxnSpPr>
          <p:spPr>
            <a:xfrm flipH="1">
              <a:off x="9360532" y="5205710"/>
              <a:ext cx="1404664" cy="60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0765196" y="5205710"/>
              <a:ext cx="1441063" cy="5981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0765196" y="3677560"/>
              <a:ext cx="0" cy="592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stCxn id="39" idx="1"/>
              <a:endCxn id="5" idx="2"/>
            </p:cNvCxnSpPr>
            <p:nvPr/>
          </p:nvCxnSpPr>
          <p:spPr>
            <a:xfrm rot="10800000">
              <a:off x="7776356" y="3652408"/>
              <a:ext cx="1728700" cy="10852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8" idx="2"/>
              <a:endCxn id="4" idx="0"/>
            </p:cNvCxnSpPr>
            <p:nvPr/>
          </p:nvCxnSpPr>
          <p:spPr>
            <a:xfrm flipH="1">
              <a:off x="4608462" y="3652408"/>
              <a:ext cx="457" cy="4246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꺾인 연결선 81"/>
            <p:cNvCxnSpPr>
              <a:stCxn id="4" idx="2"/>
              <a:endCxn id="17" idx="3"/>
            </p:cNvCxnSpPr>
            <p:nvPr/>
          </p:nvCxnSpPr>
          <p:spPr>
            <a:xfrm rot="5400000">
              <a:off x="2796261" y="3980603"/>
              <a:ext cx="1139669" cy="248473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107504" y="5378902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사용자가 화면을 호출</a:t>
            </a:r>
            <a:r>
              <a:rPr lang="en-US" altLang="ko-KR" dirty="0" smtClean="0"/>
              <a:t>(*.do)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Web.xml</a:t>
            </a:r>
            <a:r>
              <a:rPr lang="ko-KR" altLang="en-US" dirty="0" smtClean="0"/>
              <a:t>에 정의해둔 </a:t>
            </a:r>
            <a:r>
              <a:rPr lang="en-US" altLang="ko-KR" dirty="0" smtClean="0"/>
              <a:t>Controller</a:t>
            </a:r>
            <a:r>
              <a:rPr lang="ko-KR" altLang="en-US" dirty="0" smtClean="0"/>
              <a:t>가 호출을 읽음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Command.properties</a:t>
            </a:r>
            <a:r>
              <a:rPr lang="ko-KR" altLang="en-US" dirty="0" smtClean="0"/>
              <a:t>에 미리 정의해 두었던 정보를 통해 해당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으로 정보 이동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Action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r>
              <a:rPr lang="en-US" altLang="ko-KR" dirty="0" smtClean="0"/>
              <a:t>(DB Connection </a:t>
            </a:r>
            <a:r>
              <a:rPr lang="ko-KR" altLang="en-US" dirty="0" smtClean="0"/>
              <a:t>후 해당 액션에 맞는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를 통해 정보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검색 후 보내</a:t>
            </a:r>
            <a:r>
              <a:rPr lang="ko-KR" altLang="en-US" dirty="0"/>
              <a:t>줌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검색된 정보를 </a:t>
            </a:r>
            <a:r>
              <a:rPr lang="en-US" altLang="ko-KR" dirty="0" smtClean="0"/>
              <a:t>Bean(</a:t>
            </a:r>
            <a:r>
              <a:rPr lang="ko-KR" altLang="en-US" dirty="0" smtClean="0"/>
              <a:t>미리 정의해둔 데이터 저장을 위한 껍질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저장</a:t>
            </a:r>
            <a:r>
              <a:rPr lang="en-US" altLang="ko-KR" dirty="0"/>
              <a:t> </a:t>
            </a:r>
            <a:r>
              <a:rPr lang="ko-KR" altLang="en-US" dirty="0" smtClean="0"/>
              <a:t>후 데이터화 함께 정의된 페이지에 실어서 보여줌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140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121</Words>
  <Application>Microsoft Office PowerPoint</Application>
  <PresentationFormat>화면 슬라이드 쇼(4:3)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7</cp:revision>
  <dcterms:created xsi:type="dcterms:W3CDTF">2016-06-13T07:39:10Z</dcterms:created>
  <dcterms:modified xsi:type="dcterms:W3CDTF">2016-06-13T08:35:04Z</dcterms:modified>
</cp:coreProperties>
</file>