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hJQgc+foDcGTDbJWZb+fDRf/h0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a2f768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a2f76807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b609aa55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" name="Google Shape;56;gdfb609aa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dfb609aa55_0_1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IN" sz="28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H2 Console</a:t>
            </a:r>
            <a:endParaRPr b="1" i="0" sz="28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a2f76807_0_1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a2f76807_0_1"/>
          <p:cNvSpPr txBox="1"/>
          <p:nvPr/>
        </p:nvSpPr>
        <p:spPr>
          <a:xfrm>
            <a:off x="1084950" y="1822275"/>
            <a:ext cx="9907500" cy="29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Hands On : Issue with H2-console UI access and its fix 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implement Spring Security, we also add a unnecessary layer of security on H2-console URL. It is unnecessary because H2-console has its own authentication, so we need to make spring security ignored for H2-console URL. So in session we will see the H2 console UI access issue then how we can fix it by ignoring spring security on H2-console UI.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fb609aa55_0_10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dfb609aa55_0_10"/>
          <p:cNvSpPr txBox="1"/>
          <p:nvPr>
            <p:ph idx="1" type="subTitle"/>
          </p:nvPr>
        </p:nvSpPr>
        <p:spPr>
          <a:xfrm>
            <a:off x="1828800" y="2416625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session we have seen the H2 console UI access issue when we implement spring security, then how we can fix it.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