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hWGXJi6J3u2XsfLMji+rzzomWb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a2f768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a2f76807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fb609aa55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" name="Google Shape;57;gdfb609aa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dfb609aa55_0_1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IN" sz="28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JDBC Authentication Schema</a:t>
            </a:r>
            <a:endParaRPr b="1" i="0" sz="28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a2f76807_0_1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a2f76807_0_1"/>
          <p:cNvSpPr txBox="1"/>
          <p:nvPr/>
        </p:nvSpPr>
        <p:spPr>
          <a:xfrm>
            <a:off x="1084950" y="1822275"/>
            <a:ext cx="99075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Hands On : Building JDBC Authentication schema, users, password and role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JDBC Authentication with H2 DB as datasource, with default schema and with usernames, passwords and their roles.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same users and roles as we had in inMemoryAuthentication configuration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 Changes by logging into H2 database.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gdfa2f76807_0_1"/>
          <p:cNvSpPr txBox="1"/>
          <p:nvPr/>
        </p:nvSpPr>
        <p:spPr>
          <a:xfrm>
            <a:off x="2439475" y="25080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fb609aa55_0_10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gdfb609aa55_0_10"/>
          <p:cNvSpPr txBox="1"/>
          <p:nvPr>
            <p:ph idx="1" type="subTitle"/>
          </p:nvPr>
        </p:nvSpPr>
        <p:spPr>
          <a:xfrm>
            <a:off x="1828800" y="2416625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session we have implemented JDBC based Authentication, then we have created two users samarth as STORE_OWNER and rohan as STORE_CLERK. Then we have verified our changes by logging into H2 database.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