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9gKRLynGDxVDZ4Z8w7pKyjNo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a2f768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a2f768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b609aa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gdfb609aa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dfb609aa55_0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Configuring Authorization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a2f76807_0_1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a2f76807_0_1"/>
          <p:cNvSpPr txBox="1"/>
          <p:nvPr/>
        </p:nvSpPr>
        <p:spPr>
          <a:xfrm>
            <a:off x="678056" y="1261275"/>
            <a:ext cx="9907500" cy="389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on: Configuring authorization for all APIs based on roles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Store Owner should be able to access all APIs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Clerk should be able to access only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checkInventory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viewInventory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doCheckout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APIs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“/” default mapping should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accessible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all users.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will verify our changes by logging in with different role based users and then by testing the APIs on Swagger UI.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dfa2f76807_0_1"/>
          <p:cNvSpPr txBox="1"/>
          <p:nvPr/>
        </p:nvSpPr>
        <p:spPr>
          <a:xfrm>
            <a:off x="2439475" y="2508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609aa55_0_10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dfb609aa55_0_10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created role based authorization, we have set authorization for the STORE_OWNER and STORE_CLERK role and we have verified our changes by logging in with different role based users and then by testing the accessible and non-accessible APIs with help of swagger UI.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Candara</vt:lpstr>
      <vt:lpstr>Calibri</vt:lpstr>
      <vt:lpstr>Arial</vt:lpstr>
      <vt:lpstr>Corbel</vt:lpstr>
      <vt:lpstr>Roboto</vt:lpstr>
      <vt:lpstr>Office Theme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</cp:revision>
  <dcterms:modified xsi:type="dcterms:W3CDTF">2021-06-17T08:24:38Z</dcterms:modified>
</cp:coreProperties>
</file>