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orbel" panose="020B050302020402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Candara" panose="020E05020303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Hi4g3Ws3dDXMeNy/mLwzx33bK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fb609aa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dfb609aa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fb609aa5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dfb609aa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fb609aa5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86" name="Google Shape;86;gdfb609aa5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dfb609aa55_0_1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dirty="0">
                <a:solidFill>
                  <a:srgbClr val="0F243E"/>
                </a:solidFill>
                <a:latin typeface="Calibri"/>
                <a:ea typeface="Calibri"/>
                <a:cs typeface="Calibri"/>
                <a:sym typeface="Calibri"/>
              </a:rPr>
              <a:t>Basic </a:t>
            </a:r>
            <a:r>
              <a:rPr lang="en-IN" sz="2800" b="1">
                <a:solidFill>
                  <a:srgbClr val="0F243E"/>
                </a:solidFill>
                <a:latin typeface="Calibri"/>
                <a:ea typeface="Calibri"/>
                <a:cs typeface="Calibri"/>
                <a:sym typeface="Calibri"/>
              </a:rPr>
              <a:t>Spring </a:t>
            </a:r>
            <a:r>
              <a:rPr lang="en-IN" sz="2800" b="1" smtClean="0">
                <a:solidFill>
                  <a:srgbClr val="0F243E"/>
                </a:solidFill>
                <a:latin typeface="Calibri"/>
                <a:ea typeface="Calibri"/>
                <a:cs typeface="Calibri"/>
                <a:sym typeface="Calibri"/>
              </a:rPr>
              <a:t>Security Terminologies</a:t>
            </a:r>
            <a:endParaRPr sz="2800" b="1" i="0" u="none" strike="noStrike" cap="none" dirty="0">
              <a:solidFill>
                <a:srgbClr val="0F243E"/>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9"/>
          <p:cNvSpPr txBox="1"/>
          <p:nvPr/>
        </p:nvSpPr>
        <p:spPr>
          <a:xfrm>
            <a:off x="678056" y="420913"/>
            <a:ext cx="10947400" cy="756730"/>
          </a:xfrm>
          <a:prstGeom prst="rect">
            <a:avLst/>
          </a:prstGeom>
          <a:noFill/>
          <a:ln>
            <a:noFill/>
          </a:ln>
        </p:spPr>
        <p:txBody>
          <a:bodyPr spcFirstLastPara="1" wrap="square" lIns="16925" tIns="16925" rIns="16925" bIns="169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400" b="1" i="0" u="none" strike="noStrike" cap="none">
                <a:solidFill>
                  <a:schemeClr val="dk1"/>
                </a:solidFill>
                <a:latin typeface="Calibri"/>
                <a:ea typeface="Calibri"/>
                <a:cs typeface="Calibri"/>
                <a:sym typeface="Calibri"/>
              </a:rPr>
              <a:t>Agenda </a:t>
            </a:r>
            <a:endParaRPr sz="2400" b="0" i="0" u="none" strike="noStrike" cap="none">
              <a:solidFill>
                <a:schemeClr val="dk1"/>
              </a:solidFill>
              <a:latin typeface="Calibri"/>
              <a:ea typeface="Calibri"/>
              <a:cs typeface="Calibri"/>
              <a:sym typeface="Calibri"/>
            </a:endParaRPr>
          </a:p>
        </p:txBody>
      </p:sp>
      <p:sp>
        <p:nvSpPr>
          <p:cNvPr id="53" name="Google Shape;53;p39"/>
          <p:cNvSpPr txBox="1"/>
          <p:nvPr/>
        </p:nvSpPr>
        <p:spPr>
          <a:xfrm>
            <a:off x="1084950" y="1822275"/>
            <a:ext cx="9907500" cy="214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800"/>
              <a:buFont typeface="Arial"/>
              <a:buNone/>
            </a:pPr>
            <a:r>
              <a:rPr lang="en-IN" sz="2400">
                <a:solidFill>
                  <a:schemeClr val="dk1"/>
                </a:solidFill>
                <a:latin typeface="Calibri"/>
                <a:ea typeface="Calibri"/>
                <a:cs typeface="Calibri"/>
                <a:sym typeface="Calibri"/>
              </a:rPr>
              <a:t>Basic terminologies in Spring Security </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i="0" u="none" strike="noStrike" cap="none">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Key terminologies in Spring Security.</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Types of authentication.</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Understanding filter in Spring Security</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0"/>
          <p:cNvSpPr txBox="1"/>
          <p:nvPr/>
        </p:nvSpPr>
        <p:spPr>
          <a:xfrm>
            <a:off x="2301850" y="993800"/>
            <a:ext cx="8827800" cy="1230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2800"/>
              <a:buFont typeface="Arial"/>
              <a:buNone/>
            </a:pPr>
            <a:r>
              <a:rPr lang="en-IN" sz="4400">
                <a:solidFill>
                  <a:schemeClr val="dk1"/>
                </a:solidFill>
                <a:latin typeface="Calibri"/>
                <a:ea typeface="Calibri"/>
                <a:cs typeface="Calibri"/>
                <a:sym typeface="Calibri"/>
              </a:rPr>
              <a:t>Key terminologies in Spring Security</a:t>
            </a:r>
            <a:endParaRPr sz="44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2800"/>
              <a:buFont typeface="Arial"/>
              <a:buNone/>
            </a:pP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a:solidFill>
                <a:schemeClr val="dk1"/>
              </a:solidFill>
              <a:latin typeface="Calibri"/>
              <a:ea typeface="Calibri"/>
              <a:cs typeface="Calibri"/>
              <a:sym typeface="Calibri"/>
            </a:endParaRPr>
          </a:p>
        </p:txBody>
      </p:sp>
      <p:sp>
        <p:nvSpPr>
          <p:cNvPr id="59" name="Google Shape;59;p40"/>
          <p:cNvSpPr txBox="1"/>
          <p:nvPr/>
        </p:nvSpPr>
        <p:spPr>
          <a:xfrm>
            <a:off x="1558350" y="1773300"/>
            <a:ext cx="8620800" cy="31032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Authentication.</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Authorization.</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Principal.</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Granted Authority.</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Role.</a:t>
            </a:r>
            <a:endParaRPr sz="2400">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dfb609aa55_0_0"/>
          <p:cNvSpPr txBox="1"/>
          <p:nvPr/>
        </p:nvSpPr>
        <p:spPr>
          <a:xfrm>
            <a:off x="2301856" y="993789"/>
            <a:ext cx="7999800" cy="82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990"/>
              <a:buFont typeface="Arial"/>
              <a:buNone/>
            </a:pPr>
            <a:r>
              <a:rPr lang="en-IN" sz="4400">
                <a:solidFill>
                  <a:schemeClr val="dk1"/>
                </a:solidFill>
                <a:latin typeface="Calibri"/>
                <a:ea typeface="Calibri"/>
                <a:cs typeface="Calibri"/>
                <a:sym typeface="Calibri"/>
              </a:rPr>
              <a:t>Types of authentication </a:t>
            </a: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a:solidFill>
                <a:schemeClr val="dk1"/>
              </a:solidFill>
              <a:latin typeface="Calibri"/>
              <a:ea typeface="Calibri"/>
              <a:cs typeface="Calibri"/>
              <a:sym typeface="Calibri"/>
            </a:endParaRPr>
          </a:p>
        </p:txBody>
      </p:sp>
      <p:sp>
        <p:nvSpPr>
          <p:cNvPr id="65" name="Google Shape;65;gdfb609aa55_0_0"/>
          <p:cNvSpPr txBox="1"/>
          <p:nvPr/>
        </p:nvSpPr>
        <p:spPr>
          <a:xfrm>
            <a:off x="1607350" y="2086800"/>
            <a:ext cx="8620800" cy="18285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Calibri"/>
              <a:buChar char="●"/>
            </a:pPr>
            <a:r>
              <a:rPr lang="en-IN" sz="2400" dirty="0">
                <a:solidFill>
                  <a:schemeClr val="dk1"/>
                </a:solidFill>
                <a:latin typeface="Calibri"/>
                <a:ea typeface="Calibri"/>
                <a:cs typeface="Calibri"/>
                <a:sym typeface="Calibri"/>
              </a:rPr>
              <a:t>Knowledge Based </a:t>
            </a:r>
            <a:r>
              <a:rPr lang="en-IN" sz="2400" dirty="0" smtClean="0">
                <a:solidFill>
                  <a:schemeClr val="dk1"/>
                </a:solidFill>
                <a:latin typeface="Calibri"/>
                <a:ea typeface="Calibri"/>
                <a:cs typeface="Calibri"/>
                <a:sym typeface="Calibri"/>
              </a:rPr>
              <a:t>Authentication </a:t>
            </a:r>
            <a:endParaRPr sz="2400" dirty="0">
              <a:solidFill>
                <a:schemeClr val="dk1"/>
              </a:solidFill>
              <a:latin typeface="Calibri"/>
              <a:ea typeface="Calibri"/>
              <a:cs typeface="Calibri"/>
              <a:sym typeface="Calibri"/>
            </a:endParaRPr>
          </a:p>
          <a:p>
            <a:pPr marL="457200" lvl="0" indent="-381000">
              <a:lnSpc>
                <a:spcPct val="115000"/>
              </a:lnSpc>
              <a:buClr>
                <a:schemeClr val="dk1"/>
              </a:buClr>
              <a:buSzPts val="2400"/>
              <a:buFont typeface="Calibri"/>
              <a:buChar char="●"/>
            </a:pPr>
            <a:r>
              <a:rPr lang="en-IN" sz="2400" dirty="0">
                <a:solidFill>
                  <a:schemeClr val="dk1"/>
                </a:solidFill>
                <a:latin typeface="Calibri"/>
                <a:ea typeface="Calibri"/>
                <a:cs typeface="Calibri"/>
                <a:sym typeface="Calibri"/>
              </a:rPr>
              <a:t>Possession Based </a:t>
            </a:r>
            <a:r>
              <a:rPr lang="en-IN" sz="2400" dirty="0">
                <a:solidFill>
                  <a:schemeClr val="dk1"/>
                </a:solidFill>
                <a:latin typeface="Calibri"/>
                <a:ea typeface="Calibri"/>
                <a:cs typeface="Calibri"/>
                <a:sym typeface="Calibri"/>
              </a:rPr>
              <a:t>Authentication</a:t>
            </a:r>
            <a:endParaRPr sz="2400" dirty="0">
              <a:solidFill>
                <a:schemeClr val="dk1"/>
              </a:solidFill>
              <a:latin typeface="Calibri"/>
              <a:ea typeface="Calibri"/>
              <a:cs typeface="Calibri"/>
              <a:sym typeface="Calibri"/>
            </a:endParaRPr>
          </a:p>
          <a:p>
            <a:pPr marL="457200" lvl="0" indent="-381000">
              <a:lnSpc>
                <a:spcPct val="115000"/>
              </a:lnSpc>
              <a:buClr>
                <a:schemeClr val="dk1"/>
              </a:buClr>
              <a:buSzPts val="2400"/>
              <a:buFont typeface="Calibri"/>
              <a:buChar char="●"/>
            </a:pPr>
            <a:r>
              <a:rPr lang="en-IN" sz="2400" dirty="0">
                <a:solidFill>
                  <a:schemeClr val="dk1"/>
                </a:solidFill>
                <a:latin typeface="Calibri"/>
                <a:ea typeface="Calibri"/>
                <a:cs typeface="Calibri"/>
                <a:sym typeface="Calibri"/>
              </a:rPr>
              <a:t>Multi Factor </a:t>
            </a:r>
            <a:r>
              <a:rPr lang="en-IN" sz="2400" dirty="0">
                <a:solidFill>
                  <a:schemeClr val="dk1"/>
                </a:solidFill>
                <a:latin typeface="Calibri"/>
                <a:ea typeface="Calibri"/>
                <a:cs typeface="Calibri"/>
                <a:sym typeface="Calibri"/>
              </a:rPr>
              <a:t>Authentication </a:t>
            </a:r>
            <a:endParaRPr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dfb609aa55_0_5"/>
          <p:cNvSpPr txBox="1"/>
          <p:nvPr/>
        </p:nvSpPr>
        <p:spPr>
          <a:xfrm>
            <a:off x="1327825" y="911125"/>
            <a:ext cx="10257600" cy="1307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a:buNone/>
            </a:pPr>
            <a:r>
              <a:rPr lang="en-IN" sz="4400">
                <a:solidFill>
                  <a:schemeClr val="dk1"/>
                </a:solidFill>
                <a:latin typeface="Calibri"/>
                <a:ea typeface="Calibri"/>
                <a:cs typeface="Calibri"/>
                <a:sym typeface="Calibri"/>
              </a:rPr>
              <a:t>Understanding Filters in Spring Security? </a:t>
            </a: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a:solidFill>
                <a:schemeClr val="dk1"/>
              </a:solidFill>
              <a:latin typeface="Calibri"/>
              <a:ea typeface="Calibri"/>
              <a:cs typeface="Calibri"/>
              <a:sym typeface="Calibri"/>
            </a:endParaRPr>
          </a:p>
        </p:txBody>
      </p:sp>
      <p:sp>
        <p:nvSpPr>
          <p:cNvPr id="71" name="Google Shape;71;gdfb609aa55_0_5"/>
          <p:cNvSpPr txBox="1"/>
          <p:nvPr/>
        </p:nvSpPr>
        <p:spPr>
          <a:xfrm>
            <a:off x="1607350" y="2086800"/>
            <a:ext cx="8620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20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 name="Google Shape;72;gdfb609aa55_0_5"/>
          <p:cNvSpPr/>
          <p:nvPr/>
        </p:nvSpPr>
        <p:spPr>
          <a:xfrm>
            <a:off x="2995075" y="2604875"/>
            <a:ext cx="6923100" cy="3668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dfb609aa55_0_5"/>
          <p:cNvSpPr/>
          <p:nvPr/>
        </p:nvSpPr>
        <p:spPr>
          <a:xfrm>
            <a:off x="3712575" y="3488875"/>
            <a:ext cx="2218500" cy="2540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dfb609aa55_0_5"/>
          <p:cNvSpPr/>
          <p:nvPr/>
        </p:nvSpPr>
        <p:spPr>
          <a:xfrm>
            <a:off x="6249450" y="3471025"/>
            <a:ext cx="1462500" cy="966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dfb609aa55_0_5"/>
          <p:cNvSpPr/>
          <p:nvPr/>
        </p:nvSpPr>
        <p:spPr>
          <a:xfrm>
            <a:off x="6249450" y="5032675"/>
            <a:ext cx="1462500" cy="966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dfb609aa55_0_5"/>
          <p:cNvSpPr/>
          <p:nvPr/>
        </p:nvSpPr>
        <p:spPr>
          <a:xfrm>
            <a:off x="8108550" y="3455625"/>
            <a:ext cx="1388100" cy="978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dfb609aa55_0_5"/>
          <p:cNvSpPr/>
          <p:nvPr/>
        </p:nvSpPr>
        <p:spPr>
          <a:xfrm>
            <a:off x="8108550" y="5032675"/>
            <a:ext cx="1388100" cy="966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dfb609aa55_0_5"/>
          <p:cNvSpPr txBox="1"/>
          <p:nvPr/>
        </p:nvSpPr>
        <p:spPr>
          <a:xfrm>
            <a:off x="3799350" y="2816025"/>
            <a:ext cx="1388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WEB APP</a:t>
            </a:r>
            <a:endParaRPr sz="1800" b="0" i="0" u="none" strike="noStrike" cap="none">
              <a:solidFill>
                <a:srgbClr val="000000"/>
              </a:solidFill>
              <a:latin typeface="Arial"/>
              <a:ea typeface="Arial"/>
              <a:cs typeface="Arial"/>
              <a:sym typeface="Arial"/>
            </a:endParaRPr>
          </a:p>
        </p:txBody>
      </p:sp>
      <p:sp>
        <p:nvSpPr>
          <p:cNvPr id="79" name="Google Shape;79;gdfb609aa55_0_5"/>
          <p:cNvSpPr txBox="1"/>
          <p:nvPr/>
        </p:nvSpPr>
        <p:spPr>
          <a:xfrm>
            <a:off x="6261825" y="2897775"/>
            <a:ext cx="3867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“/checkInventory”</a:t>
            </a:r>
            <a:endParaRPr sz="1800" b="0" i="0" u="none" strike="noStrike" cap="none">
              <a:solidFill>
                <a:srgbClr val="000000"/>
              </a:solidFill>
              <a:latin typeface="Arial"/>
              <a:ea typeface="Arial"/>
              <a:cs typeface="Arial"/>
              <a:sym typeface="Arial"/>
            </a:endParaRPr>
          </a:p>
        </p:txBody>
      </p:sp>
      <p:sp>
        <p:nvSpPr>
          <p:cNvPr id="80" name="Google Shape;80;gdfb609aa55_0_5"/>
          <p:cNvSpPr txBox="1"/>
          <p:nvPr/>
        </p:nvSpPr>
        <p:spPr>
          <a:xfrm>
            <a:off x="6261825" y="4530650"/>
            <a:ext cx="3234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“/viewinventory” </a:t>
            </a:r>
            <a:endParaRPr sz="1800" b="0" i="0" u="none" strike="noStrike" cap="none">
              <a:solidFill>
                <a:srgbClr val="000000"/>
              </a:solidFill>
              <a:latin typeface="Arial"/>
              <a:ea typeface="Arial"/>
              <a:cs typeface="Arial"/>
              <a:sym typeface="Arial"/>
            </a:endParaRPr>
          </a:p>
        </p:txBody>
      </p:sp>
      <p:sp>
        <p:nvSpPr>
          <p:cNvPr id="81" name="Google Shape;81;gdfb609aa55_0_5"/>
          <p:cNvSpPr txBox="1"/>
          <p:nvPr/>
        </p:nvSpPr>
        <p:spPr>
          <a:xfrm>
            <a:off x="3861225" y="3710275"/>
            <a:ext cx="1921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DIFFERENT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SPRING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SECURITY</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FILTERS</a:t>
            </a:r>
            <a:endParaRPr sz="1800" b="0" i="0" u="none" strike="noStrike" cap="none">
              <a:solidFill>
                <a:srgbClr val="000000"/>
              </a:solidFill>
              <a:latin typeface="Arial"/>
              <a:ea typeface="Arial"/>
              <a:cs typeface="Arial"/>
              <a:sym typeface="Arial"/>
            </a:endParaRPr>
          </a:p>
        </p:txBody>
      </p:sp>
      <p:sp>
        <p:nvSpPr>
          <p:cNvPr id="82" name="Google Shape;82;gdfb609aa55_0_5"/>
          <p:cNvSpPr txBox="1"/>
          <p:nvPr/>
        </p:nvSpPr>
        <p:spPr>
          <a:xfrm>
            <a:off x="1557375" y="3793275"/>
            <a:ext cx="1103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API</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request</a:t>
            </a:r>
            <a:endParaRPr sz="1800" b="0" i="0" u="none" strike="noStrike" cap="none">
              <a:solidFill>
                <a:srgbClr val="000000"/>
              </a:solidFill>
              <a:latin typeface="Arial"/>
              <a:ea typeface="Arial"/>
              <a:cs typeface="Arial"/>
              <a:sym typeface="Arial"/>
            </a:endParaRPr>
          </a:p>
        </p:txBody>
      </p:sp>
      <p:sp>
        <p:nvSpPr>
          <p:cNvPr id="83" name="Google Shape;83;gdfb609aa55_0_5"/>
          <p:cNvSpPr/>
          <p:nvPr/>
        </p:nvSpPr>
        <p:spPr>
          <a:xfrm>
            <a:off x="2412475" y="4041150"/>
            <a:ext cx="582600" cy="2355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dfb609aa55_0_10"/>
          <p:cNvSpPr txBox="1">
            <a:spLocks noGrp="1"/>
          </p:cNvSpPr>
          <p:nvPr>
            <p:ph type="ctrTitle"/>
          </p:nvPr>
        </p:nvSpPr>
        <p:spPr>
          <a:xfrm>
            <a:off x="914400" y="611876"/>
            <a:ext cx="103632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Summary</a:t>
            </a:r>
            <a:endParaRPr>
              <a:latin typeface="Calibri"/>
              <a:ea typeface="Calibri"/>
              <a:cs typeface="Calibri"/>
              <a:sym typeface="Calibri"/>
            </a:endParaRPr>
          </a:p>
        </p:txBody>
      </p:sp>
      <p:sp>
        <p:nvSpPr>
          <p:cNvPr id="90" name="Google Shape;90;gdfb609aa55_0_10"/>
          <p:cNvSpPr txBox="1">
            <a:spLocks noGrp="1"/>
          </p:cNvSpPr>
          <p:nvPr>
            <p:ph type="subTitle" idx="1"/>
          </p:nvPr>
        </p:nvSpPr>
        <p:spPr>
          <a:xfrm>
            <a:off x="1828800" y="2416625"/>
            <a:ext cx="8534400" cy="1752600"/>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learned about the key terminologies in spring security, then we have also learned about the types of authentication, then we have learned about what are filters in spring security.</a:t>
            </a:r>
            <a:endParaRPr sz="2400">
              <a:solidFill>
                <a:schemeClr val="dk1"/>
              </a:solidFill>
              <a:latin typeface="Calibri"/>
              <a:ea typeface="Calibri"/>
              <a:cs typeface="Calibri"/>
              <a:sym typeface="Calibri"/>
            </a:endParaRPr>
          </a:p>
          <a:p>
            <a:pPr marL="0" lvl="0" indent="0" algn="ctr" rtl="0">
              <a:lnSpc>
                <a:spcPct val="100000"/>
              </a:lnSpc>
              <a:spcBef>
                <a:spcPts val="640"/>
              </a:spcBef>
              <a:spcAft>
                <a:spcPts val="0"/>
              </a:spcAft>
              <a:buSzPts val="3200"/>
              <a:buNone/>
            </a:pP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3"/>
          <p:cNvSpPr/>
          <p:nvPr/>
        </p:nvSpPr>
        <p:spPr>
          <a:xfrm>
            <a:off x="4205098" y="2967335"/>
            <a:ext cx="378180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1" i="0" u="none" strike="noStrike" cap="none">
                <a:solidFill>
                  <a:schemeClr val="dk2"/>
                </a:solidFill>
                <a:latin typeface="Arial"/>
                <a:ea typeface="Arial"/>
                <a:cs typeface="Arial"/>
                <a:sym typeface="Arial"/>
              </a:rPr>
              <a:t>Thank You</a:t>
            </a:r>
            <a:endParaRPr sz="5400" b="1" i="0" u="none" strike="noStrike" cap="none">
              <a:solidFill>
                <a:schemeClr val="dk2"/>
              </a:solidFill>
              <a:latin typeface="Arial"/>
              <a:ea typeface="Arial"/>
              <a:cs typeface="Arial"/>
              <a:sym typeface="Arial"/>
            </a:endParaRPr>
          </a:p>
        </p:txBody>
      </p:sp>
      <p:sp>
        <p:nvSpPr>
          <p:cNvPr id="96" name="Google Shape;96;p43"/>
          <p:cNvSpPr/>
          <p:nvPr/>
        </p:nvSpPr>
        <p:spPr>
          <a:xfrm>
            <a:off x="3411959" y="6543428"/>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130</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Corbel</vt:lpstr>
      <vt:lpstr>Roboto</vt:lpstr>
      <vt:lpstr>Candara</vt:lpstr>
      <vt:lpstr>Office Theme</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Samrth Narula</cp:lastModifiedBy>
  <cp:revision>9</cp:revision>
  <dcterms:modified xsi:type="dcterms:W3CDTF">2021-06-14T10:17:07Z</dcterms:modified>
</cp:coreProperties>
</file>