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Corbel" panose="020B0503020204020204" pitchFamily="34" charset="0"/>
      <p:regular r:id="rId15"/>
      <p:bold r:id="rId16"/>
      <p:italic r:id="rId17"/>
      <p:boldItalic r:id="rId18"/>
    </p:embeddedFont>
    <p:embeddedFont>
      <p:font typeface="Candara" panose="020E05020303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YTgNHZtyE0x/y35gkKyOO0Xym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22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b609aa5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" name="Google Shape;56;gdfb609aa5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gdfb609aa55_0_1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>
            <a:spLocks noGrp="1"/>
          </p:cNvSpPr>
          <p:nvPr>
            <p:ph type="body" idx="1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sp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w="28575" cap="flat" cmpd="sng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Spring Security Implementation Types</a:t>
            </a:r>
            <a:endParaRPr sz="2800" b="1" i="0" u="none" strike="noStrike" cap="non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400" cy="75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925" tIns="16925" rIns="16925" bIns="16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1084950" y="1822275"/>
            <a:ext cx="9907500" cy="24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different implementations of spring security and what we will cover in this course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Based Security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Based Security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fb609aa55_0_10"/>
          <p:cNvSpPr txBox="1">
            <a:spLocks noGrp="1"/>
          </p:cNvSpPr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dfb609aa55_0_10"/>
          <p:cNvSpPr txBox="1">
            <a:spLocks noGrp="1"/>
          </p:cNvSpPr>
          <p:nvPr>
            <p:ph type="subTitle" idx="1"/>
          </p:nvPr>
        </p:nvSpPr>
        <p:spPr>
          <a:xfrm>
            <a:off x="1828800" y="2416625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session we have learned about the different implementation of Spring Security and we will cover form based security in this course.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IN" sz="5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71</Words>
  <Application>Microsoft Office PowerPoint</Application>
  <PresentationFormat>Widescreen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Arial</vt:lpstr>
      <vt:lpstr>Roboto</vt:lpstr>
      <vt:lpstr>Corbel</vt:lpstr>
      <vt:lpstr>Candara</vt:lpstr>
      <vt:lpstr>Office Theme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 Akella</dc:creator>
  <cp:lastModifiedBy>Samrth Narula</cp:lastModifiedBy>
  <cp:revision>15</cp:revision>
  <dcterms:modified xsi:type="dcterms:W3CDTF">2021-06-14T11:28:22Z</dcterms:modified>
</cp:coreProperties>
</file>