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ghct16MNqiSfUG+FsKfL+Xw5/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b609aa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dfb609a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dfb609aa55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Project Walkthrough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084950" y="1822275"/>
            <a:ext cx="99075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Walkthrough of Provided Spring Boot Project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Walkthrough.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Walkthrough.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b609aa55_0_10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b609aa55_0_10"/>
          <p:cNvSpPr txBox="1"/>
          <p:nvPr>
            <p:ph idx="1" type="subTitle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understood the code structure and functionality of the provided spring boot project.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