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ndara" panose="020E0502030303020204" pitchFamily="3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rbel" panose="020B05030202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O+X7kpzpvobHFYqrzjonG5Th3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ab32741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fab32741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dfab327411_0_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fb609aa5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" name="Google Shape;63;gdfb609aa5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gdfb609aa55_0_1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Injecting Spring Security Dependency</a:t>
            </a:r>
            <a:endParaRPr sz="2800" b="1" i="0" u="none" strike="noStrike" cap="non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400" cy="75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1084950" y="1822275"/>
            <a:ext cx="9907500" cy="3841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Inject Spring security dependency in POM file and demo default implementation </a:t>
            </a:r>
            <a:endParaRPr sz="2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spring security default behaviour is?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Inject </a:t>
            </a:r>
            <a:r>
              <a:rPr lang="en-IN" sz="2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spring-boot-starter-security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 in POM file.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default spring security implementation by logging in and logging out the default created username.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fab327411_0_1"/>
          <p:cNvSpPr txBox="1">
            <a:spLocks noGrp="1"/>
          </p:cNvSpPr>
          <p:nvPr>
            <p:ph type="ctrTitle"/>
          </p:nvPr>
        </p:nvSpPr>
        <p:spPr>
          <a:xfrm>
            <a:off x="914400" y="489849"/>
            <a:ext cx="10107300" cy="311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IN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What spring security default behaviour is?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dfab327411_0_1"/>
          <p:cNvSpPr txBox="1">
            <a:spLocks noGrp="1"/>
          </p:cNvSpPr>
          <p:nvPr>
            <p:ph type="subTitle" idx="1"/>
          </p:nvPr>
        </p:nvSpPr>
        <p:spPr>
          <a:xfrm>
            <a:off x="1596925" y="2165175"/>
            <a:ext cx="8766300" cy="347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Adds mandatory authentication for URLs.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Adds login form.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 login error.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Adds logout form.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user and sets a default password.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fb609aa55_0_10"/>
          <p:cNvSpPr txBox="1">
            <a:spLocks noGrp="1"/>
          </p:cNvSpPr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dfb609aa55_0_10"/>
          <p:cNvSpPr txBox="1">
            <a:spLocks noGrp="1"/>
          </p:cNvSpPr>
          <p:nvPr>
            <p:ph type="subTitle" idx="1"/>
          </p:nvPr>
        </p:nvSpPr>
        <p:spPr>
          <a:xfrm>
            <a:off x="1828800" y="2416625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session we have learned about the default spring security behaviour</a:t>
            </a: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we have injected the spring security dependency in POM file and seen the default spring security implementation.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IN" sz="5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Candara</vt:lpstr>
      <vt:lpstr>Roboto</vt:lpstr>
      <vt:lpstr>Calibri</vt:lpstr>
      <vt:lpstr>Arial</vt:lpstr>
      <vt:lpstr>Corbel</vt:lpstr>
      <vt:lpstr>Office Theme</vt:lpstr>
      <vt:lpstr>PowerPoint Presentation</vt:lpstr>
      <vt:lpstr>PowerPoint Presentation</vt:lpstr>
      <vt:lpstr>What spring security default behaviour is?  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 Akella</dc:creator>
  <cp:lastModifiedBy>Samrth Narula</cp:lastModifiedBy>
  <cp:revision>1</cp:revision>
  <dcterms:modified xsi:type="dcterms:W3CDTF">2021-06-14T16:35:15Z</dcterms:modified>
</cp:coreProperties>
</file>