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iRDBGJ6n+vPwBk5HVkeHSypzbH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b609aa5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dfb609aa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dfb609aa55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Disabling Default Username &amp; Password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400" cy="75673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084950" y="1822275"/>
            <a:ext cx="99075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do hands on, &amp; learn about the property required for disabling the default generated username and password.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b609aa55_0_10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b609aa55_0_10"/>
          <p:cNvSpPr txBox="1"/>
          <p:nvPr>
            <p:ph idx="1" type="subTitle"/>
          </p:nvPr>
        </p:nvSpPr>
        <p:spPr>
          <a:xfrm>
            <a:off x="1828800" y="241662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learned about the configuration required for disabling the default username and password in spring security.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