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Roboto"/>
      <p:regular r:id="rId10"/>
      <p:bold r:id="rId11"/>
      <p:italic r:id="rId12"/>
      <p:boldItalic r:id="rId13"/>
    </p:embeddedFont>
    <p:embeddedFont>
      <p:font typeface="Corbel"/>
      <p:regular r:id="rId14"/>
      <p:bold r:id="rId15"/>
      <p:italic r:id="rId16"/>
      <p:boldItalic r:id="rId17"/>
    </p:embeddedFont>
    <p:embeddedFont>
      <p:font typeface="Canda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2" roundtripDataSignature="AMtx7mgpOergJJqOERsASmJtkHALrOKQ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italic.fntdata"/><Relationship Id="rId11" Type="http://schemas.openxmlformats.org/officeDocument/2006/relationships/font" Target="fonts/Roboto-bold.fntdata"/><Relationship Id="rId22" Type="http://customschemas.google.com/relationships/presentationmetadata" Target="metadata"/><Relationship Id="rId10" Type="http://schemas.openxmlformats.org/officeDocument/2006/relationships/font" Target="fonts/Roboto-regular.fntdata"/><Relationship Id="rId21" Type="http://schemas.openxmlformats.org/officeDocument/2006/relationships/font" Target="fonts/Candara-boldItalic.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19" Type="http://schemas.openxmlformats.org/officeDocument/2006/relationships/font" Target="fonts/Candara-bold.fntdata"/><Relationship Id="rId6" Type="http://schemas.openxmlformats.org/officeDocument/2006/relationships/slide" Target="slides/slide1.xml"/><Relationship Id="rId18" Type="http://schemas.openxmlformats.org/officeDocument/2006/relationships/font" Target="fonts/Canda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fb609aa5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6" name="Google Shape;56;gdfb609aa5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gdfb609aa55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2800">
                <a:solidFill>
                  <a:srgbClr val="0F243E"/>
                </a:solidFill>
                <a:latin typeface="Calibri"/>
                <a:ea typeface="Calibri"/>
                <a:cs typeface="Calibri"/>
                <a:sym typeface="Calibri"/>
              </a:rPr>
              <a:t>Customizing Username &amp; Password I</a:t>
            </a:r>
            <a:endParaRPr b="1" i="0" sz="2800" u="none" cap="none" strike="noStrike">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39"/>
          <p:cNvSpPr txBox="1"/>
          <p:nvPr/>
        </p:nvSpPr>
        <p:spPr>
          <a:xfrm>
            <a:off x="678056" y="420913"/>
            <a:ext cx="10947400" cy="756730"/>
          </a:xfrm>
          <a:prstGeom prst="rect">
            <a:avLst/>
          </a:prstGeom>
          <a:noFill/>
          <a:ln>
            <a:noFill/>
          </a:ln>
        </p:spPr>
        <p:txBody>
          <a:bodyPr anchorCtr="0" anchor="t" bIns="16925" lIns="16925" spcFirstLastPara="1" rIns="16925" wrap="square" tIns="16925">
            <a:noAutofit/>
          </a:bodyPr>
          <a:lstStyle/>
          <a:p>
            <a:pPr indent="0" lvl="0" marL="0" marR="0" rtl="0" algn="ctr">
              <a:lnSpc>
                <a:spcPct val="100000"/>
              </a:lnSpc>
              <a:spcBef>
                <a:spcPts val="0"/>
              </a:spcBef>
              <a:spcAft>
                <a:spcPts val="0"/>
              </a:spcAft>
              <a:buClr>
                <a:srgbClr val="000000"/>
              </a:buClr>
              <a:buSzPts val="1400"/>
              <a:buFont typeface="Arial"/>
              <a:buNone/>
            </a:pPr>
            <a:r>
              <a:rPr b="1" i="0" lang="en-IN" sz="2400" u="none" cap="none" strike="noStrike">
                <a:solidFill>
                  <a:schemeClr val="dk1"/>
                </a:solidFill>
                <a:latin typeface="Calibri"/>
                <a:ea typeface="Calibri"/>
                <a:cs typeface="Calibri"/>
                <a:sym typeface="Calibri"/>
              </a:rPr>
              <a:t>Agenda </a:t>
            </a:r>
            <a:endParaRPr b="0" i="0" sz="2400" u="none" cap="none" strike="noStrike">
              <a:solidFill>
                <a:schemeClr val="dk1"/>
              </a:solidFill>
              <a:latin typeface="Calibri"/>
              <a:ea typeface="Calibri"/>
              <a:cs typeface="Calibri"/>
              <a:sym typeface="Calibri"/>
            </a:endParaRPr>
          </a:p>
        </p:txBody>
      </p:sp>
      <p:sp>
        <p:nvSpPr>
          <p:cNvPr id="53" name="Google Shape;53;p39"/>
          <p:cNvSpPr txBox="1"/>
          <p:nvPr/>
        </p:nvSpPr>
        <p:spPr>
          <a:xfrm>
            <a:off x="1084950" y="1822275"/>
            <a:ext cx="9907500" cy="17733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We will do hands on, &amp; </a:t>
            </a:r>
            <a:r>
              <a:rPr lang="en-IN" sz="2400">
                <a:solidFill>
                  <a:schemeClr val="dk1"/>
                </a:solidFill>
                <a:latin typeface="Calibri"/>
                <a:ea typeface="Calibri"/>
                <a:cs typeface="Calibri"/>
                <a:sym typeface="Calibri"/>
              </a:rPr>
              <a:t>learn about the configuration required for setting custom username and password with application.properties file.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dfb609aa55_0_10"/>
          <p:cNvSpPr txBox="1"/>
          <p:nvPr>
            <p:ph type="ctrTitle"/>
          </p:nvPr>
        </p:nvSpPr>
        <p:spPr>
          <a:xfrm>
            <a:off x="914400" y="611876"/>
            <a:ext cx="103632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Summary</a:t>
            </a:r>
            <a:endParaRPr>
              <a:latin typeface="Calibri"/>
              <a:ea typeface="Calibri"/>
              <a:cs typeface="Calibri"/>
              <a:sym typeface="Calibri"/>
            </a:endParaRPr>
          </a:p>
        </p:txBody>
      </p:sp>
      <p:sp>
        <p:nvSpPr>
          <p:cNvPr id="60" name="Google Shape;60;gdfb609aa55_0_10"/>
          <p:cNvSpPr txBox="1"/>
          <p:nvPr>
            <p:ph idx="1" type="subTitle"/>
          </p:nvPr>
        </p:nvSpPr>
        <p:spPr>
          <a:xfrm>
            <a:off x="1828800" y="2416625"/>
            <a:ext cx="8534400" cy="1752600"/>
          </a:xfrm>
          <a:prstGeom prst="rect">
            <a:avLst/>
          </a:prstGeom>
          <a:noFill/>
          <a:ln>
            <a:noFill/>
          </a:ln>
        </p:spPr>
        <p:txBody>
          <a:bodyPr anchorCtr="0" anchor="t" bIns="45700" lIns="91425" spcFirstLastPara="1" rIns="91425" wrap="square" tIns="45700">
            <a:noAutofit/>
          </a:bodyPr>
          <a:lstStyle/>
          <a:p>
            <a:pPr indent="0" lvl="0" marL="114300" rtl="0" algn="l">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learned about the configuration required in application.properties file for setting custom username and password and also seen that when we customise the login username and password with application.properties file it disables the default created username and password.</a:t>
            </a:r>
            <a:endParaRPr sz="2400">
              <a:solidFill>
                <a:schemeClr val="dk1"/>
              </a:solidFill>
              <a:latin typeface="Calibri"/>
              <a:ea typeface="Calibri"/>
              <a:cs typeface="Calibri"/>
              <a:sym typeface="Calibri"/>
            </a:endParaRPr>
          </a:p>
          <a:p>
            <a:pPr indent="0" lvl="0" marL="114300" rtl="0" algn="l">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800"/>
              <a:buFont typeface="Arial"/>
              <a:buNone/>
            </a:pPr>
            <a:r>
              <a:t/>
            </a:r>
            <a:endParaRPr sz="2400">
              <a:solidFill>
                <a:schemeClr val="dk1"/>
              </a:solidFill>
              <a:latin typeface="Calibri"/>
              <a:ea typeface="Calibri"/>
              <a:cs typeface="Calibri"/>
              <a:sym typeface="Calibri"/>
            </a:endParaRPr>
          </a:p>
          <a:p>
            <a:pPr indent="0" lvl="0" marL="0" rtl="0" algn="ctr">
              <a:lnSpc>
                <a:spcPct val="100000"/>
              </a:lnSpc>
              <a:spcBef>
                <a:spcPts val="1200"/>
              </a:spcBef>
              <a:spcAft>
                <a:spcPts val="0"/>
              </a:spcAft>
              <a:buSzPts val="32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3"/>
          <p:cNvSpPr/>
          <p:nvPr/>
        </p:nvSpPr>
        <p:spPr>
          <a:xfrm>
            <a:off x="4205098" y="2967335"/>
            <a:ext cx="378180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IN" sz="5400" u="none" cap="none" strike="noStrike">
                <a:solidFill>
                  <a:schemeClr val="dk2"/>
                </a:solidFill>
                <a:latin typeface="Arial"/>
                <a:ea typeface="Arial"/>
                <a:cs typeface="Arial"/>
                <a:sym typeface="Arial"/>
              </a:rPr>
              <a:t>Thank You</a:t>
            </a:r>
            <a:endParaRPr b="1" i="0" sz="5400" u="none" cap="none" strike="noStrike">
              <a:solidFill>
                <a:schemeClr val="dk2"/>
              </a:solidFill>
              <a:latin typeface="Arial"/>
              <a:ea typeface="Arial"/>
              <a:cs typeface="Arial"/>
              <a:sym typeface="Arial"/>
            </a:endParaRPr>
          </a:p>
        </p:txBody>
      </p:sp>
      <p:sp>
        <p:nvSpPr>
          <p:cNvPr id="66" name="Google Shape;66;p43"/>
          <p:cNvSpPr/>
          <p:nvPr/>
        </p:nvSpPr>
        <p:spPr>
          <a:xfrm>
            <a:off x="3411959" y="6543428"/>
            <a:ext cx="60960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