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Roboto" panose="020B0604020202020204" charset="0"/>
      <p:regular r:id="rId7"/>
      <p:bold r:id="rId8"/>
      <p:italic r:id="rId9"/>
      <p:boldItalic r:id="rId10"/>
    </p:embeddedFont>
    <p:embeddedFont>
      <p:font typeface="Calibri" panose="020F0502020204030204" pitchFamily="34" charset="0"/>
      <p:regular r:id="rId11"/>
      <p:bold r:id="rId12"/>
      <p:italic r:id="rId13"/>
      <p:boldItalic r:id="rId14"/>
    </p:embeddedFont>
    <p:embeddedFont>
      <p:font typeface="Corbel" panose="020B0503020204020204" pitchFamily="34" charset="0"/>
      <p:regular r:id="rId15"/>
      <p:bold r:id="rId16"/>
      <p:italic r:id="rId17"/>
      <p:boldItalic r:id="rId18"/>
    </p:embeddedFont>
    <p:embeddedFont>
      <p:font typeface="Candara" panose="020E05020303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mjyIkHrxXfgMfmVKH8nVy95lM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9.fntdata"/><Relationship Id="rId23" Type="http://customschemas.google.com/relationships/presentationmetadata" Target="metadata"/><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dfb609aa5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6" name="Google Shape;56;gdfb609aa55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gdfb609aa55_0_10: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IN"/>
              <a:t>3</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ndara"/>
                <a:ea typeface="Candara"/>
                <a:cs typeface="Candara"/>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44"/>
          <p:cNvSpPr txBox="1">
            <a:spLocks noGrp="1"/>
          </p:cNvSpPr>
          <p:nvPr>
            <p:ph type="body" idx="1"/>
          </p:nvPr>
        </p:nvSpPr>
        <p:spPr>
          <a:xfrm>
            <a:off x="622300" y="1160003"/>
            <a:ext cx="10947400" cy="2263006"/>
          </a:xfrm>
          <a:prstGeom prst="rect">
            <a:avLst/>
          </a:prstGeom>
          <a:noFill/>
          <a:ln>
            <a:noFill/>
          </a:ln>
        </p:spPr>
        <p:txBody>
          <a:bodyPr spcFirstLastPara="1" wrap="square" lIns="16925" tIns="16925" rIns="16925" bIns="16925" anchor="t" anchorCtr="0">
            <a:spAutoFit/>
          </a:bodyPr>
          <a:lstStyle>
            <a:lvl1pPr marL="457200" lvl="0" indent="-431800" algn="l">
              <a:lnSpc>
                <a:spcPct val="100000"/>
              </a:lnSpc>
              <a:spcBef>
                <a:spcPts val="640"/>
              </a:spcBef>
              <a:spcAft>
                <a:spcPts val="0"/>
              </a:spcAft>
              <a:buSzPts val="3200"/>
              <a:buChar char="•"/>
              <a:defRPr/>
            </a:lvl1pPr>
            <a:lvl2pPr marL="914400" lvl="1" indent="-406400" algn="l">
              <a:lnSpc>
                <a:spcPct val="100000"/>
              </a:lnSpc>
              <a:spcBef>
                <a:spcPts val="560"/>
              </a:spcBef>
              <a:spcAft>
                <a:spcPts val="0"/>
              </a:spcAft>
              <a:buSzPts val="2800"/>
              <a:buChar char="–"/>
              <a:defRPr/>
            </a:lvl2pPr>
            <a:lvl3pPr marL="1371600" lvl="2" indent="-381000" algn="l">
              <a:lnSpc>
                <a:spcPct val="100000"/>
              </a:lnSpc>
              <a:spcBef>
                <a:spcPts val="480"/>
              </a:spcBef>
              <a:spcAft>
                <a:spcPts val="0"/>
              </a:spcAft>
              <a:buClr>
                <a:srgbClr val="A5A5A5"/>
              </a:buClr>
              <a:buSzPts val="2400"/>
              <a:buChar char="•"/>
              <a:defRPr/>
            </a:lvl3pPr>
            <a:lvl4pPr marL="1828800" lvl="3" indent="-355600" algn="l">
              <a:lnSpc>
                <a:spcPct val="100000"/>
              </a:lnSpc>
              <a:spcBef>
                <a:spcPts val="400"/>
              </a:spcBef>
              <a:spcAft>
                <a:spcPts val="0"/>
              </a:spcAft>
              <a:buClr>
                <a:srgbClr val="A5A5A5"/>
              </a:buClr>
              <a:buSzPts val="2000"/>
              <a:buChar char="–"/>
              <a:defRPr/>
            </a:lvl4pPr>
            <a:lvl5pPr marL="2286000" lvl="4" indent="-355600" algn="l">
              <a:lnSpc>
                <a:spcPct val="100000"/>
              </a:lnSpc>
              <a:spcBef>
                <a:spcPts val="400"/>
              </a:spcBef>
              <a:spcAft>
                <a:spcPts val="0"/>
              </a:spcAft>
              <a:buClr>
                <a:srgbClr val="A5A5A5"/>
              </a:buClr>
              <a:buSzPts val="2000"/>
              <a:buChar char="»"/>
              <a:defRPr/>
            </a:lvl5pPr>
            <a:lvl6pPr marL="2743200" lvl="5" indent="-355600" algn="l">
              <a:lnSpc>
                <a:spcPct val="100000"/>
              </a:lnSpc>
              <a:spcBef>
                <a:spcPts val="400"/>
              </a:spcBef>
              <a:spcAft>
                <a:spcPts val="0"/>
              </a:spcAft>
              <a:buSzPts val="2000"/>
              <a:buChar char="•"/>
              <a:defRPr/>
            </a:lvl6pPr>
            <a:lvl7pPr marL="3200400" lvl="6" indent="-355600" algn="l">
              <a:lnSpc>
                <a:spcPct val="100000"/>
              </a:lnSpc>
              <a:spcBef>
                <a:spcPts val="400"/>
              </a:spcBef>
              <a:spcAft>
                <a:spcPts val="0"/>
              </a:spcAft>
              <a:buSzPts val="2000"/>
              <a:buChar char="•"/>
              <a:defRPr/>
            </a:lvl7pPr>
            <a:lvl8pPr marL="3657600" lvl="7" indent="-355600" algn="l">
              <a:lnSpc>
                <a:spcPct val="100000"/>
              </a:lnSpc>
              <a:spcBef>
                <a:spcPts val="400"/>
              </a:spcBef>
              <a:spcAft>
                <a:spcPts val="0"/>
              </a:spcAft>
              <a:buSzPts val="2000"/>
              <a:buChar char="•"/>
              <a:defRPr/>
            </a:lvl8pPr>
            <a:lvl9pPr marL="4114800" lvl="8" indent="-355600" algn="l">
              <a:lnSpc>
                <a:spcPct val="100000"/>
              </a:lnSpc>
              <a:spcBef>
                <a:spcPts val="400"/>
              </a:spcBef>
              <a:spcAft>
                <a:spcPts val="0"/>
              </a:spcAft>
              <a:buSzPts val="2000"/>
              <a:buChar char="•"/>
              <a:defRPr/>
            </a:lvl9pPr>
          </a:lstStyle>
          <a:p>
            <a:endParaRPr/>
          </a:p>
        </p:txBody>
      </p:sp>
      <p:cxnSp>
        <p:nvCxnSpPr>
          <p:cNvPr id="25" name="Google Shape;25;p44"/>
          <p:cNvCxnSpPr/>
          <p:nvPr/>
        </p:nvCxnSpPr>
        <p:spPr>
          <a:xfrm>
            <a:off x="622300" y="1143000"/>
            <a:ext cx="10947400" cy="0"/>
          </a:xfrm>
          <a:prstGeom prst="straightConnector1">
            <a:avLst/>
          </a:prstGeom>
          <a:noFill/>
          <a:ln w="28575" cap="flat" cmpd="sng">
            <a:solidFill>
              <a:srgbClr val="095A82"/>
            </a:solidFill>
            <a:prstDash val="solid"/>
            <a:round/>
            <a:headEnd type="none" w="sm" len="sm"/>
            <a:tailEnd type="none" w="sm" len="sm"/>
          </a:ln>
        </p:spPr>
      </p:cxnSp>
      <p:sp>
        <p:nvSpPr>
          <p:cNvPr id="26" name="Google Shape;26;p44"/>
          <p:cNvSpPr txBox="1">
            <a:spLocks noGrp="1"/>
          </p:cNvSpPr>
          <p:nvPr>
            <p:ph type="title"/>
          </p:nvPr>
        </p:nvSpPr>
        <p:spPr>
          <a:xfrm>
            <a:off x="622300" y="457202"/>
            <a:ext cx="10947400" cy="497415"/>
          </a:xfrm>
          <a:prstGeom prst="rect">
            <a:avLst/>
          </a:prstGeom>
          <a:noFill/>
          <a:ln>
            <a:noFill/>
          </a:ln>
        </p:spPr>
        <p:txBody>
          <a:bodyPr spcFirstLastPara="1" wrap="square" lIns="16925" tIns="16925" rIns="16925" bIns="16925" anchor="t" anchorCtr="0">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ndara"/>
                <a:ea typeface="Candara"/>
                <a:cs typeface="Candara"/>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ndara"/>
                <a:ea typeface="Candara"/>
                <a:cs typeface="Candara"/>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ndara"/>
                <a:ea typeface="Candara"/>
                <a:cs typeface="Candara"/>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ndara"/>
                <a:ea typeface="Candara"/>
                <a:cs typeface="Candara"/>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pPr marL="0" lvl="0" indent="0" algn="ctr" rtl="0">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
          <p:cNvSpPr/>
          <p:nvPr/>
        </p:nvSpPr>
        <p:spPr>
          <a:xfrm>
            <a:off x="3124922" y="2804869"/>
            <a:ext cx="6728957" cy="969027"/>
          </a:xfrm>
          <a:prstGeom prst="roundRect">
            <a:avLst>
              <a:gd name="adj" fmla="val 16667"/>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IN" sz="2800" b="1" i="0" u="none" strike="noStrike" cap="none">
                <a:solidFill>
                  <a:srgbClr val="0F243E"/>
                </a:solidFill>
                <a:latin typeface="Calibri"/>
                <a:ea typeface="Calibri"/>
                <a:cs typeface="Calibri"/>
                <a:sym typeface="Calibri"/>
              </a:rPr>
              <a:t>Customizing Username &amp; Password II</a:t>
            </a:r>
            <a:endParaRPr sz="2800" b="1" i="0" u="none" strike="noStrike" cap="none">
              <a:solidFill>
                <a:srgbClr val="0F243E"/>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9"/>
          <p:cNvSpPr txBox="1"/>
          <p:nvPr/>
        </p:nvSpPr>
        <p:spPr>
          <a:xfrm>
            <a:off x="678056" y="420913"/>
            <a:ext cx="10947400" cy="756730"/>
          </a:xfrm>
          <a:prstGeom prst="rect">
            <a:avLst/>
          </a:prstGeom>
          <a:noFill/>
          <a:ln>
            <a:noFill/>
          </a:ln>
        </p:spPr>
        <p:txBody>
          <a:bodyPr spcFirstLastPara="1" wrap="square" lIns="16925" tIns="16925" rIns="16925" bIns="169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2400" b="1" i="0" u="none" strike="noStrike" cap="none">
                <a:solidFill>
                  <a:schemeClr val="dk1"/>
                </a:solidFill>
                <a:latin typeface="Calibri"/>
                <a:ea typeface="Calibri"/>
                <a:cs typeface="Calibri"/>
                <a:sym typeface="Calibri"/>
              </a:rPr>
              <a:t>Agenda </a:t>
            </a:r>
            <a:endParaRPr sz="2400" b="0" i="0" u="none" strike="noStrike" cap="none">
              <a:solidFill>
                <a:schemeClr val="dk1"/>
              </a:solidFill>
              <a:latin typeface="Calibri"/>
              <a:ea typeface="Calibri"/>
              <a:cs typeface="Calibri"/>
              <a:sym typeface="Calibri"/>
            </a:endParaRPr>
          </a:p>
        </p:txBody>
      </p:sp>
      <p:sp>
        <p:nvSpPr>
          <p:cNvPr id="53" name="Google Shape;53;p39"/>
          <p:cNvSpPr txBox="1"/>
          <p:nvPr/>
        </p:nvSpPr>
        <p:spPr>
          <a:xfrm>
            <a:off x="364514" y="1046421"/>
            <a:ext cx="9907500" cy="4270370"/>
          </a:xfrm>
          <a:prstGeom prst="rect">
            <a:avLst/>
          </a:prstGeom>
          <a:noFill/>
          <a:ln>
            <a:noFill/>
          </a:ln>
        </p:spPr>
        <p:txBody>
          <a:bodyPr spcFirstLastPara="1" wrap="square" lIns="91425" tIns="91425" rIns="91425" bIns="91425" anchor="t" anchorCtr="0">
            <a:spAutoFit/>
          </a:bodyPr>
          <a:lstStyle/>
          <a:p>
            <a:pPr marL="457200" marR="0" lvl="0" indent="0" algn="l" rtl="0">
              <a:lnSpc>
                <a:spcPct val="115000"/>
              </a:lnSpc>
              <a:spcBef>
                <a:spcPts val="0"/>
              </a:spcBef>
              <a:spcAft>
                <a:spcPts val="0"/>
              </a:spcAft>
              <a:buClr>
                <a:srgbClr val="000000"/>
              </a:buClr>
              <a:buSzPts val="2400"/>
              <a:buFont typeface="Arial"/>
              <a:buNone/>
            </a:pPr>
            <a:r>
              <a:rPr lang="en-IN" sz="2400" b="0" i="0" u="none" strike="noStrike" cap="none" dirty="0">
                <a:solidFill>
                  <a:schemeClr val="dk1"/>
                </a:solidFill>
                <a:latin typeface="Calibri"/>
                <a:ea typeface="Calibri"/>
                <a:cs typeface="Calibri"/>
                <a:sym typeface="Calibri"/>
              </a:rPr>
              <a:t>We will do hands on, &amp; learn about the configuration required for setting custom username and password by creating </a:t>
            </a:r>
            <a:r>
              <a:rPr lang="en-IN" sz="2400" dirty="0">
                <a:solidFill>
                  <a:schemeClr val="dk1"/>
                </a:solidFill>
                <a:latin typeface="Calibri"/>
                <a:ea typeface="Calibri"/>
                <a:cs typeface="Calibri"/>
                <a:sym typeface="Calibri"/>
              </a:rPr>
              <a:t>Security Configuration file</a:t>
            </a:r>
            <a:r>
              <a:rPr lang="en-IN" sz="2400" b="0" i="0" u="none" strike="noStrike" cap="none" dirty="0">
                <a:solidFill>
                  <a:schemeClr val="dk1"/>
                </a:solidFill>
                <a:latin typeface="Calibri"/>
                <a:ea typeface="Calibri"/>
                <a:cs typeface="Calibri"/>
                <a:sym typeface="Calibri"/>
              </a:rPr>
              <a:t>.</a:t>
            </a:r>
            <a:endParaRPr sz="2400" b="0" i="0" u="none" strike="noStrike" cap="none" dirty="0">
              <a:solidFill>
                <a:schemeClr val="dk1"/>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400"/>
              <a:buFont typeface="Arial"/>
              <a:buNone/>
            </a:pPr>
            <a:endParaRPr sz="2400" dirty="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1800" dirty="0">
                <a:solidFill>
                  <a:schemeClr val="dk1"/>
                </a:solidFill>
                <a:latin typeface="Calibri"/>
                <a:ea typeface="Calibri"/>
                <a:cs typeface="Calibri"/>
                <a:sym typeface="Calibri"/>
              </a:rPr>
              <a:t>Create Security Configuration class to create In Memory Authentication username, password and role.</a:t>
            </a:r>
            <a:endParaRPr sz="1800" dirty="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1800" dirty="0">
                <a:solidFill>
                  <a:schemeClr val="dk1"/>
                </a:solidFill>
                <a:latin typeface="Calibri"/>
                <a:ea typeface="Calibri"/>
                <a:cs typeface="Calibri"/>
                <a:sym typeface="Calibri"/>
              </a:rPr>
              <a:t>Create a username Samarth and password also </a:t>
            </a:r>
            <a:r>
              <a:rPr lang="en-IN" sz="1800" dirty="0" err="1">
                <a:solidFill>
                  <a:schemeClr val="dk1"/>
                </a:solidFill>
                <a:latin typeface="Calibri"/>
                <a:ea typeface="Calibri"/>
                <a:cs typeface="Calibri"/>
                <a:sym typeface="Calibri"/>
              </a:rPr>
              <a:t>samarth</a:t>
            </a:r>
            <a:r>
              <a:rPr lang="en-IN" sz="1800" dirty="0">
                <a:solidFill>
                  <a:schemeClr val="dk1"/>
                </a:solidFill>
                <a:latin typeface="Calibri"/>
                <a:ea typeface="Calibri"/>
                <a:cs typeface="Calibri"/>
                <a:sym typeface="Calibri"/>
              </a:rPr>
              <a:t> and the role will be STORE_OWNER.</a:t>
            </a:r>
            <a:endParaRPr sz="1800" dirty="0">
              <a:solidFill>
                <a:schemeClr val="dk1"/>
              </a:solidFill>
              <a:latin typeface="Calibri"/>
              <a:ea typeface="Calibri"/>
              <a:cs typeface="Calibri"/>
              <a:sym typeface="Calibri"/>
            </a:endParaRPr>
          </a:p>
          <a:p>
            <a:pPr marL="457200" lvl="0" indent="-381000" algn="l" rtl="0">
              <a:lnSpc>
                <a:spcPct val="115000"/>
              </a:lnSpc>
              <a:spcBef>
                <a:spcPts val="0"/>
              </a:spcBef>
              <a:spcAft>
                <a:spcPts val="0"/>
              </a:spcAft>
              <a:buClr>
                <a:schemeClr val="dk1"/>
              </a:buClr>
              <a:buSzPts val="2400"/>
              <a:buFont typeface="Calibri"/>
              <a:buChar char="●"/>
            </a:pPr>
            <a:r>
              <a:rPr lang="en-IN" sz="1800" dirty="0">
                <a:solidFill>
                  <a:schemeClr val="dk1"/>
                </a:solidFill>
                <a:latin typeface="Calibri"/>
                <a:ea typeface="Calibri"/>
                <a:cs typeface="Calibri"/>
                <a:sym typeface="Calibri"/>
              </a:rPr>
              <a:t>Then we will see the following exception and it’s fix by defining a password encoder :- </a:t>
            </a:r>
            <a:r>
              <a:rPr lang="en-IN" sz="1800" dirty="0" err="1">
                <a:solidFill>
                  <a:schemeClr val="dk1"/>
                </a:solidFill>
                <a:latin typeface="Calibri"/>
                <a:ea typeface="Calibri"/>
                <a:cs typeface="Calibri"/>
                <a:sym typeface="Calibri"/>
              </a:rPr>
              <a:t>java.lang.IllegalArgumentException</a:t>
            </a:r>
            <a:r>
              <a:rPr lang="en-IN" sz="1800" dirty="0">
                <a:solidFill>
                  <a:schemeClr val="dk1"/>
                </a:solidFill>
                <a:latin typeface="Calibri"/>
                <a:ea typeface="Calibri"/>
                <a:cs typeface="Calibri"/>
                <a:sym typeface="Calibri"/>
              </a:rPr>
              <a:t>: There is no Password Encoder mapped for the id "null".</a:t>
            </a:r>
            <a:endParaRPr sz="1800" dirty="0">
              <a:solidFill>
                <a:schemeClr val="dk1"/>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400"/>
              <a:buFont typeface="Arial"/>
              <a:buNone/>
            </a:pPr>
            <a:endParaRPr sz="24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dfb609aa55_0_10"/>
          <p:cNvSpPr txBox="1">
            <a:spLocks noGrp="1"/>
          </p:cNvSpPr>
          <p:nvPr>
            <p:ph type="ctrTitle"/>
          </p:nvPr>
        </p:nvSpPr>
        <p:spPr>
          <a:xfrm>
            <a:off x="914400" y="611876"/>
            <a:ext cx="103632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a:t>Summary</a:t>
            </a:r>
            <a:endParaRPr>
              <a:latin typeface="Calibri"/>
              <a:ea typeface="Calibri"/>
              <a:cs typeface="Calibri"/>
              <a:sym typeface="Calibri"/>
            </a:endParaRPr>
          </a:p>
        </p:txBody>
      </p:sp>
      <p:sp>
        <p:nvSpPr>
          <p:cNvPr id="60" name="Google Shape;60;gdfb609aa55_0_10"/>
          <p:cNvSpPr txBox="1">
            <a:spLocks noGrp="1"/>
          </p:cNvSpPr>
          <p:nvPr>
            <p:ph type="subTitle" idx="1"/>
          </p:nvPr>
        </p:nvSpPr>
        <p:spPr>
          <a:xfrm>
            <a:off x="1828800" y="2416625"/>
            <a:ext cx="8534400" cy="1752600"/>
          </a:xfrm>
          <a:prstGeom prst="rect">
            <a:avLst/>
          </a:prstGeom>
          <a:noFill/>
          <a:ln>
            <a:noFill/>
          </a:ln>
        </p:spPr>
        <p:txBody>
          <a:bodyPr spcFirstLastPara="1" wrap="square" lIns="91425" tIns="45700" rIns="91425" bIns="45700" anchor="t" anchorCtr="0">
            <a:noAutofit/>
          </a:bodyPr>
          <a:lstStyle/>
          <a:p>
            <a:pPr marL="114300" lvl="0" indent="0" algn="l" rtl="0">
              <a:lnSpc>
                <a:spcPct val="115000"/>
              </a:lnSpc>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In this session we have created SecurityConfiguration class and extended it with WebSecurityConfigurerAdapter class and overridden the configure (AuthenticationManagerBuilder auth) method for creating in Memory Authentication username with password and role. Then we have also seen an exception scenarios and it’s fix</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800"/>
              <a:buFont typeface="Arial"/>
              <a:buNone/>
            </a:pPr>
            <a:endParaRPr sz="2400">
              <a:solidFill>
                <a:schemeClr val="dk1"/>
              </a:solidFill>
              <a:latin typeface="Calibri"/>
              <a:ea typeface="Calibri"/>
              <a:cs typeface="Calibri"/>
              <a:sym typeface="Calibri"/>
            </a:endParaRPr>
          </a:p>
          <a:p>
            <a:pPr marL="0" lvl="0" indent="0" algn="ctr" rtl="0">
              <a:lnSpc>
                <a:spcPct val="100000"/>
              </a:lnSpc>
              <a:spcBef>
                <a:spcPts val="1200"/>
              </a:spcBef>
              <a:spcAft>
                <a:spcPts val="0"/>
              </a:spcAft>
              <a:buSzPts val="3200"/>
              <a:buNone/>
            </a:pP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3"/>
          <p:cNvSpPr/>
          <p:nvPr/>
        </p:nvSpPr>
        <p:spPr>
          <a:xfrm>
            <a:off x="4205098" y="2967335"/>
            <a:ext cx="378180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IN" sz="5400" b="1" i="0" u="none" strike="noStrike" cap="none">
                <a:solidFill>
                  <a:schemeClr val="dk2"/>
                </a:solidFill>
                <a:latin typeface="Arial"/>
                <a:ea typeface="Arial"/>
                <a:cs typeface="Arial"/>
                <a:sym typeface="Arial"/>
              </a:rPr>
              <a:t>Thank You</a:t>
            </a:r>
            <a:endParaRPr sz="5400" b="1" i="0" u="none" strike="noStrike" cap="none">
              <a:solidFill>
                <a:schemeClr val="dk2"/>
              </a:solidFill>
              <a:latin typeface="Arial"/>
              <a:ea typeface="Arial"/>
              <a:cs typeface="Arial"/>
              <a:sym typeface="Arial"/>
            </a:endParaRPr>
          </a:p>
        </p:txBody>
      </p:sp>
      <p:sp>
        <p:nvSpPr>
          <p:cNvPr id="66" name="Google Shape;66;p43"/>
          <p:cNvSpPr/>
          <p:nvPr/>
        </p:nvSpPr>
        <p:spPr>
          <a:xfrm>
            <a:off x="3411959" y="6543428"/>
            <a:ext cx="609600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IN" sz="900" b="0" i="0" u="none" strike="noStrike" cap="none">
                <a:solidFill>
                  <a:schemeClr val="lt1"/>
                </a:solidFill>
                <a:latin typeface="Roboto"/>
                <a:ea typeface="Roboto"/>
                <a:cs typeface="Roboto"/>
                <a:sym typeface="Roboto"/>
              </a:rPr>
              <a:t>Proprietary content. ©Great Learning. All Rights Reserved. Unauthorized use or distribution prohibited</a:t>
            </a:r>
            <a:endParaRPr sz="9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155</Words>
  <Application>Microsoft Office PowerPoint</Application>
  <PresentationFormat>Widescreen</PresentationFormat>
  <Paragraphs>13</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Roboto</vt:lpstr>
      <vt:lpstr>Calibri</vt:lpstr>
      <vt:lpstr>Arial</vt:lpstr>
      <vt:lpstr>Corbel</vt:lpstr>
      <vt:lpstr>Candara</vt:lpstr>
      <vt:lpstr>Office Theme</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Samrth Narula</cp:lastModifiedBy>
  <cp:revision>5</cp:revision>
  <dcterms:modified xsi:type="dcterms:W3CDTF">2021-06-15T11:07:20Z</dcterms:modified>
</cp:coreProperties>
</file>