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gjflpxvrX+oGQh4APj2KaJTN8g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a2f768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a2f7680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b609aa55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gdfb609aa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dfb609aa55_0_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Creating Username &amp; Password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a2f76807_0_1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a2f76807_0_1"/>
          <p:cNvSpPr txBox="1"/>
          <p:nvPr/>
        </p:nvSpPr>
        <p:spPr>
          <a:xfrm>
            <a:off x="1084950" y="1822275"/>
            <a:ext cx="9907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Hands On : Creating another login username and password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another login username with password and role with in Memory Authentication.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 will be rohan, password will be rohan and role will be STORE_CLERK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switch between multiple login users for testing multiple user login.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b609aa55_0_10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dfb609aa55_0_10"/>
          <p:cNvSpPr txBox="1"/>
          <p:nvPr>
            <p:ph idx="1" type="subTitle"/>
          </p:nvPr>
        </p:nvSpPr>
        <p:spPr>
          <a:xfrm>
            <a:off x="1828800" y="2416625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session we have created another login username with password and role with in memory authentication and tested it by logging into current user and previous user.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