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BDEA6-33BB-4B57-805A-F581108F5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3A0F6C-4607-4521-B231-5076CC367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2B5C8-79B5-4DEB-A215-A0E3CF25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E03E3-6A55-4469-8F1A-0D5473E0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46A58-D128-4736-80F6-237D8BD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4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2739-BF77-4433-B41D-0457711C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04F8C-2227-49BD-BB81-7BBBE4F6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EDCAE-1A25-474D-899D-8BB94DC8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61257-596C-41DE-81E4-7A195D4C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7FBE2-AE6A-4EB0-8D9C-020781E2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0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A39D38-C843-480D-9EEE-0A34C4A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BAD969-7872-4A79-AAFF-03AAF753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6DACD-BD0F-4108-9AA2-5356807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FBA29-98DC-4EFD-ACE7-2E728ABB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E0A54-ABB4-49C7-980E-251DCE02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27967-1D44-403E-B944-61FC81FE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D0DA87-A1E6-410F-8C67-568725C7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E2C34-FAFF-4B10-AC5D-772C4D0D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B7E40E-DC35-44D9-A160-B3998526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D49D1-8344-4D21-8E0C-D5CD1164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2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3FC24-9BDF-4B6C-82A7-892FE07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D0D747-8B4B-4585-A2EA-B5DFCDE0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91D2F-D4D7-4096-B674-AB1CF5B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D9629-7A45-4E54-A4FF-1F3FB7F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B2919-D6BA-497F-A23A-F1F1A81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2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BCB5D-40D1-4BE7-9F5B-9A7D573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085DF-A6D6-47C6-BE2D-492313AC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A04EA-25E2-4D13-AE44-CDA82F97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D2838-BA4E-4E1C-A8CE-797CD38B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CC9D51-7EA5-49C2-9A73-330635C6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A4ECF0-A136-40A0-B811-9ADA4EAF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13BAC-3016-49A1-89E3-1CB2B252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9C4742-EA7F-487C-84FB-2DC2CE5F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78476-2E2D-49CD-B9AE-51E52000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31F35-EA66-49F8-86E6-4FD97426D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46C81F-80A8-4D24-AB54-D81914630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794C2D-B0E8-4E20-9DFC-65F5AC4A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89D2CE-784E-4DCB-BD58-2796BFD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740E21-EDDC-422D-BA17-D16D20F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FAE37-68B9-49D2-BE88-B1E92597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404CAA-7F2D-402E-8C24-19E7C4FC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B9747-21D4-4669-A7A8-40DA2DDD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4CB153-6933-4716-8B11-E2BB69C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070584-A671-4999-ACAF-421FBC8D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649F33-5E61-4C07-B1D7-4C906A0D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8D72E8-985E-4B6C-9570-B24ABD4D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53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55DB2-9AAA-4843-ADD5-B851E2A5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6B236-6E67-4686-85F0-54B2B452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3F37B8-189F-4122-8187-9D106920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A64CAD-DB2B-418E-8FC2-274E4C5B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2BC79-A0C7-44DE-84FF-5E1F1E14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C33F2-77CD-43D6-8901-60A8A2E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0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D1B35-79E5-4E4A-856F-7B78EE99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7E9F08-599D-4748-B450-96CC9AF53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E42338-BD01-429C-A5C1-738E9540A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BC63F-2014-49A4-B330-DD34CE10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8485C-BD59-4F85-82F6-4180AC77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5D61C-13F3-4C8E-BD2F-41FEA54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762DA-97AC-4709-8AEB-CF034B7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C6616-0BFA-4911-BE5E-C033B495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FD2D2-6AC6-442F-A98E-5B6B2F36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5B00-3C69-4D51-BB59-3EFB28B61E77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4FA9A-E71F-41E6-98F4-403D4481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D9B12-282E-4A96-8AFF-642E13B1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2C62-7A9B-4089-91C6-EE2663922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7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128212-CDEF-4830-A330-BF98A539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148714"/>
            <a:ext cx="7620000" cy="42767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4C50C41-D4EA-4E7B-BAF9-D5081E9E523C}"/>
              </a:ext>
            </a:extLst>
          </p:cNvPr>
          <p:cNvSpPr/>
          <p:nvPr/>
        </p:nvSpPr>
        <p:spPr>
          <a:xfrm>
            <a:off x="4777740" y="1148714"/>
            <a:ext cx="3078480" cy="1823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24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Kalkofen</dc:creator>
  <cp:lastModifiedBy>Jan Kalkofen</cp:lastModifiedBy>
  <cp:revision>3</cp:revision>
  <dcterms:created xsi:type="dcterms:W3CDTF">2020-11-20T15:09:15Z</dcterms:created>
  <dcterms:modified xsi:type="dcterms:W3CDTF">2020-11-20T17:39:10Z</dcterms:modified>
</cp:coreProperties>
</file>