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8" r:id="rId3"/>
    <p:sldId id="282" r:id="rId4"/>
    <p:sldId id="259" r:id="rId5"/>
    <p:sldId id="283" r:id="rId6"/>
    <p:sldId id="262" r:id="rId7"/>
    <p:sldId id="277" r:id="rId8"/>
    <p:sldId id="272" r:id="rId9"/>
    <p:sldId id="273" r:id="rId10"/>
    <p:sldId id="274" r:id="rId11"/>
    <p:sldId id="275" r:id="rId12"/>
    <p:sldId id="276" r:id="rId13"/>
    <p:sldId id="264" r:id="rId14"/>
    <p:sldId id="285" r:id="rId15"/>
    <p:sldId id="265" r:id="rId16"/>
    <p:sldId id="278" r:id="rId17"/>
    <p:sldId id="279" r:id="rId18"/>
    <p:sldId id="266" r:id="rId19"/>
    <p:sldId id="280" r:id="rId20"/>
    <p:sldId id="268"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C703E-52E4-4E6D-BD70-70169587EBCD}" v="10" dt="2023-11-07T23:27:54.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lal Nath" userId="ea3e8d3aee7ebc7c" providerId="LiveId" clId="{2CFC703E-52E4-4E6D-BD70-70169587EBCD}"/>
    <pc:docChg chg="undo custSel addSld delSld modSld sldOrd modMainMaster">
      <pc:chgData name="Kallal Nath" userId="ea3e8d3aee7ebc7c" providerId="LiveId" clId="{2CFC703E-52E4-4E6D-BD70-70169587EBCD}" dt="2023-11-08T00:08:32.660" v="2542" actId="20577"/>
      <pc:docMkLst>
        <pc:docMk/>
      </pc:docMkLst>
      <pc:sldChg chg="modSp del mod">
        <pc:chgData name="Kallal Nath" userId="ea3e8d3aee7ebc7c" providerId="LiveId" clId="{2CFC703E-52E4-4E6D-BD70-70169587EBCD}" dt="2023-11-07T22:13:25.506" v="77" actId="47"/>
        <pc:sldMkLst>
          <pc:docMk/>
          <pc:sldMk cId="2052655889" sldId="257"/>
        </pc:sldMkLst>
        <pc:spChg chg="mod">
          <ac:chgData name="Kallal Nath" userId="ea3e8d3aee7ebc7c" providerId="LiveId" clId="{2CFC703E-52E4-4E6D-BD70-70169587EBCD}" dt="2023-11-07T22:12:15.825" v="17" actId="1035"/>
          <ac:spMkLst>
            <pc:docMk/>
            <pc:sldMk cId="2052655889" sldId="257"/>
            <ac:spMk id="9" creationId="{7862E8F5-C67C-EB17-8B97-771A595C96B3}"/>
          </ac:spMkLst>
        </pc:spChg>
        <pc:spChg chg="mod">
          <ac:chgData name="Kallal Nath" userId="ea3e8d3aee7ebc7c" providerId="LiveId" clId="{2CFC703E-52E4-4E6D-BD70-70169587EBCD}" dt="2023-11-07T22:12:21.544" v="40" actId="1035"/>
          <ac:spMkLst>
            <pc:docMk/>
            <pc:sldMk cId="2052655889" sldId="257"/>
            <ac:spMk id="10" creationId="{54DC12FF-3399-99E1-F1B4-EE18EC25C250}"/>
          </ac:spMkLst>
        </pc:spChg>
      </pc:sldChg>
      <pc:sldChg chg="addSp modSp mod ord">
        <pc:chgData name="Kallal Nath" userId="ea3e8d3aee7ebc7c" providerId="LiveId" clId="{2CFC703E-52E4-4E6D-BD70-70169587EBCD}" dt="2023-11-07T23:15:37.760" v="1655" actId="692"/>
        <pc:sldMkLst>
          <pc:docMk/>
          <pc:sldMk cId="2865443134" sldId="258"/>
        </pc:sldMkLst>
        <pc:spChg chg="mod">
          <ac:chgData name="Kallal Nath" userId="ea3e8d3aee7ebc7c" providerId="LiveId" clId="{2CFC703E-52E4-4E6D-BD70-70169587EBCD}" dt="2023-11-07T23:15:03.204" v="1652" actId="14100"/>
          <ac:spMkLst>
            <pc:docMk/>
            <pc:sldMk cId="2865443134" sldId="258"/>
            <ac:spMk id="4" creationId="{989686DA-9A38-E8FA-F2F9-C815E5337C19}"/>
          </ac:spMkLst>
        </pc:spChg>
        <pc:spChg chg="mod">
          <ac:chgData name="Kallal Nath" userId="ea3e8d3aee7ebc7c" providerId="LiveId" clId="{2CFC703E-52E4-4E6D-BD70-70169587EBCD}" dt="2023-11-07T23:14:49.629" v="1651" actId="948"/>
          <ac:spMkLst>
            <pc:docMk/>
            <pc:sldMk cId="2865443134" sldId="258"/>
            <ac:spMk id="5" creationId="{3AEDC9C9-0DA6-CA0A-F3B6-3F9B88435808}"/>
          </ac:spMkLst>
        </pc:spChg>
        <pc:cxnChg chg="add mod">
          <ac:chgData name="Kallal Nath" userId="ea3e8d3aee7ebc7c" providerId="LiveId" clId="{2CFC703E-52E4-4E6D-BD70-70169587EBCD}" dt="2023-11-07T23:15:37.760" v="1655" actId="692"/>
          <ac:cxnSpMkLst>
            <pc:docMk/>
            <pc:sldMk cId="2865443134" sldId="258"/>
            <ac:cxnSpMk id="7" creationId="{02B8014C-988A-F5CC-C141-DC7BB5260272}"/>
          </ac:cxnSpMkLst>
        </pc:cxnChg>
      </pc:sldChg>
      <pc:sldChg chg="addSp modSp mod">
        <pc:chgData name="Kallal Nath" userId="ea3e8d3aee7ebc7c" providerId="LiveId" clId="{2CFC703E-52E4-4E6D-BD70-70169587EBCD}" dt="2023-11-07T23:31:15.595" v="2171" actId="113"/>
        <pc:sldMkLst>
          <pc:docMk/>
          <pc:sldMk cId="3831855893" sldId="259"/>
        </pc:sldMkLst>
        <pc:spChg chg="mod">
          <ac:chgData name="Kallal Nath" userId="ea3e8d3aee7ebc7c" providerId="LiveId" clId="{2CFC703E-52E4-4E6D-BD70-70169587EBCD}" dt="2023-11-07T23:09:58.872" v="1456" actId="14100"/>
          <ac:spMkLst>
            <pc:docMk/>
            <pc:sldMk cId="3831855893" sldId="259"/>
            <ac:spMk id="4" creationId="{989686DA-9A38-E8FA-F2F9-C815E5337C19}"/>
          </ac:spMkLst>
        </pc:spChg>
        <pc:spChg chg="mod">
          <ac:chgData name="Kallal Nath" userId="ea3e8d3aee7ebc7c" providerId="LiveId" clId="{2CFC703E-52E4-4E6D-BD70-70169587EBCD}" dt="2023-11-07T23:31:15.595" v="2171" actId="113"/>
          <ac:spMkLst>
            <pc:docMk/>
            <pc:sldMk cId="3831855893" sldId="259"/>
            <ac:spMk id="5" creationId="{3AEDC9C9-0DA6-CA0A-F3B6-3F9B88435808}"/>
          </ac:spMkLst>
        </pc:spChg>
        <pc:graphicFrameChg chg="add mod">
          <ac:chgData name="Kallal Nath" userId="ea3e8d3aee7ebc7c" providerId="LiveId" clId="{2CFC703E-52E4-4E6D-BD70-70169587EBCD}" dt="2023-11-07T23:30:13.909" v="2036" actId="1035"/>
          <ac:graphicFrameMkLst>
            <pc:docMk/>
            <pc:sldMk cId="3831855893" sldId="259"/>
            <ac:graphicFrameMk id="3" creationId="{8714CA72-BD9B-860A-AAEC-365766C80929}"/>
          </ac:graphicFrameMkLst>
        </pc:graphicFrameChg>
        <pc:cxnChg chg="add mod">
          <ac:chgData name="Kallal Nath" userId="ea3e8d3aee7ebc7c" providerId="LiveId" clId="{2CFC703E-52E4-4E6D-BD70-70169587EBCD}" dt="2023-11-07T23:16:01.623" v="1673" actId="1037"/>
          <ac:cxnSpMkLst>
            <pc:docMk/>
            <pc:sldMk cId="3831855893" sldId="259"/>
            <ac:cxnSpMk id="2" creationId="{025455F2-CFA0-3D1A-8129-16A7B0996CED}"/>
          </ac:cxnSpMkLst>
        </pc:cxnChg>
      </pc:sldChg>
      <pc:sldChg chg="modSp del mod">
        <pc:chgData name="Kallal Nath" userId="ea3e8d3aee7ebc7c" providerId="LiveId" clId="{2CFC703E-52E4-4E6D-BD70-70169587EBCD}" dt="2023-11-07T23:16:28.720" v="1677" actId="47"/>
        <pc:sldMkLst>
          <pc:docMk/>
          <pc:sldMk cId="511019469" sldId="260"/>
        </pc:sldMkLst>
        <pc:spChg chg="mod">
          <ac:chgData name="Kallal Nath" userId="ea3e8d3aee7ebc7c" providerId="LiveId" clId="{2CFC703E-52E4-4E6D-BD70-70169587EBCD}" dt="2023-11-07T22:25:22.276" v="542" actId="20577"/>
          <ac:spMkLst>
            <pc:docMk/>
            <pc:sldMk cId="511019469" sldId="260"/>
            <ac:spMk id="4" creationId="{63AB8AF4-E0D7-39C8-D1C2-B74BA0717B85}"/>
          </ac:spMkLst>
        </pc:spChg>
        <pc:spChg chg="mod">
          <ac:chgData name="Kallal Nath" userId="ea3e8d3aee7ebc7c" providerId="LiveId" clId="{2CFC703E-52E4-4E6D-BD70-70169587EBCD}" dt="2023-11-07T23:16:12.268" v="1675" actId="1076"/>
          <ac:spMkLst>
            <pc:docMk/>
            <pc:sldMk cId="511019469" sldId="260"/>
            <ac:spMk id="5" creationId="{5AE82EF7-3DFE-903E-FBCE-45FCB4DE9BD5}"/>
          </ac:spMkLst>
        </pc:spChg>
      </pc:sldChg>
      <pc:sldChg chg="del">
        <pc:chgData name="Kallal Nath" userId="ea3e8d3aee7ebc7c" providerId="LiveId" clId="{2CFC703E-52E4-4E6D-BD70-70169587EBCD}" dt="2023-11-07T22:51:08.822" v="1090" actId="47"/>
        <pc:sldMkLst>
          <pc:docMk/>
          <pc:sldMk cId="3280188353" sldId="261"/>
        </pc:sldMkLst>
      </pc:sldChg>
      <pc:sldChg chg="addSp modSp mod">
        <pc:chgData name="Kallal Nath" userId="ea3e8d3aee7ebc7c" providerId="LiveId" clId="{2CFC703E-52E4-4E6D-BD70-70169587EBCD}" dt="2023-11-07T23:16:45.027" v="1679"/>
        <pc:sldMkLst>
          <pc:docMk/>
          <pc:sldMk cId="3524137936" sldId="262"/>
        </pc:sldMkLst>
        <pc:spChg chg="mod">
          <ac:chgData name="Kallal Nath" userId="ea3e8d3aee7ebc7c" providerId="LiveId" clId="{2CFC703E-52E4-4E6D-BD70-70169587EBCD}" dt="2023-11-07T22:23:26.121" v="536" actId="14100"/>
          <ac:spMkLst>
            <pc:docMk/>
            <pc:sldMk cId="3524137936" sldId="262"/>
            <ac:spMk id="4" creationId="{803F0937-0794-EDF1-F499-232F907D92F2}"/>
          </ac:spMkLst>
        </pc:spChg>
        <pc:spChg chg="mod">
          <ac:chgData name="Kallal Nath" userId="ea3e8d3aee7ebc7c" providerId="LiveId" clId="{2CFC703E-52E4-4E6D-BD70-70169587EBCD}" dt="2023-11-07T23:11:03.829" v="1524" actId="20577"/>
          <ac:spMkLst>
            <pc:docMk/>
            <pc:sldMk cId="3524137936" sldId="262"/>
            <ac:spMk id="5" creationId="{0EDEA8E2-C638-F5AA-5EAA-8565189F2959}"/>
          </ac:spMkLst>
        </pc:spChg>
        <pc:cxnChg chg="add mod">
          <ac:chgData name="Kallal Nath" userId="ea3e8d3aee7ebc7c" providerId="LiveId" clId="{2CFC703E-52E4-4E6D-BD70-70169587EBCD}" dt="2023-11-07T23:16:45.027" v="1679"/>
          <ac:cxnSpMkLst>
            <pc:docMk/>
            <pc:sldMk cId="3524137936" sldId="262"/>
            <ac:cxnSpMk id="6" creationId="{1BB44351-4995-23BB-5980-DA35530E743E}"/>
          </ac:cxnSpMkLst>
        </pc:cxnChg>
      </pc:sldChg>
      <pc:sldChg chg="del">
        <pc:chgData name="Kallal Nath" userId="ea3e8d3aee7ebc7c" providerId="LiveId" clId="{2CFC703E-52E4-4E6D-BD70-70169587EBCD}" dt="2023-11-07T22:56:40.572" v="1223" actId="47"/>
        <pc:sldMkLst>
          <pc:docMk/>
          <pc:sldMk cId="3266422726" sldId="263"/>
        </pc:sldMkLst>
      </pc:sldChg>
      <pc:sldChg chg="modSp mod">
        <pc:chgData name="Kallal Nath" userId="ea3e8d3aee7ebc7c" providerId="LiveId" clId="{2CFC703E-52E4-4E6D-BD70-70169587EBCD}" dt="2023-11-08T00:08:32.660" v="2542" actId="20577"/>
        <pc:sldMkLst>
          <pc:docMk/>
          <pc:sldMk cId="3988162433" sldId="264"/>
        </pc:sldMkLst>
        <pc:spChg chg="mod">
          <ac:chgData name="Kallal Nath" userId="ea3e8d3aee7ebc7c" providerId="LiveId" clId="{2CFC703E-52E4-4E6D-BD70-70169587EBCD}" dt="2023-11-08T00:08:32.660" v="2542" actId="20577"/>
          <ac:spMkLst>
            <pc:docMk/>
            <pc:sldMk cId="3988162433" sldId="264"/>
            <ac:spMk id="3" creationId="{77811BD3-46D5-3C11-49A6-C9B1F0763696}"/>
          </ac:spMkLst>
        </pc:spChg>
      </pc:sldChg>
      <pc:sldChg chg="modSp mod">
        <pc:chgData name="Kallal Nath" userId="ea3e8d3aee7ebc7c" providerId="LiveId" clId="{2CFC703E-52E4-4E6D-BD70-70169587EBCD}" dt="2023-11-08T00:03:47.791" v="2481" actId="20577"/>
        <pc:sldMkLst>
          <pc:docMk/>
          <pc:sldMk cId="2506709050" sldId="265"/>
        </pc:sldMkLst>
        <pc:spChg chg="mod">
          <ac:chgData name="Kallal Nath" userId="ea3e8d3aee7ebc7c" providerId="LiveId" clId="{2CFC703E-52E4-4E6D-BD70-70169587EBCD}" dt="2023-11-08T00:03:47.791" v="2481" actId="20577"/>
          <ac:spMkLst>
            <pc:docMk/>
            <pc:sldMk cId="2506709050" sldId="265"/>
            <ac:spMk id="2" creationId="{7E6792CE-8BD6-F52E-DB88-21B4248067AF}"/>
          </ac:spMkLst>
        </pc:spChg>
      </pc:sldChg>
      <pc:sldChg chg="modSp mod">
        <pc:chgData name="Kallal Nath" userId="ea3e8d3aee7ebc7c" providerId="LiveId" clId="{2CFC703E-52E4-4E6D-BD70-70169587EBCD}" dt="2023-11-07T23:59:53.412" v="2372" actId="14100"/>
        <pc:sldMkLst>
          <pc:docMk/>
          <pc:sldMk cId="4092385010" sldId="268"/>
        </pc:sldMkLst>
        <pc:spChg chg="mod">
          <ac:chgData name="Kallal Nath" userId="ea3e8d3aee7ebc7c" providerId="LiveId" clId="{2CFC703E-52E4-4E6D-BD70-70169587EBCD}" dt="2023-11-07T23:59:47.654" v="2371" actId="1038"/>
          <ac:spMkLst>
            <pc:docMk/>
            <pc:sldMk cId="4092385010" sldId="268"/>
            <ac:spMk id="2" creationId="{778B6999-6448-E0FC-FF99-45D758FA1A33}"/>
          </ac:spMkLst>
        </pc:spChg>
        <pc:spChg chg="mod">
          <ac:chgData name="Kallal Nath" userId="ea3e8d3aee7ebc7c" providerId="LiveId" clId="{2CFC703E-52E4-4E6D-BD70-70169587EBCD}" dt="2023-11-07T23:59:53.412" v="2372" actId="14100"/>
          <ac:spMkLst>
            <pc:docMk/>
            <pc:sldMk cId="4092385010" sldId="268"/>
            <ac:spMk id="7" creationId="{D74A5B60-3918-AEEB-1F02-3DD99EC1034D}"/>
          </ac:spMkLst>
        </pc:spChg>
      </pc:sldChg>
      <pc:sldChg chg="addSp delSp modSp mod">
        <pc:chgData name="Kallal Nath" userId="ea3e8d3aee7ebc7c" providerId="LiveId" clId="{2CFC703E-52E4-4E6D-BD70-70169587EBCD}" dt="2023-11-07T23:48:42.458" v="2197" actId="14100"/>
        <pc:sldMkLst>
          <pc:docMk/>
          <pc:sldMk cId="1875868992" sldId="272"/>
        </pc:sldMkLst>
        <pc:spChg chg="mod">
          <ac:chgData name="Kallal Nath" userId="ea3e8d3aee7ebc7c" providerId="LiveId" clId="{2CFC703E-52E4-4E6D-BD70-70169587EBCD}" dt="2023-11-07T22:58:15.108" v="1253" actId="20577"/>
          <ac:spMkLst>
            <pc:docMk/>
            <pc:sldMk cId="1875868992" sldId="272"/>
            <ac:spMk id="2" creationId="{7E6792CE-8BD6-F52E-DB88-21B4248067AF}"/>
          </ac:spMkLst>
        </pc:spChg>
        <pc:spChg chg="mod">
          <ac:chgData name="Kallal Nath" userId="ea3e8d3aee7ebc7c" providerId="LiveId" clId="{2CFC703E-52E4-4E6D-BD70-70169587EBCD}" dt="2023-11-07T23:48:27.674" v="2174" actId="14100"/>
          <ac:spMkLst>
            <pc:docMk/>
            <pc:sldMk cId="1875868992" sldId="272"/>
            <ac:spMk id="3" creationId="{77811BD3-46D5-3C11-49A6-C9B1F0763696}"/>
          </ac:spMkLst>
        </pc:spChg>
        <pc:spChg chg="mod">
          <ac:chgData name="Kallal Nath" userId="ea3e8d3aee7ebc7c" providerId="LiveId" clId="{2CFC703E-52E4-4E6D-BD70-70169587EBCD}" dt="2023-11-07T23:48:19.519" v="2173" actId="123"/>
          <ac:spMkLst>
            <pc:docMk/>
            <pc:sldMk cId="1875868992" sldId="272"/>
            <ac:spMk id="8" creationId="{72B1345C-BECF-413D-ECFB-4BBD6973ABFB}"/>
          </ac:spMkLst>
        </pc:spChg>
        <pc:picChg chg="mod">
          <ac:chgData name="Kallal Nath" userId="ea3e8d3aee7ebc7c" providerId="LiveId" clId="{2CFC703E-52E4-4E6D-BD70-70169587EBCD}" dt="2023-11-07T23:48:36.713" v="2195" actId="14100"/>
          <ac:picMkLst>
            <pc:docMk/>
            <pc:sldMk cId="1875868992" sldId="272"/>
            <ac:picMk id="9" creationId="{00000000-0000-0000-0000-000000000000}"/>
          </ac:picMkLst>
        </pc:picChg>
        <pc:picChg chg="mod">
          <ac:chgData name="Kallal Nath" userId="ea3e8d3aee7ebc7c" providerId="LiveId" clId="{2CFC703E-52E4-4E6D-BD70-70169587EBCD}" dt="2023-11-07T23:48:42.458" v="2197" actId="14100"/>
          <ac:picMkLst>
            <pc:docMk/>
            <pc:sldMk cId="1875868992" sldId="272"/>
            <ac:picMk id="10" creationId="{00000000-0000-0000-0000-000000000000}"/>
          </ac:picMkLst>
        </pc:picChg>
        <pc:cxnChg chg="add del">
          <ac:chgData name="Kallal Nath" userId="ea3e8d3aee7ebc7c" providerId="LiveId" clId="{2CFC703E-52E4-4E6D-BD70-70169587EBCD}" dt="2023-11-07T22:57:39.027" v="1243" actId="11529"/>
          <ac:cxnSpMkLst>
            <pc:docMk/>
            <pc:sldMk cId="1875868992" sldId="272"/>
            <ac:cxnSpMk id="6" creationId="{CBEFA99D-B869-BEE2-C5B3-AE70501979A1}"/>
          </ac:cxnSpMkLst>
        </pc:cxnChg>
        <pc:cxnChg chg="add mod">
          <ac:chgData name="Kallal Nath" userId="ea3e8d3aee7ebc7c" providerId="LiveId" clId="{2CFC703E-52E4-4E6D-BD70-70169587EBCD}" dt="2023-11-07T22:58:00.925" v="1251" actId="14100"/>
          <ac:cxnSpMkLst>
            <pc:docMk/>
            <pc:sldMk cId="1875868992" sldId="272"/>
            <ac:cxnSpMk id="11" creationId="{73EC4E65-2CA9-90AA-93E6-CD41530158BD}"/>
          </ac:cxnSpMkLst>
        </pc:cxnChg>
      </pc:sldChg>
      <pc:sldChg chg="modSp mod">
        <pc:chgData name="Kallal Nath" userId="ea3e8d3aee7ebc7c" providerId="LiveId" clId="{2CFC703E-52E4-4E6D-BD70-70169587EBCD}" dt="2023-11-07T23:53:43.132" v="2247" actId="20577"/>
        <pc:sldMkLst>
          <pc:docMk/>
          <pc:sldMk cId="2080163955" sldId="273"/>
        </pc:sldMkLst>
        <pc:spChg chg="mod">
          <ac:chgData name="Kallal Nath" userId="ea3e8d3aee7ebc7c" providerId="LiveId" clId="{2CFC703E-52E4-4E6D-BD70-70169587EBCD}" dt="2023-11-07T23:50:49.009" v="2207" actId="20577"/>
          <ac:spMkLst>
            <pc:docMk/>
            <pc:sldMk cId="2080163955" sldId="273"/>
            <ac:spMk id="3" creationId="{77811BD3-46D5-3C11-49A6-C9B1F0763696}"/>
          </ac:spMkLst>
        </pc:spChg>
        <pc:spChg chg="mod">
          <ac:chgData name="Kallal Nath" userId="ea3e8d3aee7ebc7c" providerId="LiveId" clId="{2CFC703E-52E4-4E6D-BD70-70169587EBCD}" dt="2023-11-07T23:53:43.132" v="2247" actId="20577"/>
          <ac:spMkLst>
            <pc:docMk/>
            <pc:sldMk cId="2080163955" sldId="273"/>
            <ac:spMk id="8" creationId="{72B1345C-BECF-413D-ECFB-4BBD6973ABFB}"/>
          </ac:spMkLst>
        </pc:spChg>
      </pc:sldChg>
      <pc:sldChg chg="modSp mod ord">
        <pc:chgData name="Kallal Nath" userId="ea3e8d3aee7ebc7c" providerId="LiveId" clId="{2CFC703E-52E4-4E6D-BD70-70169587EBCD}" dt="2023-11-07T22:56:59.005" v="1241" actId="255"/>
        <pc:sldMkLst>
          <pc:docMk/>
          <pc:sldMk cId="294852493" sldId="277"/>
        </pc:sldMkLst>
        <pc:spChg chg="mod">
          <ac:chgData name="Kallal Nath" userId="ea3e8d3aee7ebc7c" providerId="LiveId" clId="{2CFC703E-52E4-4E6D-BD70-70169587EBCD}" dt="2023-11-07T22:56:59.005" v="1241" actId="255"/>
          <ac:spMkLst>
            <pc:docMk/>
            <pc:sldMk cId="294852493" sldId="277"/>
            <ac:spMk id="4" creationId="{00000000-0000-0000-0000-000000000000}"/>
          </ac:spMkLst>
        </pc:spChg>
      </pc:sldChg>
      <pc:sldChg chg="modSp mod">
        <pc:chgData name="Kallal Nath" userId="ea3e8d3aee7ebc7c" providerId="LiveId" clId="{2CFC703E-52E4-4E6D-BD70-70169587EBCD}" dt="2023-11-08T00:03:24.439" v="2477" actId="1036"/>
        <pc:sldMkLst>
          <pc:docMk/>
          <pc:sldMk cId="3106735947" sldId="281"/>
        </pc:sldMkLst>
        <pc:spChg chg="mod">
          <ac:chgData name="Kallal Nath" userId="ea3e8d3aee7ebc7c" providerId="LiveId" clId="{2CFC703E-52E4-4E6D-BD70-70169587EBCD}" dt="2023-11-07T23:57:23.828" v="2313" actId="14100"/>
          <ac:spMkLst>
            <pc:docMk/>
            <pc:sldMk cId="3106735947" sldId="281"/>
            <ac:spMk id="2" creationId="{778B6999-6448-E0FC-FF99-45D758FA1A33}"/>
          </ac:spMkLst>
        </pc:spChg>
        <pc:spChg chg="mod">
          <ac:chgData name="Kallal Nath" userId="ea3e8d3aee7ebc7c" providerId="LiveId" clId="{2CFC703E-52E4-4E6D-BD70-70169587EBCD}" dt="2023-11-08T00:03:24.439" v="2477" actId="1036"/>
          <ac:spMkLst>
            <pc:docMk/>
            <pc:sldMk cId="3106735947" sldId="281"/>
            <ac:spMk id="7" creationId="{D74A5B60-3918-AEEB-1F02-3DD99EC1034D}"/>
          </ac:spMkLst>
        </pc:spChg>
      </pc:sldChg>
      <pc:sldChg chg="addSp modSp add mod ord">
        <pc:chgData name="Kallal Nath" userId="ea3e8d3aee7ebc7c" providerId="LiveId" clId="{2CFC703E-52E4-4E6D-BD70-70169587EBCD}" dt="2023-11-07T23:21:54.103" v="1952" actId="948"/>
        <pc:sldMkLst>
          <pc:docMk/>
          <pc:sldMk cId="2870568291" sldId="282"/>
        </pc:sldMkLst>
        <pc:spChg chg="mod">
          <ac:chgData name="Kallal Nath" userId="ea3e8d3aee7ebc7c" providerId="LiveId" clId="{2CFC703E-52E4-4E6D-BD70-70169587EBCD}" dt="2023-11-07T23:13:22.580" v="1644" actId="113"/>
          <ac:spMkLst>
            <pc:docMk/>
            <pc:sldMk cId="2870568291" sldId="282"/>
            <ac:spMk id="4" creationId="{989686DA-9A38-E8FA-F2F9-C815E5337C19}"/>
          </ac:spMkLst>
        </pc:spChg>
        <pc:spChg chg="mod">
          <ac:chgData name="Kallal Nath" userId="ea3e8d3aee7ebc7c" providerId="LiveId" clId="{2CFC703E-52E4-4E6D-BD70-70169587EBCD}" dt="2023-11-07T23:21:54.103" v="1952" actId="948"/>
          <ac:spMkLst>
            <pc:docMk/>
            <pc:sldMk cId="2870568291" sldId="282"/>
            <ac:spMk id="5" creationId="{3AEDC9C9-0DA6-CA0A-F3B6-3F9B88435808}"/>
          </ac:spMkLst>
        </pc:spChg>
        <pc:cxnChg chg="add mod">
          <ac:chgData name="Kallal Nath" userId="ea3e8d3aee7ebc7c" providerId="LiveId" clId="{2CFC703E-52E4-4E6D-BD70-70169587EBCD}" dt="2023-11-07T23:15:55.112" v="1668" actId="14100"/>
          <ac:cxnSpMkLst>
            <pc:docMk/>
            <pc:sldMk cId="2870568291" sldId="282"/>
            <ac:cxnSpMk id="2" creationId="{729A5CEF-8649-ADC8-AFE4-942F35566EB9}"/>
          </ac:cxnSpMkLst>
        </pc:cxnChg>
      </pc:sldChg>
      <pc:sldChg chg="addSp modSp add mod">
        <pc:chgData name="Kallal Nath" userId="ea3e8d3aee7ebc7c" providerId="LiveId" clId="{2CFC703E-52E4-4E6D-BD70-70169587EBCD}" dt="2023-11-08T00:06:40.152" v="2518" actId="20577"/>
        <pc:sldMkLst>
          <pc:docMk/>
          <pc:sldMk cId="2397809354" sldId="283"/>
        </pc:sldMkLst>
        <pc:spChg chg="mod">
          <ac:chgData name="Kallal Nath" userId="ea3e8d3aee7ebc7c" providerId="LiveId" clId="{2CFC703E-52E4-4E6D-BD70-70169587EBCD}" dt="2023-11-07T22:34:22.495" v="678" actId="20577"/>
          <ac:spMkLst>
            <pc:docMk/>
            <pc:sldMk cId="2397809354" sldId="283"/>
            <ac:spMk id="4" creationId="{803F0937-0794-EDF1-F499-232F907D92F2}"/>
          </ac:spMkLst>
        </pc:spChg>
        <pc:spChg chg="mod">
          <ac:chgData name="Kallal Nath" userId="ea3e8d3aee7ebc7c" providerId="LiveId" clId="{2CFC703E-52E4-4E6D-BD70-70169587EBCD}" dt="2023-11-08T00:06:40.152" v="2518" actId="20577"/>
          <ac:spMkLst>
            <pc:docMk/>
            <pc:sldMk cId="2397809354" sldId="283"/>
            <ac:spMk id="5" creationId="{0EDEA8E2-C638-F5AA-5EAA-8565189F2959}"/>
          </ac:spMkLst>
        </pc:spChg>
        <pc:cxnChg chg="add mod">
          <ac:chgData name="Kallal Nath" userId="ea3e8d3aee7ebc7c" providerId="LiveId" clId="{2CFC703E-52E4-4E6D-BD70-70169587EBCD}" dt="2023-11-07T23:16:42.124" v="1678"/>
          <ac:cxnSpMkLst>
            <pc:docMk/>
            <pc:sldMk cId="2397809354" sldId="283"/>
            <ac:cxnSpMk id="2" creationId="{91AB8431-CC4C-2816-EC2B-593C656F4C81}"/>
          </ac:cxnSpMkLst>
        </pc:cxnChg>
      </pc:sldChg>
      <pc:sldChg chg="addSp delSp modSp add del mod">
        <pc:chgData name="Kallal Nath" userId="ea3e8d3aee7ebc7c" providerId="LiveId" clId="{2CFC703E-52E4-4E6D-BD70-70169587EBCD}" dt="2023-11-07T23:02:45.222" v="1342" actId="47"/>
        <pc:sldMkLst>
          <pc:docMk/>
          <pc:sldMk cId="920635368" sldId="284"/>
        </pc:sldMkLst>
        <pc:graphicFrameChg chg="add del modGraphic">
          <ac:chgData name="Kallal Nath" userId="ea3e8d3aee7ebc7c" providerId="LiveId" clId="{2CFC703E-52E4-4E6D-BD70-70169587EBCD}" dt="2023-11-07T22:55:40.479" v="1219" actId="1032"/>
          <ac:graphicFrameMkLst>
            <pc:docMk/>
            <pc:sldMk cId="920635368" sldId="284"/>
            <ac:graphicFrameMk id="2" creationId="{66A30DAD-6ACA-30A2-BF9B-0028C70EE6B8}"/>
          </ac:graphicFrameMkLst>
        </pc:graphicFrameChg>
      </pc:sldChg>
      <pc:sldChg chg="add">
        <pc:chgData name="Kallal Nath" userId="ea3e8d3aee7ebc7c" providerId="LiveId" clId="{2CFC703E-52E4-4E6D-BD70-70169587EBCD}" dt="2023-11-07T22:56:30.593" v="1220"/>
        <pc:sldMkLst>
          <pc:docMk/>
          <pc:sldMk cId="358396826" sldId="285"/>
        </pc:sldMkLst>
      </pc:sldChg>
      <pc:sldMasterChg chg="delSp modSp mod modSldLayout">
        <pc:chgData name="Kallal Nath" userId="ea3e8d3aee7ebc7c" providerId="LiveId" clId="{2CFC703E-52E4-4E6D-BD70-70169587EBCD}" dt="2023-11-07T22:24:17.431" v="539" actId="478"/>
        <pc:sldMasterMkLst>
          <pc:docMk/>
          <pc:sldMasterMk cId="808582923" sldId="2147483708"/>
        </pc:sldMasterMkLst>
        <pc:spChg chg="mod">
          <ac:chgData name="Kallal Nath" userId="ea3e8d3aee7ebc7c" providerId="LiveId" clId="{2CFC703E-52E4-4E6D-BD70-70169587EBCD}" dt="2023-11-07T22:24:14.090" v="538" actId="14100"/>
          <ac:spMkLst>
            <pc:docMk/>
            <pc:sldMasterMk cId="808582923" sldId="2147483708"/>
            <ac:spMk id="2" creationId="{00000000-0000-0000-0000-000000000000}"/>
          </ac:spMkLst>
        </pc:spChg>
        <pc:cxnChg chg="del">
          <ac:chgData name="Kallal Nath" userId="ea3e8d3aee7ebc7c" providerId="LiveId" clId="{2CFC703E-52E4-4E6D-BD70-70169587EBCD}" dt="2023-11-07T22:24:17.431" v="539" actId="478"/>
          <ac:cxnSpMkLst>
            <pc:docMk/>
            <pc:sldMasterMk cId="808582923" sldId="2147483708"/>
            <ac:cxnSpMk id="10" creationId="{00000000-0000-0000-0000-000000000000}"/>
          </ac:cxnSpMkLst>
        </pc:cxnChg>
        <pc:sldLayoutChg chg="modSp mod">
          <pc:chgData name="Kallal Nath" userId="ea3e8d3aee7ebc7c" providerId="LiveId" clId="{2CFC703E-52E4-4E6D-BD70-70169587EBCD}" dt="2023-11-07T22:23:47.910" v="537" actId="14100"/>
          <pc:sldLayoutMkLst>
            <pc:docMk/>
            <pc:sldMasterMk cId="808582923" sldId="2147483708"/>
            <pc:sldLayoutMk cId="3709522634" sldId="2147483710"/>
          </pc:sldLayoutMkLst>
          <pc:spChg chg="mod">
            <ac:chgData name="Kallal Nath" userId="ea3e8d3aee7ebc7c" providerId="LiveId" clId="{2CFC703E-52E4-4E6D-BD70-70169587EBCD}" dt="2023-11-07T22:23:47.910" v="537" actId="14100"/>
            <ac:spMkLst>
              <pc:docMk/>
              <pc:sldMasterMk cId="808582923" sldId="2147483708"/>
              <pc:sldLayoutMk cId="3709522634" sldId="2147483710"/>
              <ac:spMk id="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colorful2" csCatId="colorful"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939792" y="431508"/>
          <a:ext cx="1142770" cy="1143265"/>
        </a:xfrm>
        <a:prstGeom prst="ellipse">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97733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9129452" y="622085"/>
        <a:ext cx="762488" cy="762110"/>
      </dsp:txXfrm>
    </dsp:sp>
    <dsp:sp modelId="{2BE9F39C-235E-411C-BF8E-8A13D173AE9E}">
      <dsp:nvSpPr>
        <dsp:cNvPr id="0" name=""/>
        <dsp:cNvSpPr/>
      </dsp:nvSpPr>
      <dsp:spPr>
        <a:xfrm rot="2700000">
          <a:off x="7757438" y="431543"/>
          <a:ext cx="1142994" cy="1142994"/>
        </a:xfrm>
        <a:prstGeom prst="teardrop">
          <a:avLst>
            <a:gd name="adj" fmla="val 100000"/>
          </a:avLst>
        </a:prstGeom>
        <a:gradFill rotWithShape="0">
          <a:gsLst>
            <a:gs pos="0">
              <a:schemeClr val="accent2">
                <a:hueOff val="-189053"/>
                <a:satOff val="213"/>
                <a:lumOff val="504"/>
                <a:alphaOff val="0"/>
                <a:tint val="65000"/>
                <a:shade val="92000"/>
                <a:satMod val="130000"/>
              </a:schemeClr>
            </a:gs>
            <a:gs pos="45000">
              <a:schemeClr val="accent2">
                <a:hueOff val="-189053"/>
                <a:satOff val="213"/>
                <a:lumOff val="504"/>
                <a:alphaOff val="0"/>
                <a:tint val="60000"/>
                <a:shade val="99000"/>
                <a:satMod val="120000"/>
              </a:schemeClr>
            </a:gs>
            <a:gs pos="100000">
              <a:schemeClr val="accent2">
                <a:hueOff val="-189053"/>
                <a:satOff val="213"/>
                <a:lumOff val="50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79605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189053"/>
              <a:satOff val="213"/>
              <a:lumOff val="5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948172" y="622085"/>
        <a:ext cx="762488" cy="762110"/>
      </dsp:txXfrm>
    </dsp:sp>
    <dsp:sp modelId="{1F3ABD3F-CEAA-40E1-9225-2D69D88D1AFD}">
      <dsp:nvSpPr>
        <dsp:cNvPr id="0" name=""/>
        <dsp:cNvSpPr/>
      </dsp:nvSpPr>
      <dsp:spPr>
        <a:xfrm rot="2700000">
          <a:off x="6576158" y="431543"/>
          <a:ext cx="1142994" cy="1142994"/>
        </a:xfrm>
        <a:prstGeom prst="teardrop">
          <a:avLst>
            <a:gd name="adj" fmla="val 100000"/>
          </a:avLst>
        </a:prstGeom>
        <a:gradFill rotWithShape="0">
          <a:gsLst>
            <a:gs pos="0">
              <a:schemeClr val="accent2">
                <a:hueOff val="-378107"/>
                <a:satOff val="426"/>
                <a:lumOff val="1009"/>
                <a:alphaOff val="0"/>
                <a:tint val="65000"/>
                <a:shade val="92000"/>
                <a:satMod val="130000"/>
              </a:schemeClr>
            </a:gs>
            <a:gs pos="45000">
              <a:schemeClr val="accent2">
                <a:hueOff val="-378107"/>
                <a:satOff val="426"/>
                <a:lumOff val="1009"/>
                <a:alphaOff val="0"/>
                <a:tint val="60000"/>
                <a:shade val="99000"/>
                <a:satMod val="120000"/>
              </a:schemeClr>
            </a:gs>
            <a:gs pos="100000">
              <a:schemeClr val="accent2">
                <a:hueOff val="-378107"/>
                <a:satOff val="426"/>
                <a:lumOff val="100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61477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378107"/>
              <a:satOff val="426"/>
              <a:lumOff val="10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766892" y="622085"/>
        <a:ext cx="762488" cy="762110"/>
      </dsp:txXfrm>
    </dsp:sp>
    <dsp:sp modelId="{16824EEA-A689-4234-B17B-2A61F9008F8F}">
      <dsp:nvSpPr>
        <dsp:cNvPr id="0" name=""/>
        <dsp:cNvSpPr/>
      </dsp:nvSpPr>
      <dsp:spPr>
        <a:xfrm rot="2700000">
          <a:off x="5394878" y="431543"/>
          <a:ext cx="1142994" cy="1142994"/>
        </a:xfrm>
        <a:prstGeom prst="teardrop">
          <a:avLst>
            <a:gd name="adj" fmla="val 100000"/>
          </a:avLst>
        </a:prstGeom>
        <a:gradFill rotWithShape="0">
          <a:gsLst>
            <a:gs pos="0">
              <a:schemeClr val="accent2">
                <a:hueOff val="-567160"/>
                <a:satOff val="639"/>
                <a:lumOff val="1513"/>
                <a:alphaOff val="0"/>
                <a:tint val="65000"/>
                <a:shade val="92000"/>
                <a:satMod val="130000"/>
              </a:schemeClr>
            </a:gs>
            <a:gs pos="45000">
              <a:schemeClr val="accent2">
                <a:hueOff val="-567160"/>
                <a:satOff val="639"/>
                <a:lumOff val="1513"/>
                <a:alphaOff val="0"/>
                <a:tint val="60000"/>
                <a:shade val="99000"/>
                <a:satMod val="120000"/>
              </a:schemeClr>
            </a:gs>
            <a:gs pos="100000">
              <a:schemeClr val="accent2">
                <a:hueOff val="-567160"/>
                <a:satOff val="639"/>
                <a:lumOff val="1513"/>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43349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567160"/>
              <a:satOff val="639"/>
              <a:lumOff val="15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585612" y="622085"/>
        <a:ext cx="762488" cy="762110"/>
      </dsp:txXfrm>
    </dsp:sp>
    <dsp:sp modelId="{BDD731B0-50CA-4E29-9754-BDCB1EBC4DBA}">
      <dsp:nvSpPr>
        <dsp:cNvPr id="0" name=""/>
        <dsp:cNvSpPr/>
      </dsp:nvSpPr>
      <dsp:spPr>
        <a:xfrm rot="2700000">
          <a:off x="4213598" y="431543"/>
          <a:ext cx="1142994" cy="1142994"/>
        </a:xfrm>
        <a:prstGeom prst="teardrop">
          <a:avLst>
            <a:gd name="adj" fmla="val 100000"/>
          </a:avLst>
        </a:prstGeom>
        <a:gradFill rotWithShape="0">
          <a:gsLst>
            <a:gs pos="0">
              <a:schemeClr val="accent2">
                <a:hueOff val="-756213"/>
                <a:satOff val="853"/>
                <a:lumOff val="2017"/>
                <a:alphaOff val="0"/>
                <a:tint val="65000"/>
                <a:shade val="92000"/>
                <a:satMod val="130000"/>
              </a:schemeClr>
            </a:gs>
            <a:gs pos="45000">
              <a:schemeClr val="accent2">
                <a:hueOff val="-756213"/>
                <a:satOff val="853"/>
                <a:lumOff val="2017"/>
                <a:alphaOff val="0"/>
                <a:tint val="60000"/>
                <a:shade val="99000"/>
                <a:satMod val="120000"/>
              </a:schemeClr>
            </a:gs>
            <a:gs pos="100000">
              <a:schemeClr val="accent2">
                <a:hueOff val="-756213"/>
                <a:satOff val="853"/>
                <a:lumOff val="201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425221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756213"/>
              <a:satOff val="853"/>
              <a:lumOff val="20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404332" y="622085"/>
        <a:ext cx="762488" cy="762110"/>
      </dsp:txXfrm>
    </dsp:sp>
    <dsp:sp modelId="{B691AD74-CB7C-411B-B530-375303D136AA}">
      <dsp:nvSpPr>
        <dsp:cNvPr id="0" name=""/>
        <dsp:cNvSpPr/>
      </dsp:nvSpPr>
      <dsp:spPr>
        <a:xfrm rot="2700000">
          <a:off x="3032318" y="431543"/>
          <a:ext cx="1142994" cy="1142994"/>
        </a:xfrm>
        <a:prstGeom prst="teardrop">
          <a:avLst>
            <a:gd name="adj" fmla="val 100000"/>
          </a:avLst>
        </a:prstGeom>
        <a:gradFill rotWithShape="0">
          <a:gsLst>
            <a:gs pos="0">
              <a:schemeClr val="accent2">
                <a:hueOff val="-945266"/>
                <a:satOff val="1066"/>
                <a:lumOff val="2521"/>
                <a:alphaOff val="0"/>
                <a:tint val="65000"/>
                <a:shade val="92000"/>
                <a:satMod val="130000"/>
              </a:schemeClr>
            </a:gs>
            <a:gs pos="45000">
              <a:schemeClr val="accent2">
                <a:hueOff val="-945266"/>
                <a:satOff val="1066"/>
                <a:lumOff val="2521"/>
                <a:alphaOff val="0"/>
                <a:tint val="60000"/>
                <a:shade val="99000"/>
                <a:satMod val="120000"/>
              </a:schemeClr>
            </a:gs>
            <a:gs pos="100000">
              <a:schemeClr val="accent2">
                <a:hueOff val="-945266"/>
                <a:satOff val="1066"/>
                <a:lumOff val="2521"/>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307093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945266"/>
              <a:satOff val="1066"/>
              <a:lumOff val="252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3223052" y="622085"/>
        <a:ext cx="762488" cy="762110"/>
      </dsp:txXfrm>
    </dsp:sp>
    <dsp:sp modelId="{EA7B42BF-893D-4FB3-9F39-7041EDA2C69B}">
      <dsp:nvSpPr>
        <dsp:cNvPr id="0" name=""/>
        <dsp:cNvSpPr/>
      </dsp:nvSpPr>
      <dsp:spPr>
        <a:xfrm rot="2700000">
          <a:off x="1851038" y="431543"/>
          <a:ext cx="1142994" cy="1142994"/>
        </a:xfrm>
        <a:prstGeom prst="teardrop">
          <a:avLst>
            <a:gd name="adj" fmla="val 100000"/>
          </a:avLst>
        </a:prstGeom>
        <a:gradFill rotWithShape="0">
          <a:gsLst>
            <a:gs pos="0">
              <a:schemeClr val="accent2">
                <a:hueOff val="-1134320"/>
                <a:satOff val="1279"/>
                <a:lumOff val="3026"/>
                <a:alphaOff val="0"/>
                <a:tint val="65000"/>
                <a:shade val="92000"/>
                <a:satMod val="130000"/>
              </a:schemeClr>
            </a:gs>
            <a:gs pos="45000">
              <a:schemeClr val="accent2">
                <a:hueOff val="-1134320"/>
                <a:satOff val="1279"/>
                <a:lumOff val="3026"/>
                <a:alphaOff val="0"/>
                <a:tint val="60000"/>
                <a:shade val="99000"/>
                <a:satMod val="120000"/>
              </a:schemeClr>
            </a:gs>
            <a:gs pos="100000">
              <a:schemeClr val="accent2">
                <a:hueOff val="-1134320"/>
                <a:satOff val="1279"/>
                <a:lumOff val="302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889659" y="469623"/>
          <a:ext cx="1066714" cy="1067034"/>
        </a:xfrm>
        <a:prstGeom prst="ellipse">
          <a:avLst/>
        </a:prstGeom>
        <a:solidFill>
          <a:schemeClr val="lt1">
            <a:alpha val="90000"/>
            <a:hueOff val="0"/>
            <a:satOff val="0"/>
            <a:lumOff val="0"/>
            <a:alphaOff val="0"/>
          </a:schemeClr>
        </a:solidFill>
        <a:ln w="12700" cap="flat" cmpd="sng" algn="ctr">
          <a:solidFill>
            <a:schemeClr val="accent2">
              <a:hueOff val="-1134320"/>
              <a:satOff val="1279"/>
              <a:lumOff val="30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2041772" y="622085"/>
        <a:ext cx="762488" cy="762110"/>
      </dsp:txXfrm>
    </dsp:sp>
    <dsp:sp modelId="{2800F6E6-7C9D-4AD0-8A95-9F2EECE35CE5}">
      <dsp:nvSpPr>
        <dsp:cNvPr id="0" name=""/>
        <dsp:cNvSpPr/>
      </dsp:nvSpPr>
      <dsp:spPr>
        <a:xfrm rot="2700000">
          <a:off x="669758" y="431543"/>
          <a:ext cx="1142994" cy="1142994"/>
        </a:xfrm>
        <a:prstGeom prst="teardrop">
          <a:avLst>
            <a:gd name="adj" fmla="val 100000"/>
          </a:avLst>
        </a:prstGeom>
        <a:gradFill rotWithShape="0">
          <a:gsLst>
            <a:gs pos="0">
              <a:schemeClr val="accent2">
                <a:hueOff val="-1323373"/>
                <a:satOff val="1492"/>
                <a:lumOff val="3530"/>
                <a:alphaOff val="0"/>
                <a:tint val="65000"/>
                <a:shade val="92000"/>
                <a:satMod val="130000"/>
              </a:schemeClr>
            </a:gs>
            <a:gs pos="45000">
              <a:schemeClr val="accent2">
                <a:hueOff val="-1323373"/>
                <a:satOff val="1492"/>
                <a:lumOff val="3530"/>
                <a:alphaOff val="0"/>
                <a:tint val="60000"/>
                <a:shade val="99000"/>
                <a:satMod val="120000"/>
              </a:schemeClr>
            </a:gs>
            <a:gs pos="100000">
              <a:schemeClr val="accent2">
                <a:hueOff val="-1323373"/>
                <a:satOff val="1492"/>
                <a:lumOff val="353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708380" y="469623"/>
          <a:ext cx="1066714" cy="1067034"/>
        </a:xfrm>
        <a:prstGeom prst="ellipse">
          <a:avLst/>
        </a:prstGeom>
        <a:solidFill>
          <a:schemeClr val="lt1">
            <a:alpha val="90000"/>
            <a:hueOff val="0"/>
            <a:satOff val="0"/>
            <a:lumOff val="0"/>
            <a:alphaOff val="0"/>
          </a:schemeClr>
        </a:solidFill>
        <a:ln w="12700" cap="flat" cmpd="sng" algn="ctr">
          <a:solidFill>
            <a:schemeClr val="accent2">
              <a:hueOff val="-1323373"/>
              <a:satOff val="1492"/>
              <a:lumOff val="35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860492" y="622085"/>
        <a:ext cx="762488" cy="76211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B72D2-A251-49B3-93BE-D7740EB15306}" type="datetimeFigureOut">
              <a:rPr lang="en-IN" smtClean="0"/>
              <a:t>08-11-2023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ADF6C-FC18-4BBF-B9ED-B5A48BBD620B}" type="slidenum">
              <a:rPr lang="en-IN" smtClean="0"/>
              <a:t>‹#›</a:t>
            </a:fld>
            <a:endParaRPr lang="en-IN"/>
          </a:p>
        </p:txBody>
      </p:sp>
    </p:spTree>
    <p:extLst>
      <p:ext uri="{BB962C8B-B14F-4D97-AF65-F5344CB8AC3E}">
        <p14:creationId xmlns:p14="http://schemas.microsoft.com/office/powerpoint/2010/main" val="805246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18</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7CA44C-35F8-4F7D-BC26-43B37B2E83A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7D636-1E17-40C4-A3A3-6FD67727636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88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CA44C-35F8-4F7D-BC26-43B37B2E83A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31707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CA44C-35F8-4F7D-BC26-43B37B2E83A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427919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961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CA44C-35F8-4F7D-BC26-43B37B2E83A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370952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CA44C-35F8-4F7D-BC26-43B37B2E83A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F7D636-1E17-40C4-A3A3-6FD67727636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5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7CA44C-35F8-4F7D-BC26-43B37B2E83A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14861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CA44C-35F8-4F7D-BC26-43B37B2E83A9}"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133619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7CA44C-35F8-4F7D-BC26-43B37B2E83A9}"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218006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7CA44C-35F8-4F7D-BC26-43B37B2E83A9}" type="datetimeFigureOut">
              <a:rPr lang="en-IN" smtClean="0"/>
              <a:t>08-11-2023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208083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7CA44C-35F8-4F7D-BC26-43B37B2E83A9}" type="datetimeFigureOut">
              <a:rPr lang="en-IN" smtClean="0"/>
              <a:t>08-11-2023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F7D636-1E17-40C4-A3A3-6FD677276363}" type="slidenum">
              <a:rPr lang="en-IN" smtClean="0"/>
              <a:t>‹#›</a:t>
            </a:fld>
            <a:endParaRPr lang="en-IN"/>
          </a:p>
        </p:txBody>
      </p:sp>
    </p:spTree>
    <p:extLst>
      <p:ext uri="{BB962C8B-B14F-4D97-AF65-F5344CB8AC3E}">
        <p14:creationId xmlns:p14="http://schemas.microsoft.com/office/powerpoint/2010/main" val="161923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CA44C-35F8-4F7D-BC26-43B37B2E83A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F7D636-1E17-40C4-A3A3-6FD677276363}" type="slidenum">
              <a:rPr lang="en-IN" smtClean="0"/>
              <a:t>‹#›</a:t>
            </a:fld>
            <a:endParaRPr lang="en-IN"/>
          </a:p>
        </p:txBody>
      </p:sp>
    </p:spTree>
    <p:extLst>
      <p:ext uri="{BB962C8B-B14F-4D97-AF65-F5344CB8AC3E}">
        <p14:creationId xmlns:p14="http://schemas.microsoft.com/office/powerpoint/2010/main" val="284897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09390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7CA44C-35F8-4F7D-BC26-43B37B2E83A9}" type="datetimeFigureOut">
              <a:rPr lang="en-IN" smtClean="0"/>
              <a:t>08-11-2023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F7D636-1E17-40C4-A3A3-6FD677276363}" type="slidenum">
              <a:rPr lang="en-IN" smtClean="0"/>
              <a:t>‹#›</a:t>
            </a:fld>
            <a:endParaRPr lang="en-IN"/>
          </a:p>
        </p:txBody>
      </p:sp>
    </p:spTree>
    <p:extLst>
      <p:ext uri="{BB962C8B-B14F-4D97-AF65-F5344CB8AC3E}">
        <p14:creationId xmlns:p14="http://schemas.microsoft.com/office/powerpoint/2010/main" val="8085829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4D8331-2880-FD40-F25D-D1FA28801B1C}"/>
              </a:ext>
            </a:extLst>
          </p:cNvPr>
          <p:cNvSpPr>
            <a:spLocks noGrp="1"/>
          </p:cNvSpPr>
          <p:nvPr>
            <p:ph type="subTitle" idx="1"/>
          </p:nvPr>
        </p:nvSpPr>
        <p:spPr/>
        <p:txBody>
          <a:bodyPr>
            <a:normAutofit fontScale="85000" lnSpcReduction="20000"/>
          </a:bodyPr>
          <a:lstStyle/>
          <a:p>
            <a:r>
              <a:rPr lang="en-IN" b="1" dirty="0"/>
              <a:t>							Presenters:</a:t>
            </a:r>
          </a:p>
          <a:p>
            <a:pPr algn="r"/>
            <a:r>
              <a:rPr lang="en-IN" dirty="0"/>
              <a:t>Kallal Nath</a:t>
            </a:r>
          </a:p>
          <a:p>
            <a:pPr algn="r"/>
            <a:r>
              <a:rPr lang="en-IN" dirty="0"/>
              <a:t> </a:t>
            </a:r>
            <a:r>
              <a:rPr lang="en-IN" dirty="0" err="1"/>
              <a:t>Priyadharshini</a:t>
            </a:r>
            <a:r>
              <a:rPr lang="en-IN" dirty="0"/>
              <a:t> V</a:t>
            </a:r>
          </a:p>
          <a:p>
            <a:endParaRPr lang="en-IN" dirty="0"/>
          </a:p>
        </p:txBody>
      </p:sp>
      <p:sp>
        <p:nvSpPr>
          <p:cNvPr id="4" name="Title 3">
            <a:extLst>
              <a:ext uri="{FF2B5EF4-FFF2-40B4-BE49-F238E27FC236}">
                <a16:creationId xmlns:a16="http://schemas.microsoft.com/office/drawing/2014/main" id="{4B88544E-7514-5101-723E-33969ABB4DB1}"/>
              </a:ext>
            </a:extLst>
          </p:cNvPr>
          <p:cNvSpPr txBox="1">
            <a:spLocks noGrp="1"/>
          </p:cNvSpPr>
          <p:nvPr>
            <p:ph type="ctrTitle"/>
          </p:nvPr>
        </p:nvSpPr>
        <p:spPr>
          <a:xfrm>
            <a:off x="1096963" y="1599727"/>
            <a:ext cx="10058400" cy="8771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Tree>
    <p:extLst>
      <p:ext uri="{BB962C8B-B14F-4D97-AF65-F5344CB8AC3E}">
        <p14:creationId xmlns:p14="http://schemas.microsoft.com/office/powerpoint/2010/main" val="294893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54562" y="5012020"/>
            <a:ext cx="5439747" cy="1559377"/>
          </a:xfrm>
        </p:spPr>
        <p:txBody>
          <a:bodyPr/>
          <a:lstStyle/>
          <a:p>
            <a:pPr>
              <a:buFont typeface="Wingdings" panose="05000000000000000000" pitchFamily="2" charset="2"/>
              <a:buChar char="§"/>
            </a:pPr>
            <a:r>
              <a:rPr lang="en-IN" b="1" dirty="0"/>
              <a:t>Annual Income :</a:t>
            </a:r>
            <a:r>
              <a:rPr lang="en-IN" dirty="0"/>
              <a:t> Majority </a:t>
            </a:r>
            <a:r>
              <a:rPr lang="en-IN"/>
              <a:t>of borrowers </a:t>
            </a:r>
            <a:r>
              <a:rPr lang="en-IN" dirty="0"/>
              <a:t>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Bivariate Analysis</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35839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normAutofit/>
          </a:bodyPr>
          <a:lstStyle/>
          <a:p>
            <a:r>
              <a:rPr lang="en-IN" sz="2800" dirty="0"/>
              <a:t>Total Interest and Principal paid		DTI &amp; Delinquency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US" dirty="0"/>
              <a:t>Borrowers who paid interest exceeding principal amount are 100 % defaulters</a:t>
            </a:r>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More than 12 DTI have higher chances for default. Delinquency have a very weak connection in judging defaulters</a:t>
            </a:r>
            <a:endParaRPr lang="en-IN" dirty="0"/>
          </a:p>
        </p:txBody>
      </p:sp>
      <p:pic>
        <p:nvPicPr>
          <p:cNvPr id="4" name="Picture 3"/>
          <p:cNvPicPr>
            <a:picLocks noChangeAspect="1"/>
          </p:cNvPicPr>
          <p:nvPr/>
        </p:nvPicPr>
        <p:blipFill>
          <a:blip r:embed="rId2"/>
          <a:stretch>
            <a:fillRect/>
          </a:stretch>
        </p:blipFill>
        <p:spPr>
          <a:xfrm>
            <a:off x="1097281" y="1829774"/>
            <a:ext cx="4456496" cy="3062703"/>
          </a:xfrm>
          <a:prstGeom prst="rect">
            <a:avLst/>
          </a:prstGeom>
        </p:spPr>
      </p:pic>
      <p:pic>
        <p:nvPicPr>
          <p:cNvPr id="5" name="Picture 4"/>
          <p:cNvPicPr>
            <a:picLocks noChangeAspect="1"/>
          </p:cNvPicPr>
          <p:nvPr/>
        </p:nvPicPr>
        <p:blipFill>
          <a:blip r:embed="rId3"/>
          <a:stretch>
            <a:fillRect/>
          </a:stretch>
        </p:blipFill>
        <p:spPr>
          <a:xfrm>
            <a:off x="6612556" y="1829774"/>
            <a:ext cx="4225490" cy="2886605"/>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normAutofit/>
          </a:bodyPr>
          <a:lstStyle/>
          <a:p>
            <a:r>
              <a:rPr lang="en-IN" sz="3200" dirty="0"/>
              <a:t>Loan paid duration</a:t>
            </a:r>
            <a:r>
              <a:rPr lang="en-IN" sz="2800" dirty="0"/>
              <a:t>			DTI &amp; Delinquency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US" dirty="0"/>
              <a:t>Loan duration of less than 3 years have high chance for defaulting</a:t>
            </a:r>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More than 12% interest rate are 100% defaulters</a:t>
            </a:r>
            <a:endParaRPr lang="en-IN" dirty="0"/>
          </a:p>
        </p:txBody>
      </p:sp>
      <p:pic>
        <p:nvPicPr>
          <p:cNvPr id="6" name="Picture 5"/>
          <p:cNvPicPr>
            <a:picLocks noChangeAspect="1"/>
          </p:cNvPicPr>
          <p:nvPr/>
        </p:nvPicPr>
        <p:blipFill>
          <a:blip r:embed="rId2"/>
          <a:stretch>
            <a:fillRect/>
          </a:stretch>
        </p:blipFill>
        <p:spPr>
          <a:xfrm>
            <a:off x="816292" y="1944303"/>
            <a:ext cx="5237999" cy="2897204"/>
          </a:xfrm>
          <a:prstGeom prst="rect">
            <a:avLst/>
          </a:prstGeom>
        </p:spPr>
      </p:pic>
      <p:pic>
        <p:nvPicPr>
          <p:cNvPr id="7" name="Picture 6"/>
          <p:cNvPicPr>
            <a:picLocks noChangeAspect="1"/>
          </p:cNvPicPr>
          <p:nvPr/>
        </p:nvPicPr>
        <p:blipFill>
          <a:blip r:embed="rId3"/>
          <a:stretch>
            <a:fillRect/>
          </a:stretch>
        </p:blipFill>
        <p:spPr>
          <a:xfrm>
            <a:off x="6564429" y="1944304"/>
            <a:ext cx="4754028" cy="2897204"/>
          </a:xfrm>
          <a:prstGeom prst="rect">
            <a:avLst/>
          </a:prstGeom>
        </p:spPr>
      </p:pic>
    </p:spTree>
    <p:extLst>
      <p:ext uri="{BB962C8B-B14F-4D97-AF65-F5344CB8AC3E}">
        <p14:creationId xmlns:p14="http://schemas.microsoft.com/office/powerpoint/2010/main" val="363450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315019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248160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9686DA-9A38-E8FA-F2F9-C815E5337C19}"/>
              </a:ext>
            </a:extLst>
          </p:cNvPr>
          <p:cNvSpPr>
            <a:spLocks noGrp="1"/>
          </p:cNvSpPr>
          <p:nvPr>
            <p:ph type="title"/>
          </p:nvPr>
        </p:nvSpPr>
        <p:spPr>
          <a:xfrm>
            <a:off x="1097280" y="286603"/>
            <a:ext cx="10058400" cy="963699"/>
          </a:xfrm>
        </p:spPr>
        <p:txBody>
          <a:bodyPr/>
          <a:lstStyle/>
          <a:p>
            <a:r>
              <a:rPr lang="en-IN" dirty="0"/>
              <a:t>Business Problem Statement</a:t>
            </a:r>
          </a:p>
        </p:txBody>
      </p:sp>
      <p:sp>
        <p:nvSpPr>
          <p:cNvPr id="5" name="TextBox 4">
            <a:extLst>
              <a:ext uri="{FF2B5EF4-FFF2-40B4-BE49-F238E27FC236}">
                <a16:creationId xmlns:a16="http://schemas.microsoft.com/office/drawing/2014/main" id="{3AEDC9C9-0DA6-CA0A-F3B6-3F9B88435808}"/>
              </a:ext>
            </a:extLst>
          </p:cNvPr>
          <p:cNvSpPr txBox="1"/>
          <p:nvPr/>
        </p:nvSpPr>
        <p:spPr>
          <a:xfrm>
            <a:off x="1097280" y="1737360"/>
            <a:ext cx="10058400" cy="3554819"/>
          </a:xfrm>
          <a:prstGeom prst="rect">
            <a:avLst/>
          </a:prstGeom>
          <a:noFill/>
        </p:spPr>
        <p:txBody>
          <a:bodyPr wrap="square" rtlCol="0">
            <a:spAutoFit/>
          </a:bodyPr>
          <a:lstStyle/>
          <a:p>
            <a:pPr marL="342900" indent="-342900" algn="just">
              <a:spcAft>
                <a:spcPts val="1800"/>
              </a:spcAft>
              <a:buFont typeface="Wingdings" panose="05000000000000000000" pitchFamily="2" charset="2"/>
              <a:buChar char="Ø"/>
            </a:pPr>
            <a:r>
              <a:rPr lang="en-US" sz="2000" b="0" i="0" dirty="0">
                <a:solidFill>
                  <a:srgbClr val="000000"/>
                </a:solidFill>
                <a:effectLst/>
                <a:latin typeface="Helvetica Neue"/>
              </a:rPr>
              <a:t>The company Lending Club is the largest </a:t>
            </a:r>
            <a:r>
              <a:rPr lang="en-US" sz="2000" b="1" i="0" dirty="0">
                <a:solidFill>
                  <a:srgbClr val="000000"/>
                </a:solidFill>
                <a:effectLst/>
                <a:latin typeface="Helvetica Neue"/>
              </a:rPr>
              <a:t>online loan marketplace, facilitating personal loans, business loans, and financing of medical procedures</a:t>
            </a:r>
            <a:r>
              <a:rPr lang="en-US" sz="2000" b="0" i="0" dirty="0">
                <a:solidFill>
                  <a:srgbClr val="000000"/>
                </a:solidFill>
                <a:effectLst/>
                <a:latin typeface="Helvetica Neue"/>
              </a:rPr>
              <a:t>. </a:t>
            </a:r>
          </a:p>
          <a:p>
            <a:pPr marL="342900" indent="-342900" algn="just">
              <a:spcAft>
                <a:spcPts val="1800"/>
              </a:spcAft>
              <a:buFont typeface="Wingdings" panose="05000000000000000000" pitchFamily="2" charset="2"/>
              <a:buChar char="Ø"/>
            </a:pPr>
            <a:r>
              <a:rPr lang="en-US" sz="2000" b="0" i="0" dirty="0">
                <a:solidFill>
                  <a:srgbClr val="000000"/>
                </a:solidFill>
                <a:effectLst/>
                <a:latin typeface="Helvetica Neue"/>
              </a:rPr>
              <a:t>Typically, as a lending company, Lending Club also runs the risk of having bad customers in its portfolio who eventually end up being defaulters to their loan. </a:t>
            </a:r>
          </a:p>
          <a:p>
            <a:pPr marL="342900" indent="-342900" algn="just">
              <a:spcAft>
                <a:spcPts val="1800"/>
              </a:spcAft>
              <a:buFont typeface="Wingdings" panose="05000000000000000000" pitchFamily="2" charset="2"/>
              <a:buChar char="Ø"/>
            </a:pPr>
            <a:r>
              <a:rPr lang="en-US" sz="2000" b="0" i="0" dirty="0">
                <a:solidFill>
                  <a:srgbClr val="000000"/>
                </a:solidFill>
                <a:effectLst/>
                <a:latin typeface="Helvetica Neue"/>
              </a:rPr>
              <a:t>Lending loans to </a:t>
            </a:r>
            <a:r>
              <a:rPr lang="en-US" sz="2000" b="1" i="0" dirty="0">
                <a:solidFill>
                  <a:srgbClr val="000000"/>
                </a:solidFill>
                <a:effectLst/>
                <a:latin typeface="Helvetica Neue"/>
              </a:rPr>
              <a:t>‘risky’</a:t>
            </a:r>
            <a:r>
              <a:rPr lang="en-US" sz="2000" b="0" i="0" dirty="0">
                <a:solidFill>
                  <a:srgbClr val="000000"/>
                </a:solidFill>
                <a:effectLst/>
                <a:latin typeface="Helvetica Neue"/>
              </a:rPr>
              <a:t> applicants is the largest source of financial loss (called credit loss). </a:t>
            </a:r>
            <a:r>
              <a:rPr lang="en-US" sz="2000" b="1" i="0" dirty="0">
                <a:solidFill>
                  <a:srgbClr val="000000"/>
                </a:solidFill>
                <a:effectLst/>
                <a:latin typeface="Helvetica Neue"/>
              </a:rPr>
              <a:t>Credit loss</a:t>
            </a:r>
            <a:r>
              <a:rPr lang="en-US" sz="2000" b="0" i="0" dirty="0">
                <a:solidFill>
                  <a:srgbClr val="000000"/>
                </a:solidFill>
                <a:effectLst/>
                <a:latin typeface="Helvetica Neue"/>
              </a:rPr>
              <a:t> is the amount of money lost by the lender when the borrower refuses to pay or runs away with the money owed. </a:t>
            </a:r>
          </a:p>
          <a:p>
            <a:pPr marL="342900" indent="-342900" algn="just">
              <a:spcAft>
                <a:spcPts val="1800"/>
              </a:spcAft>
              <a:buFont typeface="Wingdings" panose="05000000000000000000" pitchFamily="2" charset="2"/>
              <a:buChar char="Ø"/>
            </a:pPr>
            <a:r>
              <a:rPr lang="en-US" sz="2000" b="0" i="0" dirty="0">
                <a:solidFill>
                  <a:srgbClr val="000000"/>
                </a:solidFill>
                <a:effectLst/>
                <a:latin typeface="Helvetica Neue"/>
              </a:rPr>
              <a:t>Such defaulting of loan imparts a huge financial dent in the books of the lending company.</a:t>
            </a:r>
            <a:endParaRPr lang="en-IN" sz="2000" dirty="0"/>
          </a:p>
        </p:txBody>
      </p:sp>
      <p:cxnSp>
        <p:nvCxnSpPr>
          <p:cNvPr id="7" name="Straight Connector 6">
            <a:extLst>
              <a:ext uri="{FF2B5EF4-FFF2-40B4-BE49-F238E27FC236}">
                <a16:creationId xmlns:a16="http://schemas.microsoft.com/office/drawing/2014/main" id="{02B8014C-988A-F5CC-C141-DC7BB5260272}"/>
              </a:ext>
            </a:extLst>
          </p:cNvPr>
          <p:cNvCxnSpPr/>
          <p:nvPr/>
        </p:nvCxnSpPr>
        <p:spPr>
          <a:xfrm>
            <a:off x="998376" y="1352939"/>
            <a:ext cx="10254342"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544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658743" y="286603"/>
            <a:ext cx="10058400" cy="1089615"/>
          </a:xfrm>
        </p:spPr>
        <p:txBody>
          <a:bodyPr/>
          <a:lstStyle/>
          <a:p>
            <a:r>
              <a:rPr lang="en-US" dirty="0"/>
              <a:t>Recommendations - Driving factors</a:t>
            </a:r>
            <a:endParaRPr lang="en-IN" dirty="0"/>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399544"/>
            <a:ext cx="11197472" cy="3737946"/>
          </a:xfrm>
          <a:prstGeom prst="rect">
            <a:avLst/>
          </a:prstGeom>
          <a:noFill/>
        </p:spPr>
        <p:txBody>
          <a:bodyPr wrap="square">
            <a:spAutoFit/>
          </a:bodyPr>
          <a:lstStyle/>
          <a:p>
            <a:pPr>
              <a:spcAft>
                <a:spcPts val="1200"/>
              </a:spcAft>
            </a:pPr>
            <a:r>
              <a:rPr lang="en-US" sz="2000" dirty="0">
                <a:solidFill>
                  <a:schemeClr val="tx1">
                    <a:lumMod val="75000"/>
                    <a:lumOff val="25000"/>
                  </a:schemeClr>
                </a:solidFill>
              </a:rPr>
              <a:t>Major Driving factor which can be used to predict the chance of defaulting and hence avoiding Credit Loss:</a:t>
            </a:r>
          </a:p>
          <a:p>
            <a:pPr>
              <a:lnSpc>
                <a:spcPct val="150000"/>
              </a:lnSpc>
            </a:pPr>
            <a:r>
              <a:rPr lang="en-US" sz="2000" dirty="0">
                <a:solidFill>
                  <a:schemeClr val="tx1">
                    <a:lumMod val="75000"/>
                    <a:lumOff val="25000"/>
                  </a:schemeClr>
                </a:solidFill>
              </a:rPr>
              <a:t>    1. DTI </a:t>
            </a:r>
          </a:p>
          <a:p>
            <a:pPr>
              <a:lnSpc>
                <a:spcPct val="150000"/>
              </a:lnSpc>
            </a:pPr>
            <a:r>
              <a:rPr lang="en-US" sz="2000" dirty="0">
                <a:solidFill>
                  <a:schemeClr val="tx1">
                    <a:lumMod val="75000"/>
                    <a:lumOff val="25000"/>
                  </a:schemeClr>
                </a:solidFill>
              </a:rPr>
              <a:t>    2. Grades</a:t>
            </a:r>
          </a:p>
          <a:p>
            <a:pPr>
              <a:lnSpc>
                <a:spcPct val="150000"/>
              </a:lnSpc>
            </a:pPr>
            <a:r>
              <a:rPr lang="en-US" sz="2000" dirty="0">
                <a:solidFill>
                  <a:schemeClr val="tx1">
                    <a:lumMod val="75000"/>
                    <a:lumOff val="25000"/>
                  </a:schemeClr>
                </a:solidFill>
              </a:rPr>
              <a:t>    3. Verification Status</a:t>
            </a:r>
          </a:p>
          <a:p>
            <a:pPr>
              <a:lnSpc>
                <a:spcPct val="150000"/>
              </a:lnSpc>
            </a:pPr>
            <a:r>
              <a:rPr lang="en-US" sz="2000" dirty="0">
                <a:solidFill>
                  <a:schemeClr val="tx1">
                    <a:lumMod val="75000"/>
                    <a:lumOff val="25000"/>
                  </a:schemeClr>
                </a:solidFill>
              </a:rPr>
              <a:t>    4. Annual income</a:t>
            </a:r>
          </a:p>
          <a:p>
            <a:pPr>
              <a:lnSpc>
                <a:spcPct val="150000"/>
              </a:lnSpc>
            </a:pPr>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pPr>
              <a:lnSpc>
                <a:spcPct val="150000"/>
              </a:lnSpc>
            </a:pPr>
            <a:r>
              <a:rPr lang="en-US" sz="2000" dirty="0">
                <a:solidFill>
                  <a:schemeClr val="tx1">
                    <a:lumMod val="75000"/>
                    <a:lumOff val="25000"/>
                  </a:schemeClr>
                </a:solidFill>
              </a:rPr>
              <a:t>    6. Interest rate</a:t>
            </a:r>
          </a:p>
          <a:p>
            <a:pPr>
              <a:lnSpc>
                <a:spcPct val="150000"/>
              </a:lnSpc>
            </a:pPr>
            <a:r>
              <a:rPr lang="en-US" sz="2000" dirty="0">
                <a:solidFill>
                  <a:schemeClr val="tx1">
                    <a:lumMod val="75000"/>
                    <a:lumOff val="25000"/>
                  </a:schemeClr>
                </a:solidFill>
              </a:rPr>
              <a:t>    7. Purpose</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919993" y="286603"/>
            <a:ext cx="10491345" cy="1089615"/>
          </a:xfrm>
        </p:spPr>
        <p:txBody>
          <a:bodyPr>
            <a:normAutofit fontScale="90000"/>
          </a:bodyPr>
          <a:lstStyle/>
          <a:p>
            <a:r>
              <a:rPr lang="en-US" dirty="0"/>
              <a:t>Recommendations - Checkpoints for Defaulters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446202"/>
            <a:ext cx="10876548" cy="4632037"/>
          </a:xfrm>
          <a:prstGeom prst="rect">
            <a:avLst/>
          </a:prstGeom>
          <a:noFill/>
        </p:spPr>
        <p:txBody>
          <a:bodyPr wrap="square">
            <a:spAutoFit/>
          </a:bodyPr>
          <a:lstStyle/>
          <a:p>
            <a:pPr>
              <a:spcAft>
                <a:spcPts val="600"/>
              </a:spcAft>
            </a:pPr>
            <a:r>
              <a:rPr lang="en-US" sz="2000" dirty="0">
                <a:solidFill>
                  <a:schemeClr val="tx1">
                    <a:lumMod val="75000"/>
                    <a:lumOff val="25000"/>
                  </a:schemeClr>
                </a:solidFill>
              </a:rPr>
              <a:t>    1. From large urban cities like California, New York, Texas, Florida etc. </a:t>
            </a:r>
          </a:p>
          <a:p>
            <a:pPr>
              <a:spcAft>
                <a:spcPts val="600"/>
              </a:spcAft>
            </a:pPr>
            <a:r>
              <a:rPr lang="en-US" sz="2000" dirty="0">
                <a:solidFill>
                  <a:schemeClr val="tx1">
                    <a:lumMod val="75000"/>
                    <a:lumOff val="25000"/>
                  </a:schemeClr>
                </a:solidFill>
              </a:rPr>
              <a:t>    2. Annual income in the range 50000-100000.</a:t>
            </a:r>
          </a:p>
          <a:p>
            <a:pPr>
              <a:spcAft>
                <a:spcPts val="600"/>
              </a:spcAft>
            </a:pPr>
            <a:r>
              <a:rPr lang="en-US" sz="2000" dirty="0">
                <a:solidFill>
                  <a:schemeClr val="tx1">
                    <a:lumMod val="75000"/>
                    <a:lumOff val="25000"/>
                  </a:schemeClr>
                </a:solidFill>
              </a:rPr>
              <a:t>    3. Borrowers having Public Recorded Bankruptcy.</a:t>
            </a:r>
          </a:p>
          <a:p>
            <a:pPr>
              <a:spcAft>
                <a:spcPts val="600"/>
              </a:spcAft>
            </a:pPr>
            <a:r>
              <a:rPr lang="en-US" sz="2000" dirty="0">
                <a:solidFill>
                  <a:schemeClr val="tx1">
                    <a:lumMod val="75000"/>
                    <a:lumOff val="25000"/>
                  </a:schemeClr>
                </a:solidFill>
              </a:rPr>
              <a:t>    4. Borrowers with least sub grades like E,F,G which indicates high risk.</a:t>
            </a:r>
          </a:p>
          <a:p>
            <a:pPr>
              <a:spcAft>
                <a:spcPts val="600"/>
              </a:spcAft>
            </a:pPr>
            <a:r>
              <a:rPr lang="en-US" sz="2000" dirty="0">
                <a:solidFill>
                  <a:schemeClr val="tx1">
                    <a:lumMod val="75000"/>
                    <a:lumOff val="25000"/>
                  </a:schemeClr>
                </a:solidFill>
              </a:rPr>
              <a:t>    5. Loan purpose is debt consolidation or credit card.</a:t>
            </a:r>
          </a:p>
          <a:p>
            <a:pPr>
              <a:spcAft>
                <a:spcPts val="600"/>
              </a:spcAft>
            </a:pPr>
            <a:r>
              <a:rPr lang="en-US" sz="2000" dirty="0">
                <a:solidFill>
                  <a:schemeClr val="tx1">
                    <a:lumMod val="75000"/>
                    <a:lumOff val="25000"/>
                  </a:schemeClr>
                </a:solidFill>
              </a:rPr>
              <a:t>    6. Borrowers having working experience of more than 10 years.</a:t>
            </a:r>
          </a:p>
          <a:p>
            <a:pPr>
              <a:spcAft>
                <a:spcPts val="600"/>
              </a:spcAft>
            </a:pPr>
            <a:r>
              <a:rPr lang="en-US" sz="2000" dirty="0">
                <a:solidFill>
                  <a:schemeClr val="tx1">
                    <a:lumMod val="75000"/>
                    <a:lumOff val="25000"/>
                  </a:schemeClr>
                </a:solidFill>
              </a:rPr>
              <a:t>    7. Borrowers with Debt-to-Income ratio greater than 13</a:t>
            </a:r>
          </a:p>
          <a:p>
            <a:pPr>
              <a:spcAft>
                <a:spcPts val="600"/>
              </a:spcAft>
            </a:pPr>
            <a:r>
              <a:rPr lang="en-US" sz="2000" dirty="0">
                <a:solidFill>
                  <a:schemeClr val="tx1">
                    <a:lumMod val="75000"/>
                    <a:lumOff val="25000"/>
                  </a:schemeClr>
                </a:solidFill>
              </a:rPr>
              <a:t>    8. Interest rate higher than 12</a:t>
            </a:r>
          </a:p>
          <a:p>
            <a:pPr>
              <a:spcAft>
                <a:spcPts val="600"/>
              </a:spcAft>
            </a:pPr>
            <a:r>
              <a:rPr lang="en-US" sz="2000" dirty="0">
                <a:solidFill>
                  <a:schemeClr val="tx1">
                    <a:lumMod val="75000"/>
                    <a:lumOff val="25000"/>
                  </a:schemeClr>
                </a:solidFill>
              </a:rPr>
              <a:t>    9. Paid interest exceeding paid principle</a:t>
            </a:r>
          </a:p>
          <a:p>
            <a:pPr>
              <a:spcAft>
                <a:spcPts val="600"/>
              </a:spcAft>
            </a:pPr>
            <a:r>
              <a:rPr lang="en-US" sz="2000" dirty="0">
                <a:solidFill>
                  <a:schemeClr val="tx1">
                    <a:lumMod val="75000"/>
                    <a:lumOff val="25000"/>
                  </a:schemeClr>
                </a:solidFill>
              </a:rPr>
              <a:t>    10.Revolving Utilization is more than 50%</a:t>
            </a:r>
          </a:p>
          <a:p>
            <a:pPr>
              <a:spcAft>
                <a:spcPts val="600"/>
              </a:spcAft>
            </a:pPr>
            <a:r>
              <a:rPr lang="en-US" sz="2000" dirty="0">
                <a:solidFill>
                  <a:schemeClr val="tx1">
                    <a:lumMod val="75000"/>
                    <a:lumOff val="25000"/>
                  </a:schemeClr>
                </a:solidFill>
              </a:rPr>
              <a:t>    11.Loan repayment duration is less than 3 years</a:t>
            </a:r>
          </a:p>
          <a:p>
            <a:endParaRPr lang="en-US" sz="2000" dirty="0">
              <a:solidFill>
                <a:schemeClr val="tx1">
                  <a:lumMod val="75000"/>
                  <a:lumOff val="25000"/>
                </a:schemeClr>
              </a:solidFill>
            </a:endParaRPr>
          </a:p>
        </p:txBody>
      </p:sp>
    </p:spTree>
    <p:extLst>
      <p:ext uri="{BB962C8B-B14F-4D97-AF65-F5344CB8AC3E}">
        <p14:creationId xmlns:p14="http://schemas.microsoft.com/office/powerpoint/2010/main" val="310673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9686DA-9A38-E8FA-F2F9-C815E5337C19}"/>
              </a:ext>
            </a:extLst>
          </p:cNvPr>
          <p:cNvSpPr>
            <a:spLocks noGrp="1"/>
          </p:cNvSpPr>
          <p:nvPr>
            <p:ph type="title"/>
          </p:nvPr>
        </p:nvSpPr>
        <p:spPr>
          <a:xfrm>
            <a:off x="957317" y="286603"/>
            <a:ext cx="10058400" cy="935707"/>
          </a:xfrm>
        </p:spPr>
        <p:txBody>
          <a:bodyPr/>
          <a:lstStyle/>
          <a:p>
            <a:r>
              <a:rPr lang="en-IN" dirty="0"/>
              <a:t>Case Study Objective</a:t>
            </a:r>
          </a:p>
        </p:txBody>
      </p:sp>
      <p:sp>
        <p:nvSpPr>
          <p:cNvPr id="5" name="TextBox 4">
            <a:extLst>
              <a:ext uri="{FF2B5EF4-FFF2-40B4-BE49-F238E27FC236}">
                <a16:creationId xmlns:a16="http://schemas.microsoft.com/office/drawing/2014/main" id="{3AEDC9C9-0DA6-CA0A-F3B6-3F9B88435808}"/>
              </a:ext>
            </a:extLst>
          </p:cNvPr>
          <p:cNvSpPr txBox="1"/>
          <p:nvPr/>
        </p:nvSpPr>
        <p:spPr>
          <a:xfrm>
            <a:off x="905069" y="1336143"/>
            <a:ext cx="10627567" cy="4708981"/>
          </a:xfrm>
          <a:prstGeom prst="rect">
            <a:avLst/>
          </a:prstGeom>
          <a:noFill/>
        </p:spPr>
        <p:txBody>
          <a:bodyPr wrap="square" rtlCol="0">
            <a:spAutoFit/>
          </a:bodyPr>
          <a:lstStyle/>
          <a:p>
            <a:pPr algn="just">
              <a:spcAft>
                <a:spcPts val="1200"/>
              </a:spcAft>
            </a:pPr>
            <a:r>
              <a:rPr lang="en-IN" sz="2000" dirty="0"/>
              <a:t>The Objective of this case study is to apply Exploratory Data Analysis techniques on a real-world problem faced by financial companies and understand the insights and present the key outcomes via this presentation. </a:t>
            </a:r>
          </a:p>
          <a:p>
            <a:pPr algn="just"/>
            <a:r>
              <a:rPr lang="en-IN" sz="2000" b="1" dirty="0"/>
              <a:t>Expected outcome from the case study:</a:t>
            </a:r>
          </a:p>
          <a:p>
            <a:pPr marL="285750" indent="-285750" algn="just">
              <a:buFont typeface="Wingdings" panose="05000000000000000000" pitchFamily="2" charset="2"/>
              <a:buChar char="Ø"/>
            </a:pPr>
            <a:r>
              <a:rPr lang="en-IN" sz="2000" dirty="0"/>
              <a:t>Identify variables which are potential indicators of loan defaulters and hence contribute towards reducing credit loss of Lending Company</a:t>
            </a:r>
          </a:p>
          <a:p>
            <a:pPr marL="285750" indent="-285750" algn="just">
              <a:spcAft>
                <a:spcPts val="1200"/>
              </a:spcAft>
              <a:buFont typeface="Wingdings" panose="05000000000000000000" pitchFamily="2" charset="2"/>
              <a:buChar char="Ø"/>
            </a:pPr>
            <a:r>
              <a:rPr lang="en-IN" sz="2000" dirty="0"/>
              <a:t>Share key observations around range of customer attributes and loan attributes which can add as useful insights for business.</a:t>
            </a:r>
          </a:p>
          <a:p>
            <a:pPr algn="just"/>
            <a:r>
              <a:rPr lang="en-IN" sz="2000" b="1" dirty="0"/>
              <a:t>Business Benefits:</a:t>
            </a:r>
          </a:p>
          <a:p>
            <a:pPr marL="342900" indent="-342900" algn="just">
              <a:buFont typeface="Wingdings" panose="05000000000000000000" pitchFamily="2" charset="2"/>
              <a:buChar char="Ø"/>
            </a:pPr>
            <a:r>
              <a:rPr lang="en-IN" sz="2000" dirty="0"/>
              <a:t>Lending Company gets a working strategy to efficiently handle prospective customers or applicants of loan and thereby takes the right and effective decision on whether to reject or approve based on certain variables. </a:t>
            </a:r>
          </a:p>
          <a:p>
            <a:pPr marL="342900" indent="-342900" algn="just">
              <a:buFont typeface="Wingdings" panose="05000000000000000000" pitchFamily="2" charset="2"/>
              <a:buChar char="Ø"/>
            </a:pPr>
            <a:r>
              <a:rPr lang="en-IN" sz="2000" dirty="0"/>
              <a:t>Embracing the outcomes will enable business to take data-driven decisions such as </a:t>
            </a:r>
            <a:r>
              <a:rPr lang="en-US" sz="2000" dirty="0"/>
              <a:t>rejecting a loan, reducing the amount of loan, lending (to risky applicants) at a higher interest rate, etc.</a:t>
            </a:r>
            <a:endParaRPr lang="en-IN" sz="2000" dirty="0"/>
          </a:p>
        </p:txBody>
      </p:sp>
      <p:cxnSp>
        <p:nvCxnSpPr>
          <p:cNvPr id="2" name="Straight Connector 1">
            <a:extLst>
              <a:ext uri="{FF2B5EF4-FFF2-40B4-BE49-F238E27FC236}">
                <a16:creationId xmlns:a16="http://schemas.microsoft.com/office/drawing/2014/main" id="{729A5CEF-8649-ADC8-AFE4-942F35566EB9}"/>
              </a:ext>
            </a:extLst>
          </p:cNvPr>
          <p:cNvCxnSpPr>
            <a:cxnSpLocks/>
          </p:cNvCxnSpPr>
          <p:nvPr/>
        </p:nvCxnSpPr>
        <p:spPr>
          <a:xfrm>
            <a:off x="998376" y="1248164"/>
            <a:ext cx="10254342"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056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9686DA-9A38-E8FA-F2F9-C815E5337C19}"/>
              </a:ext>
            </a:extLst>
          </p:cNvPr>
          <p:cNvSpPr>
            <a:spLocks noGrp="1"/>
          </p:cNvSpPr>
          <p:nvPr>
            <p:ph type="title"/>
          </p:nvPr>
        </p:nvSpPr>
        <p:spPr>
          <a:xfrm>
            <a:off x="1097280" y="286604"/>
            <a:ext cx="10058400" cy="954368"/>
          </a:xfrm>
        </p:spPr>
        <p:txBody>
          <a:bodyPr/>
          <a:lstStyle/>
          <a:p>
            <a:r>
              <a:rPr lang="en-IN" dirty="0"/>
              <a:t>Analysis Approach</a:t>
            </a:r>
          </a:p>
        </p:txBody>
      </p:sp>
      <p:sp>
        <p:nvSpPr>
          <p:cNvPr id="5" name="TextBox 4">
            <a:extLst>
              <a:ext uri="{FF2B5EF4-FFF2-40B4-BE49-F238E27FC236}">
                <a16:creationId xmlns:a16="http://schemas.microsoft.com/office/drawing/2014/main" id="{3AEDC9C9-0DA6-CA0A-F3B6-3F9B88435808}"/>
              </a:ext>
            </a:extLst>
          </p:cNvPr>
          <p:cNvSpPr txBox="1"/>
          <p:nvPr/>
        </p:nvSpPr>
        <p:spPr>
          <a:xfrm>
            <a:off x="960276" y="1457438"/>
            <a:ext cx="10534260" cy="3708708"/>
          </a:xfrm>
          <a:prstGeom prst="rect">
            <a:avLst/>
          </a:prstGeom>
          <a:noFill/>
        </p:spPr>
        <p:txBody>
          <a:bodyPr wrap="square" rtlCol="0">
            <a:spAutoFit/>
          </a:bodyPr>
          <a:lstStyle/>
          <a:p>
            <a:pPr>
              <a:spcAft>
                <a:spcPts val="600"/>
              </a:spcAft>
            </a:pPr>
            <a:r>
              <a:rPr lang="en-IN" sz="2000" b="1" dirty="0"/>
              <a:t>Documents and Artefacts provided for analysis:</a:t>
            </a:r>
          </a:p>
          <a:p>
            <a:pPr marL="342900" indent="-342900" algn="just">
              <a:spcAft>
                <a:spcPts val="1200"/>
              </a:spcAft>
              <a:buFont typeface="Wingdings" panose="05000000000000000000" pitchFamily="2" charset="2"/>
              <a:buChar char="Ø"/>
            </a:pPr>
            <a:r>
              <a:rPr lang="en-IN" sz="2000" b="1" dirty="0"/>
              <a:t>Loan Dataset </a:t>
            </a:r>
            <a:r>
              <a:rPr lang="en-US" sz="2000" b="0" i="0" dirty="0">
                <a:solidFill>
                  <a:srgbClr val="091E42"/>
                </a:solidFill>
                <a:effectLst/>
                <a:latin typeface="freight-text-pro"/>
              </a:rPr>
              <a:t>containing loan and customer related information about past loan applicants (2007-2011) and whether they defaulted or not. Dataset has details regarding approved loan not the rejected ones. It has 3 statuses of loan which is Fully Paid, Current and Charged-Off. It has 100+ attributes</a:t>
            </a:r>
          </a:p>
          <a:p>
            <a:pPr marL="342900" indent="-342900" algn="just">
              <a:buFont typeface="Wingdings" panose="05000000000000000000" pitchFamily="2" charset="2"/>
              <a:buChar char="Ø"/>
            </a:pPr>
            <a:r>
              <a:rPr lang="en-US" sz="2000" b="1" dirty="0">
                <a:solidFill>
                  <a:srgbClr val="091E42"/>
                </a:solidFill>
                <a:latin typeface="freight-text-pro"/>
              </a:rPr>
              <a:t>Data Dictionary </a:t>
            </a:r>
            <a:r>
              <a:rPr lang="en-US" sz="2000" dirty="0">
                <a:solidFill>
                  <a:srgbClr val="091E42"/>
                </a:solidFill>
                <a:latin typeface="freight-text-pro"/>
              </a:rPr>
              <a:t>explaining the definition and business context of each field in the dataset</a:t>
            </a:r>
            <a:endParaRPr lang="en-US" sz="2000" b="0" i="0" dirty="0">
              <a:solidFill>
                <a:srgbClr val="091E42"/>
              </a:solidFill>
              <a:effectLst/>
              <a:latin typeface="freight-text-pro"/>
            </a:endParaRPr>
          </a:p>
          <a:p>
            <a:endParaRPr lang="en-IN" sz="2000" dirty="0"/>
          </a:p>
          <a:p>
            <a:r>
              <a:rPr lang="en-IN" sz="2000" dirty="0">
                <a:solidFill>
                  <a:srgbClr val="091E42"/>
                </a:solidFill>
                <a:latin typeface="freight-text-pro"/>
              </a:rPr>
              <a:t>The dataset is cleaned first followed by Univariate, Segmented Univariate &amp; Bivariate Analysis</a:t>
            </a:r>
          </a:p>
          <a:p>
            <a:endParaRPr lang="en-IN" sz="2000" b="1" dirty="0">
              <a:solidFill>
                <a:srgbClr val="091E42"/>
              </a:solidFill>
              <a:latin typeface="freight-text-pro"/>
            </a:endParaRPr>
          </a:p>
          <a:p>
            <a:r>
              <a:rPr lang="en-IN" sz="2000" b="1" dirty="0">
                <a:solidFill>
                  <a:srgbClr val="091E42"/>
                </a:solidFill>
                <a:latin typeface="freight-text-pro"/>
              </a:rPr>
              <a:t>Data Clean-up and preparation process:</a:t>
            </a:r>
            <a:endParaRPr lang="en-IN" sz="2000" dirty="0"/>
          </a:p>
          <a:p>
            <a:endParaRPr lang="en-IN" sz="2000" dirty="0"/>
          </a:p>
        </p:txBody>
      </p:sp>
      <p:cxnSp>
        <p:nvCxnSpPr>
          <p:cNvPr id="2" name="Straight Connector 1">
            <a:extLst>
              <a:ext uri="{FF2B5EF4-FFF2-40B4-BE49-F238E27FC236}">
                <a16:creationId xmlns:a16="http://schemas.microsoft.com/office/drawing/2014/main" id="{025455F2-CFA0-3D1A-8129-16A7B0996CED}"/>
              </a:ext>
            </a:extLst>
          </p:cNvPr>
          <p:cNvCxnSpPr>
            <a:cxnSpLocks/>
          </p:cNvCxnSpPr>
          <p:nvPr/>
        </p:nvCxnSpPr>
        <p:spPr>
          <a:xfrm>
            <a:off x="960276" y="1248164"/>
            <a:ext cx="10534260" cy="0"/>
          </a:xfrm>
          <a:prstGeom prst="line">
            <a:avLst/>
          </a:prstGeom>
          <a:ln w="15875"/>
        </p:spPr>
        <p:style>
          <a:lnRef idx="1">
            <a:schemeClr val="dk1"/>
          </a:lnRef>
          <a:fillRef idx="0">
            <a:schemeClr val="dk1"/>
          </a:fillRef>
          <a:effectRef idx="0">
            <a:schemeClr val="dk1"/>
          </a:effectRef>
          <a:fontRef idx="minor">
            <a:schemeClr val="tx1"/>
          </a:fontRef>
        </p:style>
      </p:cxnSp>
      <p:graphicFrame>
        <p:nvGraphicFramePr>
          <p:cNvPr id="3" name="Content Placeholder 3">
            <a:extLst>
              <a:ext uri="{FF2B5EF4-FFF2-40B4-BE49-F238E27FC236}">
                <a16:creationId xmlns:a16="http://schemas.microsoft.com/office/drawing/2014/main" id="{8714CA72-BD9B-860A-AAEC-365766C80929}"/>
              </a:ext>
            </a:extLst>
          </p:cNvPr>
          <p:cNvGraphicFramePr>
            <a:graphicFrameLocks/>
          </p:cNvGraphicFramePr>
          <p:nvPr>
            <p:extLst>
              <p:ext uri="{D42A27DB-BD31-4B8C-83A1-F6EECF244321}">
                <p14:modId xmlns:p14="http://schemas.microsoft.com/office/powerpoint/2010/main" val="2640840897"/>
              </p:ext>
            </p:extLst>
          </p:nvPr>
        </p:nvGraphicFramePr>
        <p:xfrm>
          <a:off x="640080" y="4572001"/>
          <a:ext cx="10515600" cy="2006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85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3F0937-0794-EDF1-F499-232F907D92F2}"/>
              </a:ext>
            </a:extLst>
          </p:cNvPr>
          <p:cNvSpPr>
            <a:spLocks noGrp="1"/>
          </p:cNvSpPr>
          <p:nvPr>
            <p:ph type="title"/>
          </p:nvPr>
        </p:nvSpPr>
        <p:spPr>
          <a:xfrm>
            <a:off x="1097280" y="286604"/>
            <a:ext cx="10058400" cy="982360"/>
          </a:xfrm>
        </p:spPr>
        <p:txBody>
          <a:bodyPr/>
          <a:lstStyle/>
          <a:p>
            <a:r>
              <a:rPr lang="en-US" dirty="0"/>
              <a:t>Data Exploration and Data Cleaning</a:t>
            </a:r>
            <a:endParaRPr lang="en-IN" dirty="0"/>
          </a:p>
        </p:txBody>
      </p:sp>
      <p:sp>
        <p:nvSpPr>
          <p:cNvPr id="5" name="Content Placeholder 2">
            <a:extLst>
              <a:ext uri="{FF2B5EF4-FFF2-40B4-BE49-F238E27FC236}">
                <a16:creationId xmlns:a16="http://schemas.microsoft.com/office/drawing/2014/main" id="{0EDEA8E2-C638-F5AA-5EAA-8565189F2959}"/>
              </a:ext>
            </a:extLst>
          </p:cNvPr>
          <p:cNvSpPr>
            <a:spLocks noGrp="1"/>
          </p:cNvSpPr>
          <p:nvPr>
            <p:ph idx="1"/>
          </p:nvPr>
        </p:nvSpPr>
        <p:spPr>
          <a:xfrm>
            <a:off x="1097279" y="1369868"/>
            <a:ext cx="10323389" cy="4023360"/>
          </a:xfrm>
        </p:spPr>
        <p:txBody>
          <a:bodyPr>
            <a:normAutofit/>
          </a:bodyPr>
          <a:lstStyle/>
          <a:p>
            <a:r>
              <a:rPr lang="en-US" dirty="0"/>
              <a:t>The following techniques were used broadly to explore the dataset and do the necessary cleaning before it is ready for analysis.</a:t>
            </a:r>
          </a:p>
          <a:p>
            <a:pPr>
              <a:buFont typeface="Wingdings" panose="05000000000000000000" pitchFamily="2" charset="2"/>
              <a:buChar char="Ø"/>
            </a:pPr>
            <a:r>
              <a:rPr lang="en-US" dirty="0"/>
              <a:t> Removing &amp; Fixing Missing values in Columns</a:t>
            </a:r>
          </a:p>
          <a:p>
            <a:pP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 Removing &amp; Fixing Missing values in Rows</a:t>
            </a:r>
          </a:p>
          <a:p>
            <a:pPr>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Times New Roman" panose="02020603050405020304" pitchFamily="18" charset="0"/>
              </a:rPr>
              <a:t> Check for and delete unnecessary columns and rows which will hold no significance to our analysis</a:t>
            </a:r>
          </a:p>
          <a:p>
            <a:pPr>
              <a:buFont typeface="Wingdings" panose="05000000000000000000" pitchFamily="2" charset="2"/>
              <a:buChar char="Ø"/>
            </a:pPr>
            <a:r>
              <a:rPr lang="en-IN" kern="100" dirty="0">
                <a:effectLst/>
                <a:latin typeface="Calibri" panose="020F0502020204030204" pitchFamily="34" charset="0"/>
                <a:ea typeface="Calibri" panose="020F0502020204030204" pitchFamily="34" charset="0"/>
                <a:cs typeface="Times New Roman" panose="02020603050405020304" pitchFamily="18" charset="0"/>
              </a:rPr>
              <a:t> Standardizing values like removal of ‘%’, formatting of variables</a:t>
            </a:r>
          </a:p>
          <a:p>
            <a:pPr>
              <a:buFont typeface="Wingdings" panose="05000000000000000000" pitchFamily="2" charset="2"/>
              <a:buChar char="Ø"/>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Correcting Data Types and Deriving New Columns – Date Driven Metrics like extracting Month &amp; Year from Date variable</a:t>
            </a:r>
          </a:p>
          <a:p>
            <a:pPr>
              <a:buFont typeface="Wingdings" panose="05000000000000000000" pitchFamily="2" charset="2"/>
              <a:buChar char="Ø"/>
            </a:pPr>
            <a:r>
              <a:rPr lang="en-IN" kern="100" dirty="0">
                <a:effectLst/>
                <a:latin typeface="Calibri" panose="020F0502020204030204" pitchFamily="34" charset="0"/>
                <a:ea typeface="Calibri" panose="020F0502020204030204" pitchFamily="34" charset="0"/>
                <a:cs typeface="Times New Roman" panose="02020603050405020304" pitchFamily="18" charset="0"/>
              </a:rPr>
              <a:t> Identifying and removing outliers unless not impacting the analysis</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cxnSp>
        <p:nvCxnSpPr>
          <p:cNvPr id="2" name="Straight Connector 1">
            <a:extLst>
              <a:ext uri="{FF2B5EF4-FFF2-40B4-BE49-F238E27FC236}">
                <a16:creationId xmlns:a16="http://schemas.microsoft.com/office/drawing/2014/main" id="{91AB8431-CC4C-2816-EC2B-593C656F4C81}"/>
              </a:ext>
            </a:extLst>
          </p:cNvPr>
          <p:cNvCxnSpPr>
            <a:cxnSpLocks/>
          </p:cNvCxnSpPr>
          <p:nvPr/>
        </p:nvCxnSpPr>
        <p:spPr>
          <a:xfrm>
            <a:off x="960276" y="1248164"/>
            <a:ext cx="10534260"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780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3F0937-0794-EDF1-F499-232F907D92F2}"/>
              </a:ext>
            </a:extLst>
          </p:cNvPr>
          <p:cNvSpPr>
            <a:spLocks noGrp="1"/>
          </p:cNvSpPr>
          <p:nvPr>
            <p:ph type="title"/>
          </p:nvPr>
        </p:nvSpPr>
        <p:spPr>
          <a:xfrm>
            <a:off x="1097280" y="286604"/>
            <a:ext cx="10058400" cy="982360"/>
          </a:xfrm>
        </p:spPr>
        <p:txBody>
          <a:bodyPr/>
          <a:lstStyle/>
          <a:p>
            <a:r>
              <a:rPr lang="en-US" dirty="0"/>
              <a:t>Univariate Analysis</a:t>
            </a:r>
            <a:endParaRPr lang="en-IN" dirty="0"/>
          </a:p>
        </p:txBody>
      </p:sp>
      <p:sp>
        <p:nvSpPr>
          <p:cNvPr id="5" name="Content Placeholder 2">
            <a:extLst>
              <a:ext uri="{FF2B5EF4-FFF2-40B4-BE49-F238E27FC236}">
                <a16:creationId xmlns:a16="http://schemas.microsoft.com/office/drawing/2014/main" id="{0EDEA8E2-C638-F5AA-5EAA-8565189F2959}"/>
              </a:ext>
            </a:extLst>
          </p:cNvPr>
          <p:cNvSpPr>
            <a:spLocks noGrp="1"/>
          </p:cNvSpPr>
          <p:nvPr>
            <p:ph idx="1"/>
          </p:nvPr>
        </p:nvSpPr>
        <p:spPr>
          <a:xfrm>
            <a:off x="1097279" y="1229903"/>
            <a:ext cx="10323389" cy="4853650"/>
          </a:xfrm>
        </p:spPr>
        <p:txBody>
          <a:bodyPr>
            <a:normAutofit/>
          </a:bodyPr>
          <a:lstStyle/>
          <a:p>
            <a:pPr algn="just"/>
            <a:r>
              <a:rPr lang="en-US" dirty="0"/>
              <a:t>Observations in univariate analysis are not closely related to our objective. Presenting the facts derived out of the analysis-</a:t>
            </a:r>
          </a:p>
          <a:p>
            <a:pPr algn="just">
              <a:buFont typeface="Wingdings" panose="05000000000000000000" pitchFamily="2" charset="2"/>
              <a:buChar char="Ø"/>
            </a:pPr>
            <a:r>
              <a:rPr lang="en-US" dirty="0"/>
              <a:t> Around 14% of the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borrowers during the period 2007 – 2011 turned out to be defaulters.</a:t>
            </a:r>
            <a:endParaRPr lang="en-US" dirty="0"/>
          </a:p>
          <a:p>
            <a:pPr algn="just">
              <a:buFont typeface="Wingdings" panose="05000000000000000000" pitchFamily="2" charset="2"/>
              <a:buChar char="Ø"/>
            </a:pPr>
            <a:r>
              <a:rPr lang="en-US" dirty="0"/>
              <a:t> Borrowers frequently opt for loan between 5%-7% and 10% -15% interest rate</a:t>
            </a:r>
          </a:p>
          <a:p>
            <a:pPr algn="just">
              <a:buFont typeface="Wingdings" panose="05000000000000000000" pitchFamily="2" charset="2"/>
              <a:buChar char="Ø"/>
            </a:pPr>
            <a:r>
              <a:rPr lang="en-US" dirty="0"/>
              <a:t> More than 50% of the loans </a:t>
            </a:r>
            <a:r>
              <a:rPr lang="en-IN" sz="1800" dirty="0">
                <a:effectLst/>
                <a:latin typeface="Calibri" panose="020F0502020204030204" pitchFamily="34" charset="0"/>
                <a:ea typeface="Calibri" panose="020F0502020204030204" pitchFamily="34" charset="0"/>
                <a:cs typeface="Times New Roman" panose="02020603050405020304" pitchFamily="18" charset="0"/>
              </a:rPr>
              <a:t>granted in 5 years were with high grade ‘A’, ‘B’ and ‘C’.</a:t>
            </a:r>
            <a:endParaRPr lang="en-US" dirty="0"/>
          </a:p>
          <a:p>
            <a:pPr algn="just">
              <a:buFont typeface="Wingdings" panose="05000000000000000000" pitchFamily="2" charset="2"/>
              <a:buChar char="Ø"/>
            </a:pPr>
            <a:r>
              <a:rPr lang="en-US" dirty="0"/>
              <a:t> Borrowers in rental house or mortgaged house are more interested in acquiring a loan.</a:t>
            </a:r>
          </a:p>
          <a:p>
            <a:pPr algn="just">
              <a:buFont typeface="Wingdings" panose="05000000000000000000" pitchFamily="2" charset="2"/>
              <a:buChar char="Ø"/>
            </a:pPr>
            <a:r>
              <a:rPr lang="en-IN" dirty="0"/>
              <a:t> Majority of the borrowers have no record of Public Recorded Bankruptcy. </a:t>
            </a:r>
          </a:p>
          <a:p>
            <a:pPr algn="jus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Majority of the borrowers have very large debt compared to their income, concentrated mostly in the 10-20 DTI ratio.</a:t>
            </a:r>
          </a:p>
          <a:p>
            <a:pPr algn="jus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Majority of borrowers have fairly low annual income as compared to rest who are less in numbers.</a:t>
            </a:r>
            <a:endParaRPr lang="en-IN" dirty="0"/>
          </a:p>
          <a:p>
            <a:pPr algn="jus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Majority of the loans were taken for debt consolidation followed by credit card. Such borrowers already       have running debt to cover. And they take further loan to pay for their credit card outstanding.</a:t>
            </a:r>
          </a:p>
          <a:p>
            <a:pPr algn="just">
              <a:buFont typeface="Wingdings" panose="05000000000000000000" pitchFamily="2" charset="2"/>
              <a:buChar char="Ø"/>
            </a:pPr>
            <a:endParaRPr lang="en-IN" dirty="0"/>
          </a:p>
          <a:p>
            <a:pPr algn="just">
              <a:buFont typeface="Wingdings" panose="05000000000000000000" pitchFamily="2" charset="2"/>
              <a:buChar char="Ø"/>
            </a:pPr>
            <a:endParaRPr lang="en-US" dirty="0"/>
          </a:p>
          <a:p>
            <a:pPr marL="0" indent="0" algn="just">
              <a:buNone/>
            </a:pPr>
            <a:endParaRPr lang="en-US" dirty="0"/>
          </a:p>
          <a:p>
            <a:pPr algn="just">
              <a:buFont typeface="Wingdings" panose="05000000000000000000" pitchFamily="2" charset="2"/>
              <a:buChar char="Ø"/>
            </a:pPr>
            <a:endParaRPr lang="en-US" dirty="0"/>
          </a:p>
        </p:txBody>
      </p:sp>
      <p:cxnSp>
        <p:nvCxnSpPr>
          <p:cNvPr id="6" name="Straight Connector 5">
            <a:extLst>
              <a:ext uri="{FF2B5EF4-FFF2-40B4-BE49-F238E27FC236}">
                <a16:creationId xmlns:a16="http://schemas.microsoft.com/office/drawing/2014/main" id="{1BB44351-4995-23BB-5980-DA35530E743E}"/>
              </a:ext>
            </a:extLst>
          </p:cNvPr>
          <p:cNvCxnSpPr>
            <a:cxnSpLocks/>
          </p:cNvCxnSpPr>
          <p:nvPr/>
        </p:nvCxnSpPr>
        <p:spPr>
          <a:xfrm>
            <a:off x="960276" y="1248164"/>
            <a:ext cx="10534260" cy="0"/>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13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t>Segmented Univariate Analysis</a:t>
            </a:r>
            <a:endParaRPr lang="en-IN" sz="4800" dirty="0"/>
          </a:p>
        </p:txBody>
      </p:sp>
      <p:sp>
        <p:nvSpPr>
          <p:cNvPr id="5" name="Text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485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Revolving Utilisation</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856746" cy="1559377"/>
          </a:xfrm>
        </p:spPr>
        <p:txBody>
          <a:bodyPr/>
          <a:lstStyle/>
          <a:p>
            <a:pPr>
              <a:buFont typeface="Wingdings" panose="05000000000000000000" pitchFamily="2" charset="2"/>
              <a:buChar char="§"/>
            </a:pPr>
            <a:r>
              <a:rPr lang="en-IN" b="1" dirty="0"/>
              <a:t>Fully paid customers</a:t>
            </a:r>
            <a:r>
              <a:rPr lang="en-IN" dirty="0"/>
              <a:t> maintain lesser revolving utilisation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7"/>
            <a:ext cx="5854021" cy="7872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a:t>Defaulters are  more likely to have more than 50% of revolving utilization.</a:t>
            </a:r>
            <a:endParaRPr lang="en-IN" dirty="0"/>
          </a:p>
          <a:p>
            <a:pPr algn="just">
              <a:buFont typeface="Wingdings" panose="05000000000000000000" pitchFamily="2" charset="2"/>
              <a:buChar char="§"/>
            </a:pPr>
            <a:endParaRPr lang="en-IN" dirty="0"/>
          </a:p>
        </p:txBody>
      </p:sp>
      <p:pic>
        <p:nvPicPr>
          <p:cNvPr id="9" name="Picture 8"/>
          <p:cNvPicPr>
            <a:picLocks noChangeAspect="1"/>
          </p:cNvPicPr>
          <p:nvPr/>
        </p:nvPicPr>
        <p:blipFill>
          <a:blip r:embed="rId2"/>
          <a:stretch>
            <a:fillRect/>
          </a:stretch>
        </p:blipFill>
        <p:spPr>
          <a:xfrm>
            <a:off x="6217920" y="1590917"/>
            <a:ext cx="4937760" cy="3416129"/>
          </a:xfrm>
          <a:prstGeom prst="rect">
            <a:avLst/>
          </a:prstGeom>
        </p:spPr>
      </p:pic>
      <p:pic>
        <p:nvPicPr>
          <p:cNvPr id="10" name="Picture 9"/>
          <p:cNvPicPr>
            <a:picLocks noChangeAspect="1"/>
          </p:cNvPicPr>
          <p:nvPr/>
        </p:nvPicPr>
        <p:blipFill>
          <a:blip r:embed="rId3"/>
          <a:stretch>
            <a:fillRect/>
          </a:stretch>
        </p:blipFill>
        <p:spPr>
          <a:xfrm>
            <a:off x="996508" y="1590917"/>
            <a:ext cx="4228635" cy="3416129"/>
          </a:xfrm>
          <a:prstGeom prst="rect">
            <a:avLst/>
          </a:prstGeom>
        </p:spPr>
      </p:pic>
      <p:cxnSp>
        <p:nvCxnSpPr>
          <p:cNvPr id="11" name="Straight Connector 10">
            <a:extLst>
              <a:ext uri="{FF2B5EF4-FFF2-40B4-BE49-F238E27FC236}">
                <a16:creationId xmlns:a16="http://schemas.microsoft.com/office/drawing/2014/main" id="{73EC4E65-2CA9-90AA-93E6-CD41530158BD}"/>
              </a:ext>
            </a:extLst>
          </p:cNvPr>
          <p:cNvCxnSpPr/>
          <p:nvPr/>
        </p:nvCxnSpPr>
        <p:spPr>
          <a:xfrm>
            <a:off x="709127" y="1483567"/>
            <a:ext cx="1091681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586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proportion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borrowers took large loans and larger it goes there is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208016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TotalTime>
  <Words>1437</Words>
  <Application>Microsoft Office PowerPoint</Application>
  <PresentationFormat>Widescreen</PresentationFormat>
  <Paragraphs>110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freight-text-pro</vt:lpstr>
      <vt:lpstr>Helvetica Neue</vt:lpstr>
      <vt:lpstr>Lucida Sans</vt:lpstr>
      <vt:lpstr>Wingdings</vt:lpstr>
      <vt:lpstr>Retrospect</vt:lpstr>
      <vt:lpstr>Lending Club Case Study</vt:lpstr>
      <vt:lpstr>Business Problem Statement</vt:lpstr>
      <vt:lpstr>Case Study Objective</vt:lpstr>
      <vt:lpstr>Analysis Approach</vt:lpstr>
      <vt:lpstr>Data Exploration and Data Cleaning</vt:lpstr>
      <vt:lpstr>Univariate Analysis</vt:lpstr>
      <vt:lpstr>Segmented Univariate Analysis</vt:lpstr>
      <vt:lpstr>Revolving Utilisation</vt:lpstr>
      <vt:lpstr>Loan Status and Amount</vt:lpstr>
      <vt:lpstr>Term and Interest Rate</vt:lpstr>
      <vt:lpstr>Grade and Sub-Grade</vt:lpstr>
      <vt:lpstr>Employment Length &amp; Homeownership</vt:lpstr>
      <vt:lpstr>Annual Income &amp; Purpose</vt:lpstr>
      <vt:lpstr>Bivariate Analysis</vt:lpstr>
      <vt:lpstr>Total Interest and Principal paid  DTI &amp; Delinquency</vt:lpstr>
      <vt:lpstr>Loan paid duration   DTI &amp; Delinquency</vt:lpstr>
      <vt:lpstr>DTI ratio &amp; Bankruptcy</vt:lpstr>
      <vt:lpstr>Loan Trend over years</vt:lpstr>
      <vt:lpstr>Location Based </vt:lpstr>
      <vt:lpstr>Recommendations - Driving factors</vt:lpstr>
      <vt:lpstr>Recommendations - Checkpoints for Defaulters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Kallal Nath</dc:creator>
  <cp:lastModifiedBy>Kallal Nath</cp:lastModifiedBy>
  <cp:revision>1</cp:revision>
  <dcterms:created xsi:type="dcterms:W3CDTF">2023-11-07T22:01:55Z</dcterms:created>
  <dcterms:modified xsi:type="dcterms:W3CDTF">2023-11-08T00:08:34Z</dcterms:modified>
</cp:coreProperties>
</file>