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80" r:id="rId8"/>
    <p:sldId id="281" r:id="rId9"/>
    <p:sldId id="300" r:id="rId10"/>
    <p:sldId id="301" r:id="rId11"/>
    <p:sldId id="283" r:id="rId12"/>
    <p:sldId id="304" r:id="rId13"/>
    <p:sldId id="284" r:id="rId14"/>
    <p:sldId id="305" r:id="rId15"/>
    <p:sldId id="285" r:id="rId16"/>
    <p:sldId id="286" r:id="rId17"/>
    <p:sldId id="287" r:id="rId18"/>
    <p:sldId id="302" r:id="rId19"/>
    <p:sldId id="289" r:id="rId20"/>
    <p:sldId id="290" r:id="rId21"/>
    <p:sldId id="303"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38758-9BE1-4C0A-B300-CD8E8ECC06BD}" v="14" dt="2023-12-19T17:50:21.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ak kalla" userId="a8e09fd73d64b4ff" providerId="LiveId" clId="{08538758-9BE1-4C0A-B300-CD8E8ECC06BD}"/>
    <pc:docChg chg="custSel addSld modSld">
      <pc:chgData name="rakshak kalla" userId="a8e09fd73d64b4ff" providerId="LiveId" clId="{08538758-9BE1-4C0A-B300-CD8E8ECC06BD}" dt="2024-01-31T15:22:09.266" v="242" actId="122"/>
      <pc:docMkLst>
        <pc:docMk/>
      </pc:docMkLst>
      <pc:sldChg chg="modSp mod">
        <pc:chgData name="rakshak kalla" userId="a8e09fd73d64b4ff" providerId="LiveId" clId="{08538758-9BE1-4C0A-B300-CD8E8ECC06BD}" dt="2023-12-19T17:35:38.314" v="141" actId="207"/>
        <pc:sldMkLst>
          <pc:docMk/>
          <pc:sldMk cId="777079139" sldId="260"/>
        </pc:sldMkLst>
        <pc:spChg chg="mod">
          <ac:chgData name="rakshak kalla" userId="a8e09fd73d64b4ff" providerId="LiveId" clId="{08538758-9BE1-4C0A-B300-CD8E8ECC06BD}" dt="2023-12-19T17:35:38.314" v="141" actId="207"/>
          <ac:spMkLst>
            <pc:docMk/>
            <pc:sldMk cId="777079139" sldId="260"/>
            <ac:spMk id="2" creationId="{D8A8A039-D162-4FED-ECA4-29755BCF1917}"/>
          </ac:spMkLst>
        </pc:spChg>
        <pc:spChg chg="mod">
          <ac:chgData name="rakshak kalla" userId="a8e09fd73d64b4ff" providerId="LiveId" clId="{08538758-9BE1-4C0A-B300-CD8E8ECC06BD}" dt="2023-12-19T17:22:55.268" v="2" actId="20577"/>
          <ac:spMkLst>
            <pc:docMk/>
            <pc:sldMk cId="777079139" sldId="260"/>
            <ac:spMk id="3" creationId="{B9131C44-994A-4445-F8F8-3FDFCDFEEA36}"/>
          </ac:spMkLst>
        </pc:spChg>
      </pc:sldChg>
      <pc:sldChg chg="modSp mod">
        <pc:chgData name="rakshak kalla" userId="a8e09fd73d64b4ff" providerId="LiveId" clId="{08538758-9BE1-4C0A-B300-CD8E8ECC06BD}" dt="2023-12-19T17:35:53.191" v="142" actId="207"/>
        <pc:sldMkLst>
          <pc:docMk/>
          <pc:sldMk cId="3074795439" sldId="261"/>
        </pc:sldMkLst>
        <pc:spChg chg="mod">
          <ac:chgData name="rakshak kalla" userId="a8e09fd73d64b4ff" providerId="LiveId" clId="{08538758-9BE1-4C0A-B300-CD8E8ECC06BD}" dt="2023-12-19T17:35:53.191" v="142" actId="207"/>
          <ac:spMkLst>
            <pc:docMk/>
            <pc:sldMk cId="3074795439" sldId="261"/>
            <ac:spMk id="2" creationId="{02EA33CF-E72B-32C8-0161-38B3C0581A6E}"/>
          </ac:spMkLst>
        </pc:spChg>
      </pc:sldChg>
      <pc:sldChg chg="modSp mod">
        <pc:chgData name="rakshak kalla" userId="a8e09fd73d64b4ff" providerId="LiveId" clId="{08538758-9BE1-4C0A-B300-CD8E8ECC06BD}" dt="2023-12-19T17:28:36.661" v="66" actId="20577"/>
        <pc:sldMkLst>
          <pc:docMk/>
          <pc:sldMk cId="120755089" sldId="262"/>
        </pc:sldMkLst>
        <pc:spChg chg="mod">
          <ac:chgData name="rakshak kalla" userId="a8e09fd73d64b4ff" providerId="LiveId" clId="{08538758-9BE1-4C0A-B300-CD8E8ECC06BD}" dt="2023-12-19T17:28:36.661" v="66" actId="20577"/>
          <ac:spMkLst>
            <pc:docMk/>
            <pc:sldMk cId="120755089" sldId="262"/>
            <ac:spMk id="2" creationId="{59258066-2D57-436B-54F6-809954A55499}"/>
          </ac:spMkLst>
        </pc:spChg>
      </pc:sldChg>
      <pc:sldChg chg="modSp mod">
        <pc:chgData name="rakshak kalla" userId="a8e09fd73d64b4ff" providerId="LiveId" clId="{08538758-9BE1-4C0A-B300-CD8E8ECC06BD}" dt="2023-12-19T17:28:12.196" v="59" actId="20577"/>
        <pc:sldMkLst>
          <pc:docMk/>
          <pc:sldMk cId="3706526864" sldId="263"/>
        </pc:sldMkLst>
        <pc:spChg chg="mod">
          <ac:chgData name="rakshak kalla" userId="a8e09fd73d64b4ff" providerId="LiveId" clId="{08538758-9BE1-4C0A-B300-CD8E8ECC06BD}" dt="2023-12-19T17:28:12.196" v="59" actId="20577"/>
          <ac:spMkLst>
            <pc:docMk/>
            <pc:sldMk cId="3706526864" sldId="263"/>
            <ac:spMk id="2" creationId="{FAE79620-FE20-CA65-1A86-932FDC8987DC}"/>
          </ac:spMkLst>
        </pc:spChg>
      </pc:sldChg>
      <pc:sldChg chg="modSp mod">
        <pc:chgData name="rakshak kalla" userId="a8e09fd73d64b4ff" providerId="LiveId" clId="{08538758-9BE1-4C0A-B300-CD8E8ECC06BD}" dt="2023-12-19T17:36:08.399" v="143" actId="207"/>
        <pc:sldMkLst>
          <pc:docMk/>
          <pc:sldMk cId="3664699468" sldId="264"/>
        </pc:sldMkLst>
        <pc:spChg chg="mod">
          <ac:chgData name="rakshak kalla" userId="a8e09fd73d64b4ff" providerId="LiveId" clId="{08538758-9BE1-4C0A-B300-CD8E8ECC06BD}" dt="2023-12-19T17:36:08.399" v="143" actId="207"/>
          <ac:spMkLst>
            <pc:docMk/>
            <pc:sldMk cId="3664699468" sldId="264"/>
            <ac:spMk id="2" creationId="{33554CB6-5D87-D29B-B200-81F1E318D440}"/>
          </ac:spMkLst>
        </pc:spChg>
        <pc:spChg chg="mod">
          <ac:chgData name="rakshak kalla" userId="a8e09fd73d64b4ff" providerId="LiveId" clId="{08538758-9BE1-4C0A-B300-CD8E8ECC06BD}" dt="2023-12-19T17:27:50.075" v="45" actId="1035"/>
          <ac:spMkLst>
            <pc:docMk/>
            <pc:sldMk cId="3664699468" sldId="264"/>
            <ac:spMk id="3" creationId="{329939D6-15BB-881D-C81A-D496A0634353}"/>
          </ac:spMkLst>
        </pc:spChg>
      </pc:sldChg>
      <pc:sldChg chg="modSp mod">
        <pc:chgData name="rakshak kalla" userId="a8e09fd73d64b4ff" providerId="LiveId" clId="{08538758-9BE1-4C0A-B300-CD8E8ECC06BD}" dt="2023-12-19T17:26:20.412" v="25" actId="403"/>
        <pc:sldMkLst>
          <pc:docMk/>
          <pc:sldMk cId="3055637225" sldId="280"/>
        </pc:sldMkLst>
        <pc:spChg chg="mod">
          <ac:chgData name="rakshak kalla" userId="a8e09fd73d64b4ff" providerId="LiveId" clId="{08538758-9BE1-4C0A-B300-CD8E8ECC06BD}" dt="2023-12-19T17:26:20.412" v="25" actId="403"/>
          <ac:spMkLst>
            <pc:docMk/>
            <pc:sldMk cId="3055637225" sldId="280"/>
            <ac:spMk id="2" creationId="{BEE0B81E-C21C-CEFD-9509-DE85BA9C8C5A}"/>
          </ac:spMkLst>
        </pc:spChg>
      </pc:sldChg>
      <pc:sldChg chg="modSp mod">
        <pc:chgData name="rakshak kalla" userId="a8e09fd73d64b4ff" providerId="LiveId" clId="{08538758-9BE1-4C0A-B300-CD8E8ECC06BD}" dt="2023-12-19T17:26:00.573" v="23" actId="403"/>
        <pc:sldMkLst>
          <pc:docMk/>
          <pc:sldMk cId="158414712" sldId="281"/>
        </pc:sldMkLst>
        <pc:spChg chg="mod">
          <ac:chgData name="rakshak kalla" userId="a8e09fd73d64b4ff" providerId="LiveId" clId="{08538758-9BE1-4C0A-B300-CD8E8ECC06BD}" dt="2023-12-19T17:26:00.573" v="23" actId="403"/>
          <ac:spMkLst>
            <pc:docMk/>
            <pc:sldMk cId="158414712" sldId="281"/>
            <ac:spMk id="2" creationId="{80D73D45-B118-B951-1E6C-7FDC41D81589}"/>
          </ac:spMkLst>
        </pc:spChg>
      </pc:sldChg>
      <pc:sldChg chg="modSp mod">
        <pc:chgData name="rakshak kalla" userId="a8e09fd73d64b4ff" providerId="LiveId" clId="{08538758-9BE1-4C0A-B300-CD8E8ECC06BD}" dt="2024-01-31T15:22:09.266" v="242" actId="122"/>
        <pc:sldMkLst>
          <pc:docMk/>
          <pc:sldMk cId="694867552" sldId="282"/>
        </pc:sldMkLst>
        <pc:spChg chg="mod">
          <ac:chgData name="rakshak kalla" userId="a8e09fd73d64b4ff" providerId="LiveId" clId="{08538758-9BE1-4C0A-B300-CD8E8ECC06BD}" dt="2024-01-31T15:22:09.266" v="242" actId="122"/>
          <ac:spMkLst>
            <pc:docMk/>
            <pc:sldMk cId="694867552" sldId="282"/>
            <ac:spMk id="2" creationId="{427BF07C-0EAB-26A8-4440-C1C7AE641275}"/>
          </ac:spMkLst>
        </pc:spChg>
      </pc:sldChg>
      <pc:sldChg chg="modSp mod">
        <pc:chgData name="rakshak kalla" userId="a8e09fd73d64b4ff" providerId="LiveId" clId="{08538758-9BE1-4C0A-B300-CD8E8ECC06BD}" dt="2023-12-19T17:34:49.148" v="137" actId="207"/>
        <pc:sldMkLst>
          <pc:docMk/>
          <pc:sldMk cId="923576434" sldId="283"/>
        </pc:sldMkLst>
        <pc:spChg chg="mod">
          <ac:chgData name="rakshak kalla" userId="a8e09fd73d64b4ff" providerId="LiveId" clId="{08538758-9BE1-4C0A-B300-CD8E8ECC06BD}" dt="2023-12-19T17:34:49.148" v="137" actId="207"/>
          <ac:spMkLst>
            <pc:docMk/>
            <pc:sldMk cId="923576434" sldId="283"/>
            <ac:spMk id="5" creationId="{28394F53-BBD3-249D-28F0-1D2E96778CE7}"/>
          </ac:spMkLst>
        </pc:spChg>
      </pc:sldChg>
      <pc:sldChg chg="modSp mod">
        <pc:chgData name="rakshak kalla" userId="a8e09fd73d64b4ff" providerId="LiveId" clId="{08538758-9BE1-4C0A-B300-CD8E8ECC06BD}" dt="2023-12-19T17:35:10.765" v="138" actId="207"/>
        <pc:sldMkLst>
          <pc:docMk/>
          <pc:sldMk cId="1400970371" sldId="285"/>
        </pc:sldMkLst>
        <pc:spChg chg="mod">
          <ac:chgData name="rakshak kalla" userId="a8e09fd73d64b4ff" providerId="LiveId" clId="{08538758-9BE1-4C0A-B300-CD8E8ECC06BD}" dt="2023-12-19T17:35:10.765" v="138" actId="207"/>
          <ac:spMkLst>
            <pc:docMk/>
            <pc:sldMk cId="1400970371" sldId="285"/>
            <ac:spMk id="2" creationId="{484D8873-74EC-9003-D376-E931D70018F3}"/>
          </ac:spMkLst>
        </pc:spChg>
        <pc:spChg chg="mod">
          <ac:chgData name="rakshak kalla" userId="a8e09fd73d64b4ff" providerId="LiveId" clId="{08538758-9BE1-4C0A-B300-CD8E8ECC06BD}" dt="2023-12-19T17:24:58.974" v="18" actId="20577"/>
          <ac:spMkLst>
            <pc:docMk/>
            <pc:sldMk cId="1400970371" sldId="285"/>
            <ac:spMk id="3" creationId="{A66E0475-2A00-E4A2-E4CD-04B9B56652FE}"/>
          </ac:spMkLst>
        </pc:spChg>
      </pc:sldChg>
      <pc:sldChg chg="modSp mod">
        <pc:chgData name="rakshak kalla" userId="a8e09fd73d64b4ff" providerId="LiveId" clId="{08538758-9BE1-4C0A-B300-CD8E8ECC06BD}" dt="2023-12-19T17:36:25.591" v="144" actId="207"/>
        <pc:sldMkLst>
          <pc:docMk/>
          <pc:sldMk cId="1784830841" sldId="287"/>
        </pc:sldMkLst>
        <pc:spChg chg="mod">
          <ac:chgData name="rakshak kalla" userId="a8e09fd73d64b4ff" providerId="LiveId" clId="{08538758-9BE1-4C0A-B300-CD8E8ECC06BD}" dt="2023-12-19T17:36:25.591" v="144" actId="207"/>
          <ac:spMkLst>
            <pc:docMk/>
            <pc:sldMk cId="1784830841" sldId="287"/>
            <ac:spMk id="2" creationId="{81410AE0-0682-058E-FB14-469E986EA4DB}"/>
          </ac:spMkLst>
        </pc:spChg>
      </pc:sldChg>
      <pc:sldChg chg="modSp mod">
        <pc:chgData name="rakshak kalla" userId="a8e09fd73d64b4ff" providerId="LiveId" clId="{08538758-9BE1-4C0A-B300-CD8E8ECC06BD}" dt="2024-01-31T15:21:32.046" v="237" actId="14100"/>
        <pc:sldMkLst>
          <pc:docMk/>
          <pc:sldMk cId="756759314" sldId="288"/>
        </pc:sldMkLst>
        <pc:spChg chg="mod">
          <ac:chgData name="rakshak kalla" userId="a8e09fd73d64b4ff" providerId="LiveId" clId="{08538758-9BE1-4C0A-B300-CD8E8ECC06BD}" dt="2024-01-31T15:21:32.046" v="237" actId="14100"/>
          <ac:spMkLst>
            <pc:docMk/>
            <pc:sldMk cId="756759314" sldId="288"/>
            <ac:spMk id="2" creationId="{C53F6A25-FF43-21EF-68AF-AF5E4F40DF05}"/>
          </ac:spMkLst>
        </pc:spChg>
        <pc:spChg chg="mod">
          <ac:chgData name="rakshak kalla" userId="a8e09fd73d64b4ff" providerId="LiveId" clId="{08538758-9BE1-4C0A-B300-CD8E8ECC06BD}" dt="2024-01-31T15:21:00.173" v="234" actId="123"/>
          <ac:spMkLst>
            <pc:docMk/>
            <pc:sldMk cId="756759314" sldId="288"/>
            <ac:spMk id="3" creationId="{A69F2C7A-AB82-C560-C068-C98544E11D9F}"/>
          </ac:spMkLst>
        </pc:spChg>
      </pc:sldChg>
      <pc:sldChg chg="addSp delSp modSp mod">
        <pc:chgData name="rakshak kalla" userId="a8e09fd73d64b4ff" providerId="LiveId" clId="{08538758-9BE1-4C0A-B300-CD8E8ECC06BD}" dt="2023-12-19T17:45:29.308" v="187" actId="1036"/>
        <pc:sldMkLst>
          <pc:docMk/>
          <pc:sldMk cId="2033059727" sldId="289"/>
        </pc:sldMkLst>
        <pc:spChg chg="mod">
          <ac:chgData name="rakshak kalla" userId="a8e09fd73d64b4ff" providerId="LiveId" clId="{08538758-9BE1-4C0A-B300-CD8E8ECC06BD}" dt="2023-12-19T17:36:53.752" v="146" actId="207"/>
          <ac:spMkLst>
            <pc:docMk/>
            <pc:sldMk cId="2033059727" sldId="289"/>
            <ac:spMk id="2" creationId="{897DE4D2-0F44-9893-8E79-FCD06987BA95}"/>
          </ac:spMkLst>
        </pc:spChg>
        <pc:spChg chg="add del mod">
          <ac:chgData name="rakshak kalla" userId="a8e09fd73d64b4ff" providerId="LiveId" clId="{08538758-9BE1-4C0A-B300-CD8E8ECC06BD}" dt="2023-12-19T17:38:38.153" v="152" actId="22"/>
          <ac:spMkLst>
            <pc:docMk/>
            <pc:sldMk cId="2033059727" sldId="289"/>
            <ac:spMk id="5" creationId="{B2C93AAF-9F53-9789-1371-4C8EB1A0E000}"/>
          </ac:spMkLst>
        </pc:spChg>
        <pc:picChg chg="del">
          <ac:chgData name="rakshak kalla" userId="a8e09fd73d64b4ff" providerId="LiveId" clId="{08538758-9BE1-4C0A-B300-CD8E8ECC06BD}" dt="2023-12-19T17:37:44.147" v="150" actId="21"/>
          <ac:picMkLst>
            <pc:docMk/>
            <pc:sldMk cId="2033059727" sldId="289"/>
            <ac:picMk id="4" creationId="{9FCA5101-E243-E8B5-F2C4-4D3E267668B5}"/>
          </ac:picMkLst>
        </pc:picChg>
        <pc:picChg chg="add mod ord">
          <ac:chgData name="rakshak kalla" userId="a8e09fd73d64b4ff" providerId="LiveId" clId="{08538758-9BE1-4C0A-B300-CD8E8ECC06BD}" dt="2023-12-19T17:45:29.308" v="187" actId="1036"/>
          <ac:picMkLst>
            <pc:docMk/>
            <pc:sldMk cId="2033059727" sldId="289"/>
            <ac:picMk id="7" creationId="{98B2635D-BDCE-2E0D-0044-7F10483528C9}"/>
          </ac:picMkLst>
        </pc:picChg>
      </pc:sldChg>
      <pc:sldChg chg="addSp delSp modSp mod">
        <pc:chgData name="rakshak kalla" userId="a8e09fd73d64b4ff" providerId="LiveId" clId="{08538758-9BE1-4C0A-B300-CD8E8ECC06BD}" dt="2023-12-19T17:39:14.153" v="155" actId="22"/>
        <pc:sldMkLst>
          <pc:docMk/>
          <pc:sldMk cId="3819857077" sldId="290"/>
        </pc:sldMkLst>
        <pc:spChg chg="add del mod">
          <ac:chgData name="rakshak kalla" userId="a8e09fd73d64b4ff" providerId="LiveId" clId="{08538758-9BE1-4C0A-B300-CD8E8ECC06BD}" dt="2023-12-19T17:39:14.153" v="155" actId="22"/>
          <ac:spMkLst>
            <pc:docMk/>
            <pc:sldMk cId="3819857077" sldId="290"/>
            <ac:spMk id="3" creationId="{11447BE5-4C4E-48FA-3EFF-D016D387B4DE}"/>
          </ac:spMkLst>
        </pc:spChg>
        <pc:picChg chg="del">
          <ac:chgData name="rakshak kalla" userId="a8e09fd73d64b4ff" providerId="LiveId" clId="{08538758-9BE1-4C0A-B300-CD8E8ECC06BD}" dt="2023-12-19T17:38:49.821" v="153" actId="21"/>
          <ac:picMkLst>
            <pc:docMk/>
            <pc:sldMk cId="3819857077" sldId="290"/>
            <ac:picMk id="4" creationId="{1AB51C86-C7C4-5D18-FC65-FF2EEF9BBCF6}"/>
          </ac:picMkLst>
        </pc:picChg>
        <pc:picChg chg="add mod ord">
          <ac:chgData name="rakshak kalla" userId="a8e09fd73d64b4ff" providerId="LiveId" clId="{08538758-9BE1-4C0A-B300-CD8E8ECC06BD}" dt="2023-12-19T17:39:14.153" v="155" actId="22"/>
          <ac:picMkLst>
            <pc:docMk/>
            <pc:sldMk cId="3819857077" sldId="290"/>
            <ac:picMk id="6" creationId="{7C734317-C784-5C0F-DDDC-1D2FBEBC2778}"/>
          </ac:picMkLst>
        </pc:picChg>
      </pc:sldChg>
      <pc:sldChg chg="addSp delSp modSp mod">
        <pc:chgData name="rakshak kalla" userId="a8e09fd73d64b4ff" providerId="LiveId" clId="{08538758-9BE1-4C0A-B300-CD8E8ECC06BD}" dt="2023-12-19T17:45:41.043" v="189" actId="1076"/>
        <pc:sldMkLst>
          <pc:docMk/>
          <pc:sldMk cId="3967985692" sldId="291"/>
        </pc:sldMkLst>
        <pc:spChg chg="add del mod">
          <ac:chgData name="rakshak kalla" userId="a8e09fd73d64b4ff" providerId="LiveId" clId="{08538758-9BE1-4C0A-B300-CD8E8ECC06BD}" dt="2023-12-19T17:40:17.222" v="159"/>
          <ac:spMkLst>
            <pc:docMk/>
            <pc:sldMk cId="3967985692" sldId="291"/>
            <ac:spMk id="3" creationId="{1EB8C29E-8ACF-01FB-C61D-A709013EB5A2}"/>
          </ac:spMkLst>
        </pc:spChg>
        <pc:spChg chg="add del mod">
          <ac:chgData name="rakshak kalla" userId="a8e09fd73d64b4ff" providerId="LiveId" clId="{08538758-9BE1-4C0A-B300-CD8E8ECC06BD}" dt="2023-12-19T17:40:48.496" v="163"/>
          <ac:spMkLst>
            <pc:docMk/>
            <pc:sldMk cId="3967985692" sldId="291"/>
            <ac:spMk id="7" creationId="{07A25506-60CC-A9C6-EB72-CC3DFE657C75}"/>
          </ac:spMkLst>
        </pc:spChg>
        <pc:picChg chg="del">
          <ac:chgData name="rakshak kalla" userId="a8e09fd73d64b4ff" providerId="LiveId" clId="{08538758-9BE1-4C0A-B300-CD8E8ECC06BD}" dt="2023-12-19T17:40:04.538" v="156" actId="21"/>
          <ac:picMkLst>
            <pc:docMk/>
            <pc:sldMk cId="3967985692" sldId="291"/>
            <ac:picMk id="4" creationId="{F8460F44-C6C4-4237-714F-8ED388468251}"/>
          </ac:picMkLst>
        </pc:picChg>
        <pc:picChg chg="add del mod">
          <ac:chgData name="rakshak kalla" userId="a8e09fd73d64b4ff" providerId="LiveId" clId="{08538758-9BE1-4C0A-B300-CD8E8ECC06BD}" dt="2023-12-19T17:40:22.401" v="160" actId="21"/>
          <ac:picMkLst>
            <pc:docMk/>
            <pc:sldMk cId="3967985692" sldId="291"/>
            <ac:picMk id="5" creationId="{2DC339B8-11C8-C971-D87A-C475155627F2}"/>
          </ac:picMkLst>
        </pc:picChg>
        <pc:picChg chg="add mod">
          <ac:chgData name="rakshak kalla" userId="a8e09fd73d64b4ff" providerId="LiveId" clId="{08538758-9BE1-4C0A-B300-CD8E8ECC06BD}" dt="2023-12-19T17:45:41.043" v="189" actId="1076"/>
          <ac:picMkLst>
            <pc:docMk/>
            <pc:sldMk cId="3967985692" sldId="291"/>
            <ac:picMk id="8" creationId="{92DA9AE2-AD7A-355D-4E69-4AE6B1B064E3}"/>
          </ac:picMkLst>
        </pc:picChg>
      </pc:sldChg>
      <pc:sldChg chg="addSp delSp modSp mod">
        <pc:chgData name="rakshak kalla" userId="a8e09fd73d64b4ff" providerId="LiveId" clId="{08538758-9BE1-4C0A-B300-CD8E8ECC06BD}" dt="2023-12-19T17:45:51.735" v="191" actId="1076"/>
        <pc:sldMkLst>
          <pc:docMk/>
          <pc:sldMk cId="2818846517" sldId="292"/>
        </pc:sldMkLst>
        <pc:spChg chg="add del mod">
          <ac:chgData name="rakshak kalla" userId="a8e09fd73d64b4ff" providerId="LiveId" clId="{08538758-9BE1-4C0A-B300-CD8E8ECC06BD}" dt="2023-12-19T17:41:51.464" v="168"/>
          <ac:spMkLst>
            <pc:docMk/>
            <pc:sldMk cId="2818846517" sldId="292"/>
            <ac:spMk id="4" creationId="{3E7BB84B-2949-88A7-D33A-DE48E84E14FD}"/>
          </ac:spMkLst>
        </pc:spChg>
        <pc:picChg chg="del">
          <ac:chgData name="rakshak kalla" userId="a8e09fd73d64b4ff" providerId="LiveId" clId="{08538758-9BE1-4C0A-B300-CD8E8ECC06BD}" dt="2023-12-19T17:41:27.232" v="165" actId="21"/>
          <ac:picMkLst>
            <pc:docMk/>
            <pc:sldMk cId="2818846517" sldId="292"/>
            <ac:picMk id="2" creationId="{12F9FCA3-7BA9-4DBE-2031-E7C6A5290A8A}"/>
          </ac:picMkLst>
        </pc:picChg>
        <pc:picChg chg="add mod">
          <ac:chgData name="rakshak kalla" userId="a8e09fd73d64b4ff" providerId="LiveId" clId="{08538758-9BE1-4C0A-B300-CD8E8ECC06BD}" dt="2023-12-19T17:45:51.735" v="191" actId="1076"/>
          <ac:picMkLst>
            <pc:docMk/>
            <pc:sldMk cId="2818846517" sldId="292"/>
            <ac:picMk id="5" creationId="{AAF95B98-83CB-3125-C665-B61115903073}"/>
          </ac:picMkLst>
        </pc:picChg>
      </pc:sldChg>
      <pc:sldChg chg="addSp delSp modSp mod">
        <pc:chgData name="rakshak kalla" userId="a8e09fd73d64b4ff" providerId="LiveId" clId="{08538758-9BE1-4C0A-B300-CD8E8ECC06BD}" dt="2023-12-19T17:46:01.645" v="193" actId="1076"/>
        <pc:sldMkLst>
          <pc:docMk/>
          <pc:sldMk cId="4280539931" sldId="293"/>
        </pc:sldMkLst>
        <pc:spChg chg="add del mod">
          <ac:chgData name="rakshak kalla" userId="a8e09fd73d64b4ff" providerId="LiveId" clId="{08538758-9BE1-4C0A-B300-CD8E8ECC06BD}" dt="2023-12-19T17:42:39.728" v="173"/>
          <ac:spMkLst>
            <pc:docMk/>
            <pc:sldMk cId="4280539931" sldId="293"/>
            <ac:spMk id="3" creationId="{2BFE8E0E-A6EE-DD9A-1488-C7C702FEEC6C}"/>
          </ac:spMkLst>
        </pc:spChg>
        <pc:picChg chg="del">
          <ac:chgData name="rakshak kalla" userId="a8e09fd73d64b4ff" providerId="LiveId" clId="{08538758-9BE1-4C0A-B300-CD8E8ECC06BD}" dt="2023-12-19T17:42:10.024" v="169" actId="21"/>
          <ac:picMkLst>
            <pc:docMk/>
            <pc:sldMk cId="4280539931" sldId="293"/>
            <ac:picMk id="4" creationId="{6682FF48-D009-B041-BEA8-084A01EE78BB}"/>
          </ac:picMkLst>
        </pc:picChg>
        <pc:picChg chg="add mod">
          <ac:chgData name="rakshak kalla" userId="a8e09fd73d64b4ff" providerId="LiveId" clId="{08538758-9BE1-4C0A-B300-CD8E8ECC06BD}" dt="2023-12-19T17:46:01.645" v="193" actId="1076"/>
          <ac:picMkLst>
            <pc:docMk/>
            <pc:sldMk cId="4280539931" sldId="293"/>
            <ac:picMk id="5" creationId="{ABA91404-8222-48E5-5CE1-D3CCDCEE599D}"/>
          </ac:picMkLst>
        </pc:picChg>
      </pc:sldChg>
      <pc:sldChg chg="addSp delSp modSp mod">
        <pc:chgData name="rakshak kalla" userId="a8e09fd73d64b4ff" providerId="LiveId" clId="{08538758-9BE1-4C0A-B300-CD8E8ECC06BD}" dt="2023-12-19T17:46:10.742" v="195" actId="1076"/>
        <pc:sldMkLst>
          <pc:docMk/>
          <pc:sldMk cId="1641322532" sldId="294"/>
        </pc:sldMkLst>
        <pc:spChg chg="add del mod">
          <ac:chgData name="rakshak kalla" userId="a8e09fd73d64b4ff" providerId="LiveId" clId="{08538758-9BE1-4C0A-B300-CD8E8ECC06BD}" dt="2023-12-19T17:43:17.873" v="177"/>
          <ac:spMkLst>
            <pc:docMk/>
            <pc:sldMk cId="1641322532" sldId="294"/>
            <ac:spMk id="3" creationId="{313FF595-9D79-8AC7-834F-2426631035E1}"/>
          </ac:spMkLst>
        </pc:spChg>
        <pc:picChg chg="del">
          <ac:chgData name="rakshak kalla" userId="a8e09fd73d64b4ff" providerId="LiveId" clId="{08538758-9BE1-4C0A-B300-CD8E8ECC06BD}" dt="2023-12-19T17:42:56.182" v="174" actId="21"/>
          <ac:picMkLst>
            <pc:docMk/>
            <pc:sldMk cId="1641322532" sldId="294"/>
            <ac:picMk id="4" creationId="{52B206F6-EAD8-76E5-2D5A-F88141B63382}"/>
          </ac:picMkLst>
        </pc:picChg>
        <pc:picChg chg="add mod">
          <ac:chgData name="rakshak kalla" userId="a8e09fd73d64b4ff" providerId="LiveId" clId="{08538758-9BE1-4C0A-B300-CD8E8ECC06BD}" dt="2023-12-19T17:46:10.742" v="195" actId="1076"/>
          <ac:picMkLst>
            <pc:docMk/>
            <pc:sldMk cId="1641322532" sldId="294"/>
            <ac:picMk id="5" creationId="{2D14AFF7-3C9F-237B-66E3-CACC00D58BB0}"/>
          </ac:picMkLst>
        </pc:picChg>
      </pc:sldChg>
      <pc:sldChg chg="addSp delSp modSp mod">
        <pc:chgData name="rakshak kalla" userId="a8e09fd73d64b4ff" providerId="LiveId" clId="{08538758-9BE1-4C0A-B300-CD8E8ECC06BD}" dt="2023-12-19T17:47:47.821" v="209" actId="14100"/>
        <pc:sldMkLst>
          <pc:docMk/>
          <pc:sldMk cId="2837554219" sldId="295"/>
        </pc:sldMkLst>
        <pc:spChg chg="mod">
          <ac:chgData name="rakshak kalla" userId="a8e09fd73d64b4ff" providerId="LiveId" clId="{08538758-9BE1-4C0A-B300-CD8E8ECC06BD}" dt="2023-12-19T17:47:47.821" v="209" actId="14100"/>
          <ac:spMkLst>
            <pc:docMk/>
            <pc:sldMk cId="2837554219" sldId="295"/>
            <ac:spMk id="5" creationId="{C1FD42E4-E63E-72E4-AE6A-FADBC31A4012}"/>
          </ac:spMkLst>
        </pc:spChg>
        <pc:grpChg chg="del">
          <ac:chgData name="rakshak kalla" userId="a8e09fd73d64b4ff" providerId="LiveId" clId="{08538758-9BE1-4C0A-B300-CD8E8ECC06BD}" dt="2023-12-19T17:43:30.357" v="178" actId="21"/>
          <ac:grpSpMkLst>
            <pc:docMk/>
            <pc:sldMk cId="2837554219" sldId="295"/>
            <ac:grpSpMk id="6" creationId="{D6C951B0-8DC2-54FF-E3B8-54568BBE7782}"/>
          </ac:grpSpMkLst>
        </pc:grpChg>
        <pc:picChg chg="add mod">
          <ac:chgData name="rakshak kalla" userId="a8e09fd73d64b4ff" providerId="LiveId" clId="{08538758-9BE1-4C0A-B300-CD8E8ECC06BD}" dt="2023-12-19T17:47:28.447" v="206" actId="1076"/>
          <ac:picMkLst>
            <pc:docMk/>
            <pc:sldMk cId="2837554219" sldId="295"/>
            <ac:picMk id="2" creationId="{D41277DD-1A25-085E-6F70-CEC521887385}"/>
          </ac:picMkLst>
        </pc:picChg>
        <pc:picChg chg="del">
          <ac:chgData name="rakshak kalla" userId="a8e09fd73d64b4ff" providerId="LiveId" clId="{08538758-9BE1-4C0A-B300-CD8E8ECC06BD}" dt="2023-12-19T17:43:34.964" v="179" actId="21"/>
          <ac:picMkLst>
            <pc:docMk/>
            <pc:sldMk cId="2837554219" sldId="295"/>
            <ac:picMk id="10" creationId="{D8AFC465-7568-3343-596A-D21C768E18A2}"/>
          </ac:picMkLst>
        </pc:picChg>
      </pc:sldChg>
      <pc:sldChg chg="addSp delSp modSp mod">
        <pc:chgData name="rakshak kalla" userId="a8e09fd73d64b4ff" providerId="LiveId" clId="{08538758-9BE1-4C0A-B300-CD8E8ECC06BD}" dt="2023-12-19T17:48:41.305" v="216" actId="1036"/>
        <pc:sldMkLst>
          <pc:docMk/>
          <pc:sldMk cId="1264746709" sldId="296"/>
        </pc:sldMkLst>
        <pc:spChg chg="del">
          <ac:chgData name="rakshak kalla" userId="a8e09fd73d64b4ff" providerId="LiveId" clId="{08538758-9BE1-4C0A-B300-CD8E8ECC06BD}" dt="2023-12-19T17:48:26.629" v="212"/>
          <ac:spMkLst>
            <pc:docMk/>
            <pc:sldMk cId="1264746709" sldId="296"/>
            <ac:spMk id="3" creationId="{835BD234-D6F6-BA37-D70E-0DF49697A883}"/>
          </ac:spMkLst>
        </pc:spChg>
        <pc:grpChg chg="del">
          <ac:chgData name="rakshak kalla" userId="a8e09fd73d64b4ff" providerId="LiveId" clId="{08538758-9BE1-4C0A-B300-CD8E8ECC06BD}" dt="2023-12-19T17:47:56.892" v="210" actId="21"/>
          <ac:grpSpMkLst>
            <pc:docMk/>
            <pc:sldMk cId="1264746709" sldId="296"/>
            <ac:grpSpMk id="4" creationId="{34362FBF-F2CE-1AE9-B775-8AC58AB2294C}"/>
          </ac:grpSpMkLst>
        </pc:grpChg>
        <pc:picChg chg="add mod">
          <ac:chgData name="rakshak kalla" userId="a8e09fd73d64b4ff" providerId="LiveId" clId="{08538758-9BE1-4C0A-B300-CD8E8ECC06BD}" dt="2023-12-19T17:48:41.305" v="216" actId="1036"/>
          <ac:picMkLst>
            <pc:docMk/>
            <pc:sldMk cId="1264746709" sldId="296"/>
            <ac:picMk id="2" creationId="{61253EAD-445B-D5EA-1894-97CF2F204D56}"/>
          </ac:picMkLst>
        </pc:picChg>
        <pc:picChg chg="del">
          <ac:chgData name="rakshak kalla" userId="a8e09fd73d64b4ff" providerId="LiveId" clId="{08538758-9BE1-4C0A-B300-CD8E8ECC06BD}" dt="2023-12-19T17:48:03.499" v="211" actId="21"/>
          <ac:picMkLst>
            <pc:docMk/>
            <pc:sldMk cId="1264746709" sldId="296"/>
            <ac:picMk id="7" creationId="{DFC32D32-2FAB-1A8E-4094-1CF191644EF0}"/>
          </ac:picMkLst>
        </pc:picChg>
      </pc:sldChg>
      <pc:sldChg chg="addSp delSp modSp mod">
        <pc:chgData name="rakshak kalla" userId="a8e09fd73d64b4ff" providerId="LiveId" clId="{08538758-9BE1-4C0A-B300-CD8E8ECC06BD}" dt="2023-12-19T17:49:12.924" v="221" actId="1076"/>
        <pc:sldMkLst>
          <pc:docMk/>
          <pc:sldMk cId="2288045756" sldId="297"/>
        </pc:sldMkLst>
        <pc:spChg chg="del">
          <ac:chgData name="rakshak kalla" userId="a8e09fd73d64b4ff" providerId="LiveId" clId="{08538758-9BE1-4C0A-B300-CD8E8ECC06BD}" dt="2023-12-19T17:49:06.156" v="219"/>
          <ac:spMkLst>
            <pc:docMk/>
            <pc:sldMk cId="2288045756" sldId="297"/>
            <ac:spMk id="3" creationId="{F49FD56D-44A7-24D9-B79D-099B1F24ED82}"/>
          </ac:spMkLst>
        </pc:spChg>
        <pc:grpChg chg="del">
          <ac:chgData name="rakshak kalla" userId="a8e09fd73d64b4ff" providerId="LiveId" clId="{08538758-9BE1-4C0A-B300-CD8E8ECC06BD}" dt="2023-12-19T17:48:49.458" v="217" actId="21"/>
          <ac:grpSpMkLst>
            <pc:docMk/>
            <pc:sldMk cId="2288045756" sldId="297"/>
            <ac:grpSpMk id="4" creationId="{26BC6FFA-D780-EAC0-B3C6-C0FB7C348F0E}"/>
          </ac:grpSpMkLst>
        </pc:grpChg>
        <pc:picChg chg="add mod">
          <ac:chgData name="rakshak kalla" userId="a8e09fd73d64b4ff" providerId="LiveId" clId="{08538758-9BE1-4C0A-B300-CD8E8ECC06BD}" dt="2023-12-19T17:49:12.924" v="221" actId="1076"/>
          <ac:picMkLst>
            <pc:docMk/>
            <pc:sldMk cId="2288045756" sldId="297"/>
            <ac:picMk id="2" creationId="{2C2F247B-C3DA-B522-6DE0-3F8D3690C01E}"/>
          </ac:picMkLst>
        </pc:picChg>
        <pc:picChg chg="del">
          <ac:chgData name="rakshak kalla" userId="a8e09fd73d64b4ff" providerId="LiveId" clId="{08538758-9BE1-4C0A-B300-CD8E8ECC06BD}" dt="2023-12-19T17:48:52.606" v="218" actId="21"/>
          <ac:picMkLst>
            <pc:docMk/>
            <pc:sldMk cId="2288045756" sldId="297"/>
            <ac:picMk id="7" creationId="{B51CA921-9090-05D1-CA30-88EA99DD7453}"/>
          </ac:picMkLst>
        </pc:picChg>
      </pc:sldChg>
      <pc:sldChg chg="modSp mod">
        <pc:chgData name="rakshak kalla" userId="a8e09fd73d64b4ff" providerId="LiveId" clId="{08538758-9BE1-4C0A-B300-CD8E8ECC06BD}" dt="2023-12-19T17:37:30.960" v="149" actId="207"/>
        <pc:sldMkLst>
          <pc:docMk/>
          <pc:sldMk cId="1944658966" sldId="298"/>
        </pc:sldMkLst>
        <pc:spChg chg="mod">
          <ac:chgData name="rakshak kalla" userId="a8e09fd73d64b4ff" providerId="LiveId" clId="{08538758-9BE1-4C0A-B300-CD8E8ECC06BD}" dt="2023-12-19T17:37:30.960" v="149" actId="207"/>
          <ac:spMkLst>
            <pc:docMk/>
            <pc:sldMk cId="1944658966" sldId="298"/>
            <ac:spMk id="2" creationId="{D25AB7CF-7CD0-8CB7-9148-97EA3D02EC0D}"/>
          </ac:spMkLst>
        </pc:spChg>
        <pc:spChg chg="mod">
          <ac:chgData name="rakshak kalla" userId="a8e09fd73d64b4ff" providerId="LiveId" clId="{08538758-9BE1-4C0A-B300-CD8E8ECC06BD}" dt="2023-12-19T17:31:42.101" v="118" actId="1035"/>
          <ac:spMkLst>
            <pc:docMk/>
            <pc:sldMk cId="1944658966" sldId="298"/>
            <ac:spMk id="3" creationId="{CD9A3525-9C08-C54B-E774-F8E443685D4C}"/>
          </ac:spMkLst>
        </pc:spChg>
      </pc:sldChg>
      <pc:sldChg chg="addSp delSp modSp new mod">
        <pc:chgData name="rakshak kalla" userId="a8e09fd73d64b4ff" providerId="LiveId" clId="{08538758-9BE1-4C0A-B300-CD8E8ECC06BD}" dt="2023-12-19T17:50:21.691" v="226"/>
        <pc:sldMkLst>
          <pc:docMk/>
          <pc:sldMk cId="238549778" sldId="299"/>
        </pc:sldMkLst>
        <pc:spChg chg="del">
          <ac:chgData name="rakshak kalla" userId="a8e09fd73d64b4ff" providerId="LiveId" clId="{08538758-9BE1-4C0A-B300-CD8E8ECC06BD}" dt="2023-12-19T17:49:56.680" v="223" actId="21"/>
          <ac:spMkLst>
            <pc:docMk/>
            <pc:sldMk cId="238549778" sldId="299"/>
            <ac:spMk id="2" creationId="{21C1F28B-D12C-6377-F348-B7B50751BEBF}"/>
          </ac:spMkLst>
        </pc:spChg>
        <pc:spChg chg="del mod">
          <ac:chgData name="rakshak kalla" userId="a8e09fd73d64b4ff" providerId="LiveId" clId="{08538758-9BE1-4C0A-B300-CD8E8ECC06BD}" dt="2023-12-19T17:50:03.875" v="225"/>
          <ac:spMkLst>
            <pc:docMk/>
            <pc:sldMk cId="238549778" sldId="299"/>
            <ac:spMk id="3" creationId="{7A2FEAB1-1897-714B-5C65-62648D4C5649}"/>
          </ac:spMkLst>
        </pc:spChg>
        <pc:spChg chg="add del mod">
          <ac:chgData name="rakshak kalla" userId="a8e09fd73d64b4ff" providerId="LiveId" clId="{08538758-9BE1-4C0A-B300-CD8E8ECC06BD}" dt="2023-12-19T17:50:21.691" v="226"/>
          <ac:spMkLst>
            <pc:docMk/>
            <pc:sldMk cId="238549778" sldId="299"/>
            <ac:spMk id="4" creationId="{42F8D476-3F50-13CC-DC20-2062C9D15A3F}"/>
          </ac:spMkLst>
        </pc:spChg>
        <pc:picChg chg="add mod">
          <ac:chgData name="rakshak kalla" userId="a8e09fd73d64b4ff" providerId="LiveId" clId="{08538758-9BE1-4C0A-B300-CD8E8ECC06BD}" dt="2023-12-19T17:50:21.691" v="226"/>
          <ac:picMkLst>
            <pc:docMk/>
            <pc:sldMk cId="238549778" sldId="299"/>
            <ac:picMk id="5" creationId="{9E387E2C-B20E-7DA9-C2FD-F2333B61AA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6/14/2024</a:t>
            </a:fld>
            <a:endParaRPr lang="en-US"/>
          </a:p>
        </p:txBody>
      </p:sp>
      <p:sp>
        <p:nvSpPr>
          <p:cNvPr id="5" name="Footer Placeholder 4">
            <a:extLst>
              <a:ext uri="{FF2B5EF4-FFF2-40B4-BE49-F238E27FC236}">
                <a16:creationId xmlns=""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5" name="Footer Placeholder 4">
            <a:extLst>
              <a:ext uri="{FF2B5EF4-FFF2-40B4-BE49-F238E27FC236}">
                <a16:creationId xmlns=""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5" name="Footer Placeholder 4">
            <a:extLst>
              <a:ext uri="{FF2B5EF4-FFF2-40B4-BE49-F238E27FC236}">
                <a16:creationId xmlns=""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6/14/2024</a:t>
            </a:fld>
            <a:endParaRPr lang="en-US"/>
          </a:p>
        </p:txBody>
      </p:sp>
      <p:sp>
        <p:nvSpPr>
          <p:cNvPr id="5" name="Footer Placeholder 4">
            <a:extLst>
              <a:ext uri="{FF2B5EF4-FFF2-40B4-BE49-F238E27FC236}">
                <a16:creationId xmlns=""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5" name="Footer Placeholder 4">
            <a:extLst>
              <a:ext uri="{FF2B5EF4-FFF2-40B4-BE49-F238E27FC236}">
                <a16:creationId xmlns=""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6" name="Footer Placeholder 5">
            <a:extLst>
              <a:ext uri="{FF2B5EF4-FFF2-40B4-BE49-F238E27FC236}">
                <a16:creationId xmlns=""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8" name="Footer Placeholder 7">
            <a:extLst>
              <a:ext uri="{FF2B5EF4-FFF2-40B4-BE49-F238E27FC236}">
                <a16:creationId xmlns=""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4" name="Footer Placeholder 3">
            <a:extLst>
              <a:ext uri="{FF2B5EF4-FFF2-40B4-BE49-F238E27FC236}">
                <a16:creationId xmlns=""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3" name="Footer Placeholder 2">
            <a:extLst>
              <a:ext uri="{FF2B5EF4-FFF2-40B4-BE49-F238E27FC236}">
                <a16:creationId xmlns=""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6" name="Footer Placeholder 5">
            <a:extLst>
              <a:ext uri="{FF2B5EF4-FFF2-40B4-BE49-F238E27FC236}">
                <a16:creationId xmlns=""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6" name="Footer Placeholder 5">
            <a:extLst>
              <a:ext uri="{FF2B5EF4-FFF2-40B4-BE49-F238E27FC236}">
                <a16:creationId xmlns=""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6/14/2024</a:t>
            </a:fld>
            <a:endParaRPr lang="en-US" dirty="0"/>
          </a:p>
        </p:txBody>
      </p:sp>
      <p:sp>
        <p:nvSpPr>
          <p:cNvPr id="6" name="Slide Number Placeholder 5">
            <a:extLst>
              <a:ext uri="{FF2B5EF4-FFF2-40B4-BE49-F238E27FC236}">
                <a16:creationId xmlns=""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oracle.com/javase/8/docs/api/javax/crypto/KeyGenerator.html#init-int-java.security.SecureRand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oracle.com/javase/8/docs/api/javax/crypto/KeyGenerator.html#init-java.security.spec.AlgorithmParameterSpe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354C13-BD5C-4725-AEA4-CA58F83B3654}"/>
              </a:ext>
            </a:extLst>
          </p:cNvPr>
          <p:cNvSpPr>
            <a:spLocks noGrp="1"/>
          </p:cNvSpPr>
          <p:nvPr>
            <p:ph type="title"/>
          </p:nvPr>
        </p:nvSpPr>
        <p:spPr>
          <a:xfrm>
            <a:off x="914400" y="254766"/>
            <a:ext cx="9914859" cy="1329004"/>
          </a:xfrm>
        </p:spPr>
        <p:txBody>
          <a:bodyPr>
            <a:normAutofit/>
          </a:bodyPr>
          <a:lstStyle/>
          <a:p>
            <a:pPr algn="ctr"/>
            <a:r>
              <a:rPr lang="en-IN" sz="2400" b="1" dirty="0" smtClean="0">
                <a:latin typeface="Times New Roman" pitchFamily="18" charset="0"/>
                <a:cs typeface="Times New Roman" pitchFamily="18" charset="0"/>
              </a:rPr>
              <a:t>     </a:t>
            </a:r>
            <a:r>
              <a:rPr lang="en-US" sz="2200" b="1" dirty="0">
                <a:latin typeface="Times New Roman" pitchFamily="18" charset="0"/>
                <a:cs typeface="Times New Roman" pitchFamily="18" charset="0"/>
              </a:rPr>
              <a:t>ENHANCING CLOUD STORAGE SECURITY: EFFICIENT REVOCABLE MULTI-AUTHORITY ATTRIBUTE-BASED ENCRYPTION</a:t>
            </a:r>
            <a:r>
              <a:rPr lang="en-IN" sz="2400" dirty="0"/>
              <a:t/>
            </a:r>
            <a:br>
              <a:rPr lang="en-IN" sz="2400" dirty="0"/>
            </a:br>
            <a:r>
              <a:rPr lang="en-IN" sz="2400" b="1" dirty="0" smtClean="0">
                <a:latin typeface="Times New Roman" pitchFamily="18" charset="0"/>
                <a:cs typeface="Times New Roman" pitchFamily="18" charset="0"/>
              </a:rPr>
              <a:t> </a:t>
            </a:r>
            <a:endParaRPr lang="en-IN" sz="2400" dirty="0">
              <a:solidFill>
                <a:schemeClr val="accent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A0B8471-8B6C-048E-BD81-8842FAC2296E}"/>
              </a:ext>
            </a:extLst>
          </p:cNvPr>
          <p:cNvSpPr>
            <a:spLocks noGrp="1"/>
          </p:cNvSpPr>
          <p:nvPr>
            <p:ph idx="1"/>
          </p:nvPr>
        </p:nvSpPr>
        <p:spPr>
          <a:xfrm>
            <a:off x="354563" y="1324947"/>
            <a:ext cx="10860833" cy="5278287"/>
          </a:xfrm>
        </p:spPr>
        <p:txBody>
          <a:bodyPr>
            <a:normAutofit fontScale="40000" lnSpcReduction="20000"/>
          </a:bodyPr>
          <a:lstStyle/>
          <a:p>
            <a:pPr marL="0" indent="0" algn="ctr">
              <a:buNone/>
            </a:pPr>
            <a:r>
              <a:rPr lang="en-IN" sz="5500" dirty="0">
                <a:solidFill>
                  <a:schemeClr val="tx1"/>
                </a:solidFill>
                <a:latin typeface="Times New Roman" panose="02020603050405020304" pitchFamily="18" charset="0"/>
                <a:cs typeface="Times New Roman" panose="02020603050405020304" pitchFamily="18" charset="0"/>
              </a:rPr>
              <a:t>Presented By</a:t>
            </a:r>
          </a:p>
          <a:p>
            <a:pPr marL="0" indent="0" algn="ctr">
              <a:buNone/>
            </a:pPr>
            <a:r>
              <a:rPr lang="en-IN" sz="5500" b="1" dirty="0">
                <a:solidFill>
                  <a:schemeClr val="bg1">
                    <a:lumMod val="10000"/>
                  </a:schemeClr>
                </a:solidFill>
                <a:latin typeface="Times New Roman" panose="02020603050405020304" pitchFamily="18" charset="0"/>
                <a:cs typeface="Times New Roman" panose="02020603050405020304" pitchFamily="18" charset="0"/>
              </a:rPr>
              <a:t>K. Rakshak</a:t>
            </a:r>
          </a:p>
          <a:p>
            <a:pPr marL="0" indent="0" algn="ctr">
              <a:buNone/>
            </a:pPr>
            <a:r>
              <a:rPr lang="en-IN" sz="5500" b="1" dirty="0">
                <a:solidFill>
                  <a:schemeClr val="bg1">
                    <a:lumMod val="10000"/>
                  </a:schemeClr>
                </a:solidFill>
                <a:latin typeface="Times New Roman" panose="02020603050405020304" pitchFamily="18" charset="0"/>
                <a:cs typeface="Times New Roman" panose="02020603050405020304" pitchFamily="18" charset="0"/>
              </a:rPr>
              <a:t>Reg no: 22091F0038</a:t>
            </a:r>
          </a:p>
          <a:p>
            <a:pPr marL="0" indent="0" algn="ctr">
              <a:buNone/>
            </a:pPr>
            <a:r>
              <a:rPr lang="en-IN" sz="5500" dirty="0">
                <a:solidFill>
                  <a:schemeClr val="tx1"/>
                </a:solidFill>
                <a:latin typeface="Times New Roman" panose="02020603050405020304" pitchFamily="18" charset="0"/>
                <a:cs typeface="Times New Roman" panose="02020603050405020304" pitchFamily="18" charset="0"/>
              </a:rPr>
              <a:t>Under The Esteemed Guidance</a:t>
            </a:r>
          </a:p>
          <a:p>
            <a:pPr marL="0" indent="0" algn="ctr">
              <a:buNone/>
            </a:pPr>
            <a:r>
              <a:rPr lang="en-IN" sz="5500" b="1" dirty="0">
                <a:solidFill>
                  <a:schemeClr val="bg1">
                    <a:lumMod val="10000"/>
                  </a:schemeClr>
                </a:solidFill>
                <a:latin typeface="Times New Roman" panose="02020603050405020304" pitchFamily="18" charset="0"/>
                <a:cs typeface="Times New Roman" panose="02020603050405020304" pitchFamily="18" charset="0"/>
              </a:rPr>
              <a:t>Mr .P Naveen Sundar Kumar M.Tech (</a:t>
            </a:r>
            <a:r>
              <a:rPr lang="en-IN" sz="5500" b="1" dirty="0" err="1">
                <a:solidFill>
                  <a:schemeClr val="bg1">
                    <a:lumMod val="10000"/>
                  </a:schemeClr>
                </a:solidFill>
                <a:latin typeface="Times New Roman" panose="02020603050405020304" pitchFamily="18" charset="0"/>
                <a:cs typeface="Times New Roman" panose="02020603050405020304" pitchFamily="18" charset="0"/>
              </a:rPr>
              <a:t>Ph.D</a:t>
            </a:r>
            <a:r>
              <a:rPr lang="en-IN" sz="5500" b="1" dirty="0">
                <a:solidFill>
                  <a:schemeClr val="bg1">
                    <a:lumMod val="10000"/>
                  </a:schemeClr>
                </a:solidFill>
                <a:latin typeface="Times New Roman" panose="02020603050405020304" pitchFamily="18" charset="0"/>
                <a:cs typeface="Times New Roman" panose="02020603050405020304" pitchFamily="18" charset="0"/>
              </a:rPr>
              <a:t>)</a:t>
            </a:r>
          </a:p>
          <a:p>
            <a:pPr marL="0" indent="0" algn="ctr">
              <a:buNone/>
            </a:pPr>
            <a:r>
              <a:rPr lang="en-IN" sz="5500" dirty="0">
                <a:solidFill>
                  <a:schemeClr val="bg1">
                    <a:lumMod val="10000"/>
                  </a:schemeClr>
                </a:solidFill>
                <a:latin typeface="Times New Roman" panose="02020603050405020304" pitchFamily="18" charset="0"/>
                <a:cs typeface="Times New Roman" panose="02020603050405020304" pitchFamily="18" charset="0"/>
              </a:rPr>
              <a:t>Assistant Professor</a:t>
            </a:r>
          </a:p>
          <a:p>
            <a:pPr algn="just"/>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marL="0" indent="0" algn="ctr">
              <a:buNone/>
            </a:pPr>
            <a:r>
              <a:rPr lang="en-US" sz="4800" b="1" dirty="0">
                <a:solidFill>
                  <a:schemeClr val="bg1">
                    <a:lumMod val="10000"/>
                  </a:schemeClr>
                </a:solidFill>
                <a:latin typeface="Times New Roman" panose="02020603050405020304" pitchFamily="18" charset="0"/>
                <a:cs typeface="Times New Roman" panose="02020603050405020304" pitchFamily="18" charset="0"/>
              </a:rPr>
              <a:t>DEPARTMENT OF MASTER OF COMPUTER APPLICATIONS</a:t>
            </a:r>
          </a:p>
          <a:p>
            <a:pPr marL="0" indent="0" algn="ctr">
              <a:buNone/>
            </a:pPr>
            <a:r>
              <a:rPr lang="en-US" sz="4000" b="1" dirty="0">
                <a:solidFill>
                  <a:schemeClr val="tx1"/>
                </a:solidFill>
                <a:latin typeface="Times New Roman" panose="02020603050405020304" pitchFamily="18" charset="0"/>
                <a:cs typeface="Times New Roman" panose="02020603050405020304" pitchFamily="18" charset="0"/>
              </a:rPr>
              <a:t>RAJEEV GANDHI MEMORIAL COLLEGE OF ENGINEERING &amp; TECHNOLOGY(AUTONOMOUS)</a:t>
            </a:r>
          </a:p>
          <a:p>
            <a:pPr marL="0" indent="0" algn="ctr">
              <a:buNone/>
            </a:pPr>
            <a:r>
              <a:rPr lang="en-US" sz="4000" b="1" dirty="0">
                <a:solidFill>
                  <a:schemeClr val="tx1"/>
                </a:solidFill>
                <a:latin typeface="Times New Roman" panose="02020603050405020304" pitchFamily="18" charset="0"/>
                <a:cs typeface="Times New Roman" panose="02020603050405020304" pitchFamily="18" charset="0"/>
              </a:rPr>
              <a:t>NANDYAL-518501, (Estd-1995)</a:t>
            </a:r>
            <a:endParaRPr lang="en-IN" sz="4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A693CF8A-662A-5747-88B7-8783F570DB38}"/>
              </a:ext>
            </a:extLst>
          </p:cNvPr>
          <p:cNvPicPr>
            <a:picLocks noChangeAspect="1"/>
          </p:cNvPicPr>
          <p:nvPr/>
        </p:nvPicPr>
        <p:blipFill>
          <a:blip r:embed="rId2"/>
          <a:stretch>
            <a:fillRect/>
          </a:stretch>
        </p:blipFill>
        <p:spPr>
          <a:xfrm>
            <a:off x="5480218" y="4077478"/>
            <a:ext cx="1060315" cy="1056366"/>
          </a:xfrm>
          <a:prstGeom prst="rect">
            <a:avLst/>
          </a:prstGeom>
        </p:spPr>
      </p:pic>
    </p:spTree>
    <p:extLst>
      <p:ext uri="{BB962C8B-B14F-4D97-AF65-F5344CB8AC3E}">
        <p14:creationId xmlns:p14="http://schemas.microsoft.com/office/powerpoint/2010/main" val="2129584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49082B5-CA11-3E85-9F23-AD6D7F0BB4CC}"/>
              </a:ext>
            </a:extLst>
          </p:cNvPr>
          <p:cNvSpPr>
            <a:spLocks noGrp="1"/>
          </p:cNvSpPr>
          <p:nvPr>
            <p:ph idx="1"/>
          </p:nvPr>
        </p:nvSpPr>
        <p:spPr>
          <a:xfrm>
            <a:off x="342899" y="360485"/>
            <a:ext cx="11189737" cy="5919016"/>
          </a:xfrm>
        </p:spPr>
        <p:txBody>
          <a:bodyPr>
            <a:normAutofit fontScale="92500" lnSpcReduction="10000"/>
          </a:bodyPr>
          <a:lstStyle/>
          <a:p>
            <a:pPr>
              <a:buFont typeface="Wingdings" pitchFamily="2" charset="2"/>
              <a:buChar char="Ø"/>
            </a:pPr>
            <a:r>
              <a:rPr lang="en-IN" sz="1800" b="1" dirty="0" smtClean="0">
                <a:latin typeface="Times New Roman" panose="02020603050405020304" pitchFamily="18" charset="0"/>
                <a:cs typeface="Times New Roman" panose="02020603050405020304" pitchFamily="18" charset="0"/>
              </a:rPr>
              <a:t>Solution</a:t>
            </a:r>
          </a:p>
          <a:p>
            <a:pPr marL="0" indent="0" algn="just">
              <a:lnSpc>
                <a:spcPct val="160000"/>
              </a:lnSpc>
              <a:buNone/>
            </a:pPr>
            <a:r>
              <a:rPr lang="en-US" sz="1600" b="1" dirty="0" smtClean="0">
                <a:latin typeface="Times New Roman" pitchFamily="18" charset="0"/>
                <a:cs typeface="Times New Roman" pitchFamily="18" charset="0"/>
              </a:rPr>
              <a:t>1.Attribute-Based </a:t>
            </a:r>
            <a:r>
              <a:rPr lang="en-US" sz="1600" b="1" dirty="0">
                <a:latin typeface="Times New Roman" pitchFamily="18" charset="0"/>
                <a:cs typeface="Times New Roman" pitchFamily="18" charset="0"/>
              </a:rPr>
              <a:t>Encryption (ABE)</a:t>
            </a:r>
            <a:r>
              <a:rPr lang="en-US" sz="1600" dirty="0">
                <a:latin typeface="Times New Roman" pitchFamily="18" charset="0"/>
                <a:cs typeface="Times New Roman" pitchFamily="18" charset="0"/>
              </a:rPr>
              <a:t>: ABE is a type of public-key encryption where access policies are specified over attributes </a:t>
            </a:r>
            <a:r>
              <a:rPr lang="en-US" sz="1600" dirty="0" smtClean="0">
                <a:latin typeface="Times New Roman" pitchFamily="18" charset="0"/>
                <a:cs typeface="Times New Roman" pitchFamily="18" charset="0"/>
              </a:rPr>
              <a:t>   rather </a:t>
            </a:r>
            <a:r>
              <a:rPr lang="en-US" sz="1600" dirty="0">
                <a:latin typeface="Times New Roman" pitchFamily="18" charset="0"/>
                <a:cs typeface="Times New Roman" pitchFamily="18" charset="0"/>
              </a:rPr>
              <a:t>than specific </a:t>
            </a:r>
            <a:r>
              <a:rPr lang="en-US" sz="1600" dirty="0" smtClean="0">
                <a:latin typeface="Times New Roman" pitchFamily="18" charset="0"/>
                <a:cs typeface="Times New Roman" pitchFamily="18" charset="0"/>
              </a:rPr>
              <a:t>identities</a:t>
            </a:r>
          </a:p>
          <a:p>
            <a:pPr algn="just">
              <a:lnSpc>
                <a:spcPct val="160000"/>
              </a:lnSpc>
              <a:buFont typeface="Wingdings" pitchFamily="2" charset="2"/>
              <a:buChar char="Ø"/>
            </a:pPr>
            <a:r>
              <a:rPr lang="en-US" sz="1600" dirty="0">
                <a:latin typeface="Times New Roman" pitchFamily="18" charset="0"/>
                <a:cs typeface="Times New Roman" pitchFamily="18" charset="0"/>
              </a:rPr>
              <a:t>This allows for more flexible access control. In this case, ABE would enable data to be encrypted with a policy that specifies which attributes a user must possess in order to decrypt it</a:t>
            </a:r>
            <a:r>
              <a:rPr lang="en-US" sz="1600" dirty="0" smtClean="0">
                <a:latin typeface="Times New Roman" pitchFamily="18" charset="0"/>
                <a:cs typeface="Times New Roman" pitchFamily="18" charset="0"/>
              </a:rPr>
              <a:t>.</a:t>
            </a:r>
          </a:p>
          <a:p>
            <a:pPr marL="0" indent="0">
              <a:lnSpc>
                <a:spcPct val="150000"/>
              </a:lnSpc>
              <a:buNone/>
            </a:pPr>
            <a:r>
              <a:rPr lang="en-US" sz="1600" b="1" dirty="0" smtClean="0">
                <a:latin typeface="Times New Roman" pitchFamily="18" charset="0"/>
                <a:cs typeface="Times New Roman" pitchFamily="18" charset="0"/>
              </a:rPr>
              <a:t>2.Multi-Authority</a:t>
            </a:r>
            <a:r>
              <a:rPr lang="en-US" sz="1600" dirty="0">
                <a:latin typeface="Times New Roman" pitchFamily="18" charset="0"/>
                <a:cs typeface="Times New Roman" pitchFamily="18" charset="0"/>
              </a:rPr>
              <a:t>: Multi-authority ABE involves multiple authorities or key generators that collectively manage the attributes and keys. </a:t>
            </a:r>
            <a:endParaRPr lang="en-US" sz="1600" dirty="0" smtClean="0">
              <a:latin typeface="Times New Roman" pitchFamily="18" charset="0"/>
              <a:cs typeface="Times New Roman" pitchFamily="18" charset="0"/>
            </a:endParaRPr>
          </a:p>
          <a:p>
            <a:pPr marL="0" indent="0" algn="just">
              <a:lnSpc>
                <a:spcPct val="150000"/>
              </a:lnSpc>
              <a:buNone/>
            </a:pPr>
            <a:r>
              <a:rPr lang="en-US" sz="1600" b="1" dirty="0" smtClean="0">
                <a:latin typeface="Times New Roman" pitchFamily="18" charset="0"/>
                <a:cs typeface="Times New Roman" pitchFamily="18" charset="0"/>
              </a:rPr>
              <a:t>3.Efficient </a:t>
            </a:r>
            <a:r>
              <a:rPr lang="en-US" sz="1600" b="1" dirty="0">
                <a:latin typeface="Times New Roman" pitchFamily="18" charset="0"/>
                <a:cs typeface="Times New Roman" pitchFamily="18" charset="0"/>
              </a:rPr>
              <a:t>Revocation</a:t>
            </a:r>
            <a:r>
              <a:rPr lang="en-US" sz="1600" dirty="0">
                <a:latin typeface="Times New Roman" pitchFamily="18" charset="0"/>
                <a:cs typeface="Times New Roman" pitchFamily="18" charset="0"/>
              </a:rPr>
              <a:t>: Traditional ABE schemes might struggle with efficient revocation, especially in dynamic environments like cloud storage. </a:t>
            </a:r>
            <a:endParaRPr lang="en-US" sz="1600" dirty="0" smtClean="0">
              <a:latin typeface="Times New Roman" pitchFamily="18" charset="0"/>
              <a:cs typeface="Times New Roman" pitchFamily="18" charset="0"/>
            </a:endParaRPr>
          </a:p>
          <a:p>
            <a:pPr algn="just">
              <a:lnSpc>
                <a:spcPct val="160000"/>
              </a:lnSpc>
              <a:buFont typeface="Wingdings" pitchFamily="2" charset="2"/>
              <a:buChar char="Ø"/>
            </a:pPr>
            <a:r>
              <a:rPr lang="en-US" sz="1600" dirty="0">
                <a:latin typeface="Times New Roman" pitchFamily="18" charset="0"/>
                <a:cs typeface="Times New Roman" pitchFamily="18" charset="0"/>
              </a:rPr>
              <a:t>The proposed solution would likely involve mechanisms for efficiently revoking access when </a:t>
            </a:r>
            <a:r>
              <a:rPr lang="en-US" sz="1600" dirty="0" smtClean="0">
                <a:latin typeface="Times New Roman" pitchFamily="18" charset="0"/>
                <a:cs typeface="Times New Roman" pitchFamily="18" charset="0"/>
              </a:rPr>
              <a:t>needed.</a:t>
            </a:r>
          </a:p>
          <a:p>
            <a:pPr marL="0" indent="0" algn="just">
              <a:lnSpc>
                <a:spcPct val="160000"/>
              </a:lnSpc>
              <a:buNone/>
            </a:pPr>
            <a:r>
              <a:rPr lang="en-US" sz="1600" b="1" dirty="0" smtClean="0">
                <a:latin typeface="Times New Roman" pitchFamily="18" charset="0"/>
                <a:cs typeface="Times New Roman" pitchFamily="18" charset="0"/>
              </a:rPr>
              <a:t>4.Efficiency </a:t>
            </a:r>
            <a:r>
              <a:rPr lang="en-US" sz="1600" b="1" dirty="0">
                <a:latin typeface="Times New Roman" pitchFamily="18" charset="0"/>
                <a:cs typeface="Times New Roman" pitchFamily="18" charset="0"/>
              </a:rPr>
              <a:t>Considerations</a:t>
            </a:r>
            <a:r>
              <a:rPr lang="en-US" sz="1600" dirty="0">
                <a:latin typeface="Times New Roman" pitchFamily="18" charset="0"/>
                <a:cs typeface="Times New Roman" pitchFamily="18" charset="0"/>
              </a:rPr>
              <a:t>: Given the resource constraints of cloud environments, efficiency is crucial. </a:t>
            </a:r>
            <a:endParaRPr lang="en-US" sz="1600" dirty="0" smtClean="0">
              <a:latin typeface="Times New Roman" pitchFamily="18" charset="0"/>
              <a:cs typeface="Times New Roman" pitchFamily="18" charset="0"/>
            </a:endParaRPr>
          </a:p>
          <a:p>
            <a:pPr algn="just">
              <a:lnSpc>
                <a:spcPct val="160000"/>
              </a:lnSpc>
              <a:buFont typeface="Wingdings" pitchFamily="2" charset="2"/>
              <a:buChar char="Ø"/>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proposed solution would likely emphasize efficiency in terms of encryption and decryption operations, key management, and revocation procedures</a:t>
            </a:r>
            <a:r>
              <a:rPr lang="en-US" sz="1600" dirty="0" smtClean="0">
                <a:latin typeface="Times New Roman" pitchFamily="18" charset="0"/>
                <a:cs typeface="Times New Roman" pitchFamily="18" charset="0"/>
              </a:rPr>
              <a:t>.</a:t>
            </a:r>
          </a:p>
          <a:p>
            <a:pPr marL="0" indent="0">
              <a:lnSpc>
                <a:spcPct val="160000"/>
              </a:lnSpc>
              <a:buNone/>
            </a:pPr>
            <a:r>
              <a:rPr lang="en-US" sz="1600" b="1" dirty="0" smtClean="0">
                <a:latin typeface="Times New Roman" pitchFamily="18" charset="0"/>
                <a:cs typeface="Times New Roman" pitchFamily="18" charset="0"/>
              </a:rPr>
              <a:t>5.Security</a:t>
            </a:r>
            <a:r>
              <a:rPr lang="en-US" sz="1600" dirty="0">
                <a:latin typeface="Times New Roman" pitchFamily="18" charset="0"/>
                <a:cs typeface="Times New Roman" pitchFamily="18" charset="0"/>
              </a:rPr>
              <a:t>: Ensuring that the encryption scheme is secure against various attacks is paramount. </a:t>
            </a:r>
            <a:endParaRPr lang="en-US" sz="1600" dirty="0" smtClean="0">
              <a:latin typeface="Times New Roman" pitchFamily="18" charset="0"/>
              <a:cs typeface="Times New Roman" pitchFamily="18" charset="0"/>
            </a:endParaRPr>
          </a:p>
          <a:p>
            <a:pPr algn="just">
              <a:lnSpc>
                <a:spcPct val="160000"/>
              </a:lnSpc>
              <a:buFont typeface="Wingdings" pitchFamily="2" charset="2"/>
              <a:buChar char="Ø"/>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solution would likely involve rigorous security analysis to verify the resilience of the system against known cryptographic attacks.</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138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8394F53-BBD3-249D-28F0-1D2E96778CE7}"/>
              </a:ext>
            </a:extLst>
          </p:cNvPr>
          <p:cNvSpPr>
            <a:spLocks noGrp="1"/>
          </p:cNvSpPr>
          <p:nvPr>
            <p:ph type="title"/>
          </p:nvPr>
        </p:nvSpPr>
        <p:spPr>
          <a:xfrm>
            <a:off x="214604" y="0"/>
            <a:ext cx="10605511" cy="1091682"/>
          </a:xfrm>
        </p:spPr>
        <p:txBody>
          <a:bodyPr>
            <a:normAutofit/>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  Modules</a:t>
            </a:r>
            <a:endParaRPr lang="en-IN"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 xmlns:a16="http://schemas.microsoft.com/office/drawing/2014/main" id="{6AE38F22-7F26-67A1-9F5C-E711306748CA}"/>
              </a:ext>
            </a:extLst>
          </p:cNvPr>
          <p:cNvSpPr>
            <a:spLocks noGrp="1"/>
          </p:cNvSpPr>
          <p:nvPr>
            <p:ph idx="1"/>
          </p:nvPr>
        </p:nvSpPr>
        <p:spPr>
          <a:xfrm>
            <a:off x="325315" y="905608"/>
            <a:ext cx="11139854" cy="5249007"/>
          </a:xfrm>
        </p:spPr>
        <p:txBody>
          <a:bodyPr>
            <a:normAutofit fontScale="92500" lnSpcReduction="10000"/>
          </a:bodyPr>
          <a:lstStyle/>
          <a:p>
            <a:pPr marL="0" indent="0">
              <a:buNone/>
            </a:pPr>
            <a:r>
              <a:rPr lang="en-IN" sz="1700" b="1" dirty="0" smtClean="0">
                <a:latin typeface="Times New Roman" pitchFamily="18" charset="0"/>
                <a:cs typeface="Times New Roman" pitchFamily="18" charset="0"/>
              </a:rPr>
              <a:t> Data </a:t>
            </a:r>
            <a:r>
              <a:rPr lang="en-IN" sz="1700" b="1" dirty="0">
                <a:latin typeface="Times New Roman" pitchFamily="18" charset="0"/>
                <a:cs typeface="Times New Roman" pitchFamily="18" charset="0"/>
              </a:rPr>
              <a:t>Owner</a:t>
            </a:r>
            <a:endParaRPr lang="en-IN" sz="1700" dirty="0">
              <a:latin typeface="Times New Roman" pitchFamily="18" charset="0"/>
              <a:cs typeface="Times New Roman" pitchFamily="18" charset="0"/>
            </a:endParaRPr>
          </a:p>
          <a:p>
            <a:pPr algn="just">
              <a:lnSpc>
                <a:spcPct val="160000"/>
              </a:lnSpc>
              <a:buFont typeface="Wingdings" pitchFamily="2" charset="2"/>
              <a:buChar char="Ø"/>
            </a:pPr>
            <a:r>
              <a:rPr lang="en-IN" sz="1700" dirty="0">
                <a:latin typeface="Times New Roman" pitchFamily="18" charset="0"/>
                <a:cs typeface="Times New Roman" pitchFamily="18" charset="0"/>
              </a:rPr>
              <a:t>In this module, data owner register to the cloud server. To upload the file data owner has to login and then he will be having the permission to upload the file. Data owner selects the file and he get attributes key for that particular file. Attribute key consist of owner, file name, secret key, date, time, area and content. After getting the attribute key he will encrypt the file and upload to the cloud </a:t>
            </a:r>
            <a:r>
              <a:rPr lang="en-IN" sz="1700" dirty="0" smtClean="0">
                <a:latin typeface="Times New Roman" pitchFamily="18" charset="0"/>
                <a:cs typeface="Times New Roman" pitchFamily="18" charset="0"/>
              </a:rPr>
              <a:t>server</a:t>
            </a:r>
            <a:r>
              <a:rPr lang="en-IN" sz="1800" dirty="0" smtClean="0"/>
              <a:t>.</a:t>
            </a:r>
          </a:p>
          <a:p>
            <a:pPr marL="0" indent="0">
              <a:buNone/>
            </a:pPr>
            <a:r>
              <a:rPr lang="en-IN" sz="1700" b="1" dirty="0" smtClean="0">
                <a:latin typeface="Times New Roman" pitchFamily="18" charset="0"/>
                <a:cs typeface="Times New Roman" pitchFamily="18" charset="0"/>
              </a:rPr>
              <a:t>Attribute </a:t>
            </a:r>
            <a:r>
              <a:rPr lang="en-IN" sz="1700" b="1" dirty="0">
                <a:latin typeface="Times New Roman" pitchFamily="18" charset="0"/>
                <a:cs typeface="Times New Roman" pitchFamily="18" charset="0"/>
              </a:rPr>
              <a:t>authority</a:t>
            </a:r>
            <a:endParaRPr lang="en-IN" sz="1700" dirty="0">
              <a:latin typeface="Times New Roman" pitchFamily="18" charset="0"/>
              <a:cs typeface="Times New Roman" pitchFamily="18" charset="0"/>
            </a:endParaRPr>
          </a:p>
          <a:p>
            <a:pPr algn="just">
              <a:lnSpc>
                <a:spcPct val="160000"/>
              </a:lnSpc>
              <a:buFont typeface="Wingdings" pitchFamily="2" charset="2"/>
              <a:buChar char="Ø"/>
            </a:pPr>
            <a:r>
              <a:rPr lang="en-IN" sz="1700" dirty="0">
                <a:latin typeface="Times New Roman" pitchFamily="18" charset="0"/>
                <a:cs typeface="Times New Roman" pitchFamily="18" charset="0"/>
              </a:rPr>
              <a:t>It consist of owner, file name, secret key, date, time, area and content called </a:t>
            </a:r>
            <a:r>
              <a:rPr lang="en-IN" sz="1700" dirty="0" smtClean="0">
                <a:latin typeface="Times New Roman" pitchFamily="18" charset="0"/>
                <a:cs typeface="Times New Roman" pitchFamily="18" charset="0"/>
              </a:rPr>
              <a:t>attribute </a:t>
            </a:r>
            <a:r>
              <a:rPr lang="en-IN" sz="1700" dirty="0">
                <a:latin typeface="Times New Roman" pitchFamily="18" charset="0"/>
                <a:cs typeface="Times New Roman" pitchFamily="18" charset="0"/>
              </a:rPr>
              <a:t>keys, After getting the attribute key he will encrypt the file and upload to the cloud server.</a:t>
            </a:r>
          </a:p>
          <a:p>
            <a:pPr marL="0" indent="0">
              <a:buNone/>
            </a:pPr>
            <a:r>
              <a:rPr lang="en-IN" sz="1700" b="1" dirty="0" smtClean="0">
                <a:latin typeface="Times New Roman" pitchFamily="18" charset="0"/>
                <a:cs typeface="Times New Roman" pitchFamily="18" charset="0"/>
              </a:rPr>
              <a:t> Cloud </a:t>
            </a:r>
            <a:r>
              <a:rPr lang="en-IN" sz="1700" b="1" dirty="0">
                <a:latin typeface="Times New Roman" pitchFamily="18" charset="0"/>
                <a:cs typeface="Times New Roman" pitchFamily="18" charset="0"/>
              </a:rPr>
              <a:t>server</a:t>
            </a:r>
            <a:endParaRPr lang="en-IN" sz="1700" dirty="0">
              <a:latin typeface="Times New Roman" pitchFamily="18" charset="0"/>
              <a:cs typeface="Times New Roman" pitchFamily="18" charset="0"/>
            </a:endParaRPr>
          </a:p>
          <a:p>
            <a:pPr algn="just">
              <a:lnSpc>
                <a:spcPct val="160000"/>
              </a:lnSpc>
              <a:buFont typeface="Wingdings" pitchFamily="2" charset="2"/>
              <a:buChar char="Ø"/>
            </a:pPr>
            <a:r>
              <a:rPr lang="en-IN" sz="1700" dirty="0">
                <a:latin typeface="Times New Roman" pitchFamily="18" charset="0"/>
                <a:cs typeface="Times New Roman" pitchFamily="18" charset="0"/>
              </a:rPr>
              <a:t>In this module when data owner upload file to the cloud server It matches with all the attribute key and for that particular file. Cloud server gives the access to data owner and  data owner details will be stored in the cloud server, When data owner uploads the file, the details of the file will be stored in cloud server. </a:t>
            </a:r>
            <a:endParaRPr lang="en-IN" sz="1700" dirty="0" smtClean="0">
              <a:latin typeface="Times New Roman" pitchFamily="18" charset="0"/>
              <a:cs typeface="Times New Roman" pitchFamily="18" charset="0"/>
            </a:endParaRPr>
          </a:p>
          <a:p>
            <a:pPr marL="0" indent="0">
              <a:buNone/>
            </a:pPr>
            <a:r>
              <a:rPr lang="en-IN" sz="1700" b="1" dirty="0" smtClean="0">
                <a:latin typeface="Times New Roman" pitchFamily="18" charset="0"/>
                <a:cs typeface="Times New Roman" pitchFamily="18" charset="0"/>
              </a:rPr>
              <a:t> </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12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923576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4" y="712177"/>
            <a:ext cx="10436468" cy="5547945"/>
          </a:xfrm>
        </p:spPr>
        <p:txBody>
          <a:bodyPr/>
          <a:lstStyle/>
          <a:p>
            <a:pPr marL="0" indent="0">
              <a:buNone/>
            </a:pPr>
            <a:r>
              <a:rPr lang="en-IN" sz="1600" b="1" dirty="0">
                <a:latin typeface="Times New Roman" pitchFamily="18" charset="0"/>
                <a:cs typeface="Times New Roman" pitchFamily="18" charset="0"/>
              </a:rPr>
              <a:t>End User</a:t>
            </a:r>
            <a:endParaRPr lang="en-IN" sz="1600" dirty="0">
              <a:latin typeface="Times New Roman" pitchFamily="18" charset="0"/>
              <a:cs typeface="Times New Roman" pitchFamily="18" charset="0"/>
            </a:endParaRPr>
          </a:p>
          <a:p>
            <a:pPr algn="just">
              <a:lnSpc>
                <a:spcPct val="160000"/>
              </a:lnSpc>
              <a:buFont typeface="Wingdings" pitchFamily="2" charset="2"/>
              <a:buChar char="Ø"/>
            </a:pPr>
            <a:r>
              <a:rPr lang="en-IN" sz="1600" dirty="0">
                <a:latin typeface="Times New Roman" pitchFamily="18" charset="0"/>
                <a:cs typeface="Times New Roman" pitchFamily="18" charset="0"/>
              </a:rPr>
              <a:t>Data consumer gets register to cloud server and then login to the cloud server to download the file. Before downloading the file data consumer has to get the attribute key and then he has request to the cloud server to search the file. If file is present in the cloud server encrypted file will be decrypted and downloads the </a:t>
            </a:r>
            <a:r>
              <a:rPr lang="en-IN" sz="1600" dirty="0" smtClean="0">
                <a:latin typeface="Times New Roman" pitchFamily="18" charset="0"/>
                <a:cs typeface="Times New Roman" pitchFamily="18" charset="0"/>
              </a:rPr>
              <a:t>file. Data </a:t>
            </a:r>
            <a:r>
              <a:rPr lang="en-IN" sz="1600" dirty="0">
                <a:latin typeface="Times New Roman" pitchFamily="18" charset="0"/>
                <a:cs typeface="Times New Roman" pitchFamily="18" charset="0"/>
              </a:rPr>
              <a:t>consumer trying to attack the file means he will be blocked in the cloud server and he wont be having to permission to download any other file in the cloud</a:t>
            </a:r>
            <a:endParaRPr lang="en-IN" sz="1600" dirty="0"/>
          </a:p>
        </p:txBody>
      </p:sp>
    </p:spTree>
    <p:extLst>
      <p:ext uri="{BB962C8B-B14F-4D97-AF65-F5344CB8AC3E}">
        <p14:creationId xmlns:p14="http://schemas.microsoft.com/office/powerpoint/2010/main" val="344279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054" y="202223"/>
            <a:ext cx="11772899" cy="6356839"/>
          </a:xfrm>
        </p:spPr>
        <p:txBody>
          <a:bodyPr>
            <a:normAutofit fontScale="92500" lnSpcReduction="10000"/>
          </a:bodyPr>
          <a:lstStyle/>
          <a:p>
            <a:pPr marL="0" indent="0">
              <a:buNone/>
            </a:pPr>
            <a:r>
              <a:rPr lang="en-IN" sz="3200" b="1" dirty="0" smtClean="0">
                <a:solidFill>
                  <a:schemeClr val="accent1">
                    <a:lumMod val="75000"/>
                  </a:schemeClr>
                </a:solidFill>
                <a:latin typeface="Times New Roman" pitchFamily="18" charset="0"/>
                <a:cs typeface="Times New Roman" pitchFamily="18" charset="0"/>
              </a:rPr>
              <a:t>Proposed Algorithms</a:t>
            </a:r>
          </a:p>
          <a:p>
            <a:pPr marL="0" indent="0">
              <a:buNone/>
            </a:pPr>
            <a:r>
              <a:rPr lang="en-IN" sz="1700" b="1" dirty="0">
                <a:latin typeface="Times New Roman" pitchFamily="18" charset="0"/>
                <a:cs typeface="Times New Roman" pitchFamily="18" charset="0"/>
              </a:rPr>
              <a:t>1 </a:t>
            </a:r>
            <a:r>
              <a:rPr lang="en-IN" sz="1700" b="1" dirty="0">
                <a:solidFill>
                  <a:schemeClr val="accent1">
                    <a:lumMod val="75000"/>
                  </a:schemeClr>
                </a:solidFill>
                <a:latin typeface="Times New Roman" pitchFamily="18" charset="0"/>
                <a:cs typeface="Times New Roman" pitchFamily="18" charset="0"/>
              </a:rPr>
              <a:t>ADVANCED ENCRYPTION STANDARD (AES)</a:t>
            </a:r>
            <a:endParaRPr lang="en-IN" sz="1700" dirty="0">
              <a:solidFill>
                <a:schemeClr val="accent1">
                  <a:lumMod val="75000"/>
                </a:schemeClr>
              </a:solidFill>
              <a:latin typeface="Times New Roman" pitchFamily="18" charset="0"/>
              <a:cs typeface="Times New Roman" pitchFamily="18" charset="0"/>
            </a:endParaRPr>
          </a:p>
          <a:p>
            <a:pPr algn="just">
              <a:lnSpc>
                <a:spcPct val="160000"/>
              </a:lnSpc>
              <a:buFont typeface="Wingdings" pitchFamily="2" charset="2"/>
              <a:buChar char="Ø"/>
            </a:pPr>
            <a:r>
              <a:rPr lang="en-IN" sz="1600" dirty="0">
                <a:latin typeface="Times New Roman" pitchFamily="18" charset="0"/>
                <a:cs typeface="Times New Roman" pitchFamily="18" charset="0"/>
              </a:rPr>
              <a:t>AES stands for Advanced Encryption Standard. It is a symmetric encryption algorithm developed by two Belgian cryptographers Joan </a:t>
            </a:r>
            <a:r>
              <a:rPr lang="en-IN" sz="1600" dirty="0" err="1">
                <a:latin typeface="Times New Roman" pitchFamily="18" charset="0"/>
                <a:cs typeface="Times New Roman" pitchFamily="18" charset="0"/>
              </a:rPr>
              <a:t>Daemen</a:t>
            </a:r>
            <a:r>
              <a:rPr lang="en-IN" sz="1600" dirty="0">
                <a:latin typeface="Times New Roman" pitchFamily="18" charset="0"/>
                <a:cs typeface="Times New Roman" pitchFamily="18" charset="0"/>
              </a:rPr>
              <a:t> and Vincent </a:t>
            </a:r>
            <a:r>
              <a:rPr lang="en-IN" sz="1600" dirty="0" err="1">
                <a:latin typeface="Times New Roman" pitchFamily="18" charset="0"/>
                <a:cs typeface="Times New Roman" pitchFamily="18" charset="0"/>
              </a:rPr>
              <a:t>Rijmen</a:t>
            </a:r>
            <a:r>
              <a:rPr lang="en-IN" sz="1600" dirty="0">
                <a:latin typeface="Times New Roman" pitchFamily="18" charset="0"/>
                <a:cs typeface="Times New Roman" pitchFamily="18" charset="0"/>
              </a:rPr>
              <a:t>. It is an algorithm which performs encryption and decryption. The original information is known as plain text and the encrypted form is known as cipher text. </a:t>
            </a:r>
            <a:endParaRPr lang="en-IN" sz="1600" dirty="0" smtClean="0">
              <a:latin typeface="Times New Roman" pitchFamily="18" charset="0"/>
              <a:cs typeface="Times New Roman" pitchFamily="18" charset="0"/>
            </a:endParaRPr>
          </a:p>
          <a:p>
            <a:pPr algn="just">
              <a:lnSpc>
                <a:spcPct val="170000"/>
              </a:lnSpc>
              <a:buFont typeface="Wingdings" pitchFamily="2" charset="2"/>
              <a:buChar char="Ø"/>
            </a:pPr>
            <a:r>
              <a:rPr lang="en-US" sz="1700" dirty="0">
                <a:latin typeface="Times New Roman" pitchFamily="18" charset="0"/>
                <a:cs typeface="Times New Roman" pitchFamily="18" charset="0"/>
              </a:rPr>
              <a:t>As a symmetric block cipher, AES uses the same key (or cipher) to encrypt and decrypt data. However, the AES encryption algorithm differs quite a bit from standard symmetric encryption. As well as initially encrypting a message in smaller blocks versus all at once, further rounds of encryption make the message even harder to decode. A 128-bit key (AES-128) uses 10 total rounds, a 192-bit key (AES-192) uses 12 rounds, and a 256-bit key (AES-256) uses 14 rounds</a:t>
            </a:r>
            <a:r>
              <a:rPr lang="en-US" sz="1800" dirty="0"/>
              <a:t>.</a:t>
            </a:r>
          </a:p>
          <a:p>
            <a:pPr algn="just">
              <a:lnSpc>
                <a:spcPct val="160000"/>
              </a:lnSpc>
              <a:buFont typeface="Wingdings" pitchFamily="2" charset="2"/>
              <a:buChar char="Ø"/>
            </a:pPr>
            <a:r>
              <a:rPr lang="en-US" sz="1900" dirty="0">
                <a:latin typeface="Times New Roman" pitchFamily="18" charset="0"/>
                <a:cs typeface="Times New Roman" pitchFamily="18" charset="0"/>
              </a:rPr>
              <a:t>Each round of the AES algorithm consists of four steps</a:t>
            </a:r>
            <a:r>
              <a:rPr lang="en-US" sz="1900" dirty="0" smtClean="0">
                <a:latin typeface="Times New Roman" pitchFamily="18" charset="0"/>
                <a:cs typeface="Times New Roman" pitchFamily="18" charset="0"/>
              </a:rPr>
              <a:t>:</a:t>
            </a:r>
            <a:endParaRPr lang="en-IN" sz="1700" b="1" dirty="0" smtClean="0">
              <a:latin typeface="Times New Roman" pitchFamily="18" charset="0"/>
              <a:cs typeface="Times New Roman" pitchFamily="18" charset="0"/>
            </a:endParaRPr>
          </a:p>
          <a:p>
            <a:pPr>
              <a:buFont typeface="Wingdings" pitchFamily="2" charset="2"/>
              <a:buChar char="Ø"/>
            </a:pPr>
            <a:r>
              <a:rPr lang="en-US" sz="1900" dirty="0" smtClean="0">
                <a:latin typeface="Times New Roman" pitchFamily="18" charset="0"/>
                <a:cs typeface="Times New Roman" pitchFamily="18" charset="0"/>
              </a:rPr>
              <a:t>Sub Bytes</a:t>
            </a:r>
            <a:endParaRPr lang="en-US" sz="1900" dirty="0">
              <a:latin typeface="Times New Roman" pitchFamily="18" charset="0"/>
              <a:cs typeface="Times New Roman" pitchFamily="18" charset="0"/>
            </a:endParaRPr>
          </a:p>
          <a:p>
            <a:pPr>
              <a:buFont typeface="Wingdings" pitchFamily="2" charset="2"/>
              <a:buChar char="Ø"/>
            </a:pPr>
            <a:r>
              <a:rPr lang="en-US" sz="1900" dirty="0" smtClean="0">
                <a:latin typeface="Times New Roman" pitchFamily="18" charset="0"/>
                <a:cs typeface="Times New Roman" pitchFamily="18" charset="0"/>
              </a:rPr>
              <a:t>Shift Rows</a:t>
            </a:r>
            <a:endParaRPr lang="en-US" sz="1900" dirty="0">
              <a:latin typeface="Times New Roman" pitchFamily="18" charset="0"/>
              <a:cs typeface="Times New Roman" pitchFamily="18" charset="0"/>
            </a:endParaRPr>
          </a:p>
          <a:p>
            <a:pPr>
              <a:buFont typeface="Wingdings" pitchFamily="2" charset="2"/>
              <a:buChar char="Ø"/>
            </a:pPr>
            <a:r>
              <a:rPr lang="en-US" sz="1900" dirty="0" smtClean="0">
                <a:latin typeface="Times New Roman" pitchFamily="18" charset="0"/>
                <a:cs typeface="Times New Roman" pitchFamily="18" charset="0"/>
              </a:rPr>
              <a:t>Mix Columns</a:t>
            </a:r>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Add Round Key</a:t>
            </a:r>
          </a:p>
          <a:p>
            <a:pPr marL="0" indent="0">
              <a:buNone/>
            </a:pPr>
            <a:endParaRPr lang="en-IN" sz="28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6415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692" y="703385"/>
            <a:ext cx="10477568" cy="5339606"/>
          </a:xfrm>
        </p:spPr>
        <p:txBody>
          <a:bodyPr>
            <a:normAutofit/>
          </a:bodyPr>
          <a:lstStyle/>
          <a:p>
            <a:pPr marL="0" indent="0">
              <a:lnSpc>
                <a:spcPct val="150000"/>
              </a:lnSpc>
              <a:buNone/>
            </a:pPr>
            <a:r>
              <a:rPr lang="en-US" sz="1600" dirty="0" smtClean="0">
                <a:latin typeface="Times New Roman" pitchFamily="18" charset="0"/>
                <a:cs typeface="Times New Roman" pitchFamily="18" charset="0"/>
              </a:rPr>
              <a:t>The Mix Columns </a:t>
            </a:r>
            <a:r>
              <a:rPr lang="en-US" sz="1600" dirty="0">
                <a:latin typeface="Times New Roman" pitchFamily="18" charset="0"/>
                <a:cs typeface="Times New Roman" pitchFamily="18" charset="0"/>
              </a:rPr>
              <a:t>round is absent from the final round. In the algorithm, </a:t>
            </a:r>
            <a:r>
              <a:rPr lang="en-US" sz="1600" dirty="0" err="1">
                <a:latin typeface="Times New Roman" pitchFamily="18" charset="0"/>
                <a:cs typeface="Times New Roman" pitchFamily="18" charset="0"/>
              </a:rPr>
              <a:t>SubBytes</a:t>
            </a:r>
            <a:r>
              <a:rPr lang="en-US" sz="1600" dirty="0">
                <a:latin typeface="Times New Roman" pitchFamily="18" charset="0"/>
                <a:cs typeface="Times New Roman" pitchFamily="18" charset="0"/>
              </a:rPr>
              <a:t> handle substitution, while </a:t>
            </a:r>
            <a:r>
              <a:rPr lang="en-US" sz="1600" dirty="0" err="1">
                <a:latin typeface="Times New Roman" pitchFamily="18" charset="0"/>
                <a:cs typeface="Times New Roman" pitchFamily="18" charset="0"/>
              </a:rPr>
              <a:t>ShiftRows</a:t>
            </a:r>
            <a:r>
              <a:rPr lang="en-US" sz="1600" dirty="0">
                <a:latin typeface="Times New Roman" pitchFamily="18" charset="0"/>
                <a:cs typeface="Times New Roman" pitchFamily="18" charset="0"/>
              </a:rPr>
              <a:t> and </a:t>
            </a:r>
            <a:r>
              <a:rPr lang="en-US" sz="1600" dirty="0" smtClean="0">
                <a:latin typeface="Times New Roman" pitchFamily="18" charset="0"/>
                <a:cs typeface="Times New Roman" pitchFamily="18" charset="0"/>
              </a:rPr>
              <a:t>Mix Columns </a:t>
            </a:r>
            <a:r>
              <a:rPr lang="en-US" sz="1600" dirty="0">
                <a:latin typeface="Times New Roman" pitchFamily="18" charset="0"/>
                <a:cs typeface="Times New Roman" pitchFamily="18" charset="0"/>
              </a:rPr>
              <a:t>handle permutation.</a:t>
            </a:r>
          </a:p>
          <a:p>
            <a:pPr marL="0" indent="0">
              <a:buNone/>
            </a:pPr>
            <a:r>
              <a:rPr lang="en-US" sz="1600" b="1" dirty="0">
                <a:latin typeface="Times New Roman" pitchFamily="18" charset="0"/>
                <a:cs typeface="Times New Roman" pitchFamily="18" charset="0"/>
              </a:rPr>
              <a:t>S</a:t>
            </a:r>
            <a:r>
              <a:rPr lang="en-US" sz="1600" b="1" dirty="0" smtClean="0">
                <a:latin typeface="Times New Roman" pitchFamily="18" charset="0"/>
                <a:cs typeface="Times New Roman" pitchFamily="18" charset="0"/>
              </a:rPr>
              <a:t>ub Bytes:</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This action carries out the substitution.</a:t>
            </a:r>
          </a:p>
          <a:p>
            <a:pPr>
              <a:lnSpc>
                <a:spcPct val="150000"/>
              </a:lnSpc>
              <a:buFont typeface="Wingdings" pitchFamily="2" charset="2"/>
              <a:buChar char="Ø"/>
            </a:pPr>
            <a:r>
              <a:rPr lang="en-US" sz="1600" dirty="0">
                <a:latin typeface="Times New Roman" pitchFamily="18" charset="0"/>
                <a:cs typeface="Times New Roman" pitchFamily="18" charset="0"/>
              </a:rPr>
              <a:t>Each byte is replaced with another byte in this phase. The S-box, another name for the lookup table used, is employed. A byte is never replaced by itself or by a byte that is a complement of the current byte because of the manner this substitution is carried out. This process yields the same 16-byte (4 x 4) matrix as previously</a:t>
            </a:r>
            <a:r>
              <a:rPr lang="en-US" sz="1600" dirty="0" smtClean="0">
                <a:latin typeface="Times New Roman" pitchFamily="18" charset="0"/>
                <a:cs typeface="Times New Roman" pitchFamily="18" charset="0"/>
              </a:rPr>
              <a:t>.</a:t>
            </a:r>
          </a:p>
          <a:p>
            <a:pPr marL="0" indent="0">
              <a:buNone/>
            </a:pPr>
            <a:r>
              <a:rPr lang="en-IN" sz="1600" b="1" dirty="0">
                <a:latin typeface="Times New Roman" pitchFamily="18" charset="0"/>
                <a:cs typeface="Times New Roman" pitchFamily="18" charset="0"/>
              </a:rPr>
              <a:t>2</a:t>
            </a:r>
            <a:r>
              <a:rPr lang="en-IN" sz="1600" b="1" dirty="0"/>
              <a:t>.</a:t>
            </a:r>
            <a:r>
              <a:rPr lang="en-IN" sz="1600" b="1" dirty="0">
                <a:latin typeface="Times New Roman" pitchFamily="18" charset="0"/>
                <a:cs typeface="Times New Roman" pitchFamily="18" charset="0"/>
              </a:rPr>
              <a:t>Shift Rows :</a:t>
            </a:r>
            <a:endParaRPr lang="en-IN" sz="1600" dirty="0">
              <a:latin typeface="Times New Roman" pitchFamily="18" charset="0"/>
              <a:cs typeface="Times New Roman" pitchFamily="18" charset="0"/>
            </a:endParaRPr>
          </a:p>
          <a:p>
            <a:pPr algn="just">
              <a:lnSpc>
                <a:spcPct val="150000"/>
              </a:lnSpc>
              <a:buFont typeface="Wingdings" pitchFamily="2" charset="2"/>
              <a:buChar char="Ø"/>
            </a:pPr>
            <a:r>
              <a:rPr lang="en-IN" sz="1600" dirty="0">
                <a:latin typeface="Times New Roman" pitchFamily="18" charset="0"/>
                <a:cs typeface="Times New Roman" pitchFamily="18" charset="0"/>
              </a:rPr>
              <a:t>In Shift Rows transformation, the rows of the state are shifted in cylindrical manner to the left. Any entries that fall off are re-inserted on the right side of row. Row 0 which is the 1st row is not shifted and remains as it is. Row 1 which is the 2nd row is shifted one byte to the left; row 2 which is the 3rd row is shifted two bytes to the left and row 3 which is last is shifted three bytes to the left. The result is a new matrix consisting of the same 16 bytes but shifted with respect to each other</a:t>
            </a:r>
            <a:endParaRPr lang="en-US" sz="1600" dirty="0">
              <a:latin typeface="Times New Roman" pitchFamily="18" charset="0"/>
              <a:cs typeface="Times New Roman" pitchFamily="18" charset="0"/>
            </a:endParaRPr>
          </a:p>
          <a:p>
            <a:pPr>
              <a:lnSpc>
                <a:spcPct val="150000"/>
              </a:lnSpc>
              <a:buFont typeface="Wingdings" pitchFamily="2" charset="2"/>
              <a:buChar char="Ø"/>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37822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E0475-2A00-E4A2-E4CD-04B9B56652FE}"/>
              </a:ext>
            </a:extLst>
          </p:cNvPr>
          <p:cNvSpPr>
            <a:spLocks noGrp="1"/>
          </p:cNvSpPr>
          <p:nvPr>
            <p:ph idx="1"/>
          </p:nvPr>
        </p:nvSpPr>
        <p:spPr>
          <a:xfrm>
            <a:off x="716280" y="601980"/>
            <a:ext cx="10142220" cy="5833989"/>
          </a:xfrm>
        </p:spPr>
        <p:txBody>
          <a:bodyPr>
            <a:noAutofit/>
          </a:bodyPr>
          <a:lstStyle/>
          <a:p>
            <a:pPr marL="0" indent="0">
              <a:buNone/>
            </a:pPr>
            <a:r>
              <a:rPr lang="en-IN" sz="1600" b="1" dirty="0" smtClean="0">
                <a:latin typeface="Times New Roman" pitchFamily="18" charset="0"/>
                <a:cs typeface="Times New Roman" pitchFamily="18" charset="0"/>
              </a:rPr>
              <a:t>3.Mix </a:t>
            </a:r>
            <a:r>
              <a:rPr lang="en-IN" sz="1600" b="1" dirty="0">
                <a:latin typeface="Times New Roman" pitchFamily="18" charset="0"/>
                <a:cs typeface="Times New Roman" pitchFamily="18" charset="0"/>
              </a:rPr>
              <a:t>Columns </a:t>
            </a:r>
            <a:r>
              <a:rPr lang="en-IN" sz="1600" b="1" dirty="0" smtClean="0">
                <a:latin typeface="Times New Roman" pitchFamily="18" charset="0"/>
                <a:cs typeface="Times New Roman" pitchFamily="18" charset="0"/>
              </a:rPr>
              <a:t>:</a:t>
            </a:r>
          </a:p>
          <a:p>
            <a:pPr>
              <a:lnSpc>
                <a:spcPct val="150000"/>
              </a:lnSpc>
              <a:buFont typeface="Wingdings" pitchFamily="2" charset="2"/>
              <a:buChar char="Ø"/>
            </a:pPr>
            <a:r>
              <a:rPr lang="en-IN" sz="1600" dirty="0" smtClean="0">
                <a:latin typeface="Times New Roman" pitchFamily="18" charset="0"/>
                <a:cs typeface="Times New Roman" pitchFamily="18" charset="0"/>
              </a:rPr>
              <a:t>This </a:t>
            </a:r>
            <a:r>
              <a:rPr lang="en-IN" sz="1600" dirty="0">
                <a:latin typeface="Times New Roman" pitchFamily="18" charset="0"/>
                <a:cs typeface="Times New Roman" pitchFamily="18" charset="0"/>
              </a:rPr>
              <a:t>stage is basically a substitution but it makes use of arithmetic of GF (28 ). Each column is operated individually where each byte of a column is mapped to a new value which is a function of all four bytes in the column. The transformation can be determined by the following matrix multiplication on state. Each element of the product matrix is the sum of product of elements of one row and one column. </a:t>
            </a:r>
            <a:endParaRPr lang="en-IN" sz="1600" dirty="0" smtClean="0">
              <a:latin typeface="Times New Roman" pitchFamily="18" charset="0"/>
              <a:cs typeface="Times New Roman" pitchFamily="18" charset="0"/>
            </a:endParaRPr>
          </a:p>
          <a:p>
            <a:pPr marL="0" indent="0" algn="just">
              <a:lnSpc>
                <a:spcPct val="150000"/>
              </a:lnSpc>
              <a:buNone/>
            </a:pPr>
            <a:r>
              <a:rPr lang="en-IN" sz="1600" b="1" dirty="0" smtClean="0">
                <a:latin typeface="Times New Roman" pitchFamily="18" charset="0"/>
                <a:cs typeface="Times New Roman" pitchFamily="18" charset="0"/>
              </a:rPr>
              <a:t>4.Add </a:t>
            </a:r>
            <a:r>
              <a:rPr lang="en-IN" sz="1600" b="1" dirty="0">
                <a:latin typeface="Times New Roman" pitchFamily="18" charset="0"/>
                <a:cs typeface="Times New Roman" pitchFamily="18" charset="0"/>
              </a:rPr>
              <a:t>Round Key </a:t>
            </a:r>
            <a:r>
              <a:rPr lang="en-IN" sz="1600" b="1" dirty="0" smtClean="0">
                <a:latin typeface="Times New Roman" pitchFamily="18" charset="0"/>
                <a:cs typeface="Times New Roman" pitchFamily="18" charset="0"/>
              </a:rPr>
              <a:t>:</a:t>
            </a:r>
          </a:p>
          <a:p>
            <a:pPr algn="just">
              <a:lnSpc>
                <a:spcPct val="150000"/>
              </a:lnSpc>
              <a:buFont typeface="Wingdings" pitchFamily="2" charset="2"/>
              <a:buChar char="Ø"/>
            </a:pPr>
            <a:r>
              <a:rPr lang="en-IN" sz="1600" dirty="0" smtClean="0">
                <a:latin typeface="Times New Roman" pitchFamily="18" charset="0"/>
                <a:cs typeface="Times New Roman" pitchFamily="18" charset="0"/>
              </a:rPr>
              <a:t>In </a:t>
            </a:r>
            <a:r>
              <a:rPr lang="en-IN" sz="1600" dirty="0">
                <a:latin typeface="Times New Roman" pitchFamily="18" charset="0"/>
                <a:cs typeface="Times New Roman" pitchFamily="18" charset="0"/>
              </a:rPr>
              <a:t>this stage, 128 bits of state are bitwise </a:t>
            </a:r>
            <a:r>
              <a:rPr lang="en-IN" sz="1600" dirty="0" err="1">
                <a:latin typeface="Times New Roman" pitchFamily="18" charset="0"/>
                <a:cs typeface="Times New Roman" pitchFamily="18" charset="0"/>
              </a:rPr>
              <a:t>XORed</a:t>
            </a:r>
            <a:r>
              <a:rPr lang="en-IN" sz="1600" dirty="0">
                <a:latin typeface="Times New Roman" pitchFamily="18" charset="0"/>
                <a:cs typeface="Times New Roman" pitchFamily="18" charset="0"/>
              </a:rPr>
              <a:t> with the 128 bits of the round key. This operation is viewed as a column wise operation between 4 bytes of a state column and one word of the round key. This transformation is simple which helps in efficiency but it also affects every bit of state. </a:t>
            </a:r>
          </a:p>
        </p:txBody>
      </p:sp>
    </p:spTree>
    <p:extLst>
      <p:ext uri="{BB962C8B-B14F-4D97-AF65-F5344CB8AC3E}">
        <p14:creationId xmlns:p14="http://schemas.microsoft.com/office/powerpoint/2010/main" val="140097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52DDEBF-BAC8-A30A-1640-30126ECC6436}"/>
              </a:ext>
            </a:extLst>
          </p:cNvPr>
          <p:cNvSpPr>
            <a:spLocks noGrp="1"/>
          </p:cNvSpPr>
          <p:nvPr>
            <p:ph idx="1"/>
          </p:nvPr>
        </p:nvSpPr>
        <p:spPr>
          <a:xfrm>
            <a:off x="290147" y="448408"/>
            <a:ext cx="11403621" cy="5750169"/>
          </a:xfrm>
        </p:spPr>
        <p:txBody>
          <a:bodyPr>
            <a:normAutofit/>
          </a:bodyPr>
          <a:lstStyle/>
          <a:p>
            <a:pPr marL="0" indent="0" algn="just">
              <a:lnSpc>
                <a:spcPct val="150000"/>
              </a:lnSpc>
              <a:spcBef>
                <a:spcPts val="0"/>
              </a:spcBef>
              <a:buNone/>
              <a:tabLst>
                <a:tab pos="533400" algn="l"/>
              </a:tabLst>
            </a:pPr>
            <a:r>
              <a:rPr lang="en-IN" sz="1800" b="1" dirty="0">
                <a:solidFill>
                  <a:schemeClr val="accent1">
                    <a:lumMod val="75000"/>
                  </a:schemeClr>
                </a:solidFill>
                <a:latin typeface="Times New Roman" pitchFamily="18" charset="0"/>
                <a:cs typeface="Times New Roman" pitchFamily="18" charset="0"/>
              </a:rPr>
              <a:t>KEY GENERATOR ALGORITHM</a:t>
            </a:r>
            <a:endParaRPr lang="en-IN" sz="1800" dirty="0">
              <a:solidFill>
                <a:schemeClr val="accent1">
                  <a:lumMod val="75000"/>
                </a:schemeClr>
              </a:solidFill>
              <a:latin typeface="Times New Roman" pitchFamily="18" charset="0"/>
              <a:cs typeface="Times New Roman" pitchFamily="18" charset="0"/>
            </a:endParaRPr>
          </a:p>
          <a:p>
            <a:pPr marL="0" indent="0" algn="just">
              <a:lnSpc>
                <a:spcPct val="150000"/>
              </a:lnSpc>
              <a:spcBef>
                <a:spcPts val="0"/>
              </a:spcBef>
              <a:buNone/>
              <a:tabLst>
                <a:tab pos="533400" algn="l"/>
              </a:tabLst>
            </a:pPr>
            <a:r>
              <a:rPr lang="en-IN" sz="1600" dirty="0">
                <a:latin typeface="Times New Roman" pitchFamily="18" charset="0"/>
                <a:cs typeface="Times New Roman" pitchFamily="18" charset="0"/>
              </a:rPr>
              <a:t>This class provides the functionality of a secret (symmetric) key </a:t>
            </a:r>
            <a:r>
              <a:rPr lang="en-IN" sz="1600" dirty="0" smtClean="0">
                <a:latin typeface="Times New Roman" pitchFamily="18" charset="0"/>
                <a:cs typeface="Times New Roman" pitchFamily="18" charset="0"/>
              </a:rPr>
              <a:t>generator. Key </a:t>
            </a:r>
            <a:r>
              <a:rPr lang="en-IN" sz="1600" dirty="0">
                <a:latin typeface="Times New Roman" pitchFamily="18" charset="0"/>
                <a:cs typeface="Times New Roman" pitchFamily="18" charset="0"/>
              </a:rPr>
              <a:t>generators are constructed using one of the </a:t>
            </a:r>
            <a:r>
              <a:rPr lang="en-IN" sz="1600" dirty="0" err="1">
                <a:latin typeface="Times New Roman" pitchFamily="18" charset="0"/>
                <a:cs typeface="Times New Roman" pitchFamily="18" charset="0"/>
              </a:rPr>
              <a:t>getInstance</a:t>
            </a:r>
            <a:r>
              <a:rPr lang="en-IN" sz="1600" dirty="0">
                <a:latin typeface="Times New Roman" pitchFamily="18" charset="0"/>
                <a:cs typeface="Times New Roman" pitchFamily="18" charset="0"/>
              </a:rPr>
              <a:t> class methods of this </a:t>
            </a:r>
            <a:r>
              <a:rPr lang="en-IN" sz="1600" dirty="0" smtClean="0">
                <a:latin typeface="Times New Roman" pitchFamily="18" charset="0"/>
                <a:cs typeface="Times New Roman" pitchFamily="18" charset="0"/>
              </a:rPr>
              <a:t>class. Key </a:t>
            </a:r>
            <a:r>
              <a:rPr lang="en-IN" sz="1600" dirty="0">
                <a:latin typeface="Times New Roman" pitchFamily="18" charset="0"/>
                <a:cs typeface="Times New Roman" pitchFamily="18" charset="0"/>
              </a:rPr>
              <a:t>Generator objects are reusable, i.e., after a key has been generated, the same Key Generator object can be re-used to generate further keys</a:t>
            </a:r>
            <a:r>
              <a:rPr lang="en-IN" sz="1600" dirty="0" smtClean="0">
                <a:latin typeface="Times New Roman" pitchFamily="18" charset="0"/>
                <a:cs typeface="Times New Roman" pitchFamily="18" charset="0"/>
              </a:rPr>
              <a:t>. There </a:t>
            </a:r>
            <a:r>
              <a:rPr lang="en-IN" sz="1600" dirty="0">
                <a:latin typeface="Times New Roman" pitchFamily="18" charset="0"/>
                <a:cs typeface="Times New Roman" pitchFamily="18" charset="0"/>
              </a:rPr>
              <a:t>are two ways to generate a key: in an algorithm-independent manner, and in an algorithm-specific manner. The only difference between the two is the initialization of the object:</a:t>
            </a:r>
          </a:p>
          <a:p>
            <a:pPr marL="0" lvl="0" indent="0">
              <a:buNone/>
            </a:pPr>
            <a:r>
              <a:rPr lang="en-IN" sz="1600" b="1" dirty="0">
                <a:latin typeface="Times New Roman" pitchFamily="18" charset="0"/>
                <a:cs typeface="Times New Roman" pitchFamily="18" charset="0"/>
              </a:rPr>
              <a:t>Algorithm-Independent Initialization</a:t>
            </a:r>
            <a:endParaRPr lang="en-IN" sz="1600" dirty="0">
              <a:latin typeface="Times New Roman" pitchFamily="18" charset="0"/>
              <a:cs typeface="Times New Roman" pitchFamily="18" charset="0"/>
            </a:endParaRPr>
          </a:p>
          <a:p>
            <a:pPr algn="just">
              <a:lnSpc>
                <a:spcPct val="150000"/>
              </a:lnSpc>
              <a:buFont typeface="Wingdings" pitchFamily="2" charset="2"/>
              <a:buChar char="Ø"/>
            </a:pPr>
            <a:r>
              <a:rPr lang="en-IN" sz="1600" dirty="0">
                <a:latin typeface="Times New Roman" pitchFamily="18" charset="0"/>
                <a:cs typeface="Times New Roman" pitchFamily="18" charset="0"/>
              </a:rPr>
              <a:t>All key generators share the concepts of a </a:t>
            </a:r>
            <a:r>
              <a:rPr lang="en-IN" sz="1600" i="1" dirty="0">
                <a:latin typeface="Times New Roman" pitchFamily="18" charset="0"/>
                <a:cs typeface="Times New Roman" pitchFamily="18" charset="0"/>
              </a:rPr>
              <a:t>key size</a:t>
            </a:r>
            <a:r>
              <a:rPr lang="en-IN" sz="1600" dirty="0">
                <a:latin typeface="Times New Roman" pitchFamily="18" charset="0"/>
                <a:cs typeface="Times New Roman" pitchFamily="18" charset="0"/>
              </a:rPr>
              <a:t> and a </a:t>
            </a:r>
            <a:r>
              <a:rPr lang="en-IN" sz="1600" i="1" dirty="0">
                <a:latin typeface="Times New Roman" pitchFamily="18" charset="0"/>
                <a:cs typeface="Times New Roman" pitchFamily="18" charset="0"/>
              </a:rPr>
              <a:t>source of randomness</a:t>
            </a:r>
            <a:r>
              <a:rPr lang="en-IN" sz="1600" dirty="0">
                <a:latin typeface="Times New Roman" pitchFamily="18" charset="0"/>
                <a:cs typeface="Times New Roman" pitchFamily="18" charset="0"/>
              </a:rPr>
              <a:t>. There is an </a:t>
            </a:r>
            <a:r>
              <a:rPr lang="en-IN" sz="1600" dirty="0" err="1" smtClean="0">
                <a:latin typeface="Times New Roman" pitchFamily="18" charset="0"/>
                <a:cs typeface="Times New Roman" pitchFamily="18" charset="0"/>
                <a:hlinkClick r:id="rId2"/>
              </a:rPr>
              <a:t>init</a:t>
            </a:r>
            <a:r>
              <a:rPr lang="en-IN" sz="1600" dirty="0">
                <a:latin typeface="Times New Roman" pitchFamily="18" charset="0"/>
                <a:cs typeface="Times New Roman" pitchFamily="18" charset="0"/>
              </a:rPr>
              <a:t> method in this Key Generator class that takes these two universally shared types of arguments. There is also one that takes just a key size argument, and uses the Secure Random implementation of the highest-priority installed provider as the source of randomness (or a system-provided source of randomness if none of the installed providers supply a Secure Random implementation), and one that takes just a source of randomness.</a:t>
            </a:r>
          </a:p>
          <a:p>
            <a:pPr algn="just">
              <a:lnSpc>
                <a:spcPct val="150000"/>
              </a:lnSpc>
              <a:spcBef>
                <a:spcPts val="0"/>
              </a:spcBef>
              <a:buFont typeface="Wingdings" pitchFamily="2" charset="2"/>
              <a:buChar char="Ø"/>
              <a:tabLst>
                <a:tab pos="533400" algn="l"/>
              </a:tabLst>
            </a:pPr>
            <a:r>
              <a:rPr lang="en-IN" sz="1600" dirty="0">
                <a:latin typeface="Times New Roman" pitchFamily="18" charset="0"/>
                <a:cs typeface="Times New Roman" pitchFamily="18" charset="0"/>
              </a:rPr>
              <a:t>Since no other parameters are specified when you call the above algorithm-independent </a:t>
            </a:r>
            <a:r>
              <a:rPr lang="en-IN" sz="1600" dirty="0" err="1">
                <a:latin typeface="Times New Roman" pitchFamily="18" charset="0"/>
                <a:cs typeface="Times New Roman" pitchFamily="18" charset="0"/>
              </a:rPr>
              <a:t>init</a:t>
            </a:r>
            <a:r>
              <a:rPr lang="en-IN" sz="1600" dirty="0">
                <a:latin typeface="Times New Roman" pitchFamily="18" charset="0"/>
                <a:cs typeface="Times New Roman" pitchFamily="18" charset="0"/>
              </a:rPr>
              <a:t> methods, it is up to the provider what to do about the algorithm-specific parameters (if any) to be associated with each of the keys.</a:t>
            </a:r>
          </a:p>
          <a:p>
            <a:pPr marR="0" lvl="0" algn="just">
              <a:lnSpc>
                <a:spcPct val="150000"/>
              </a:lnSpc>
              <a:spcBef>
                <a:spcPts val="0"/>
              </a:spcBef>
              <a:spcAft>
                <a:spcPts val="0"/>
              </a:spcAft>
              <a:buFont typeface="Wingdings" pitchFamily="2" charset="2"/>
              <a:buChar char="Ø"/>
              <a:tabLst>
                <a:tab pos="533400" algn="l"/>
              </a:tabLst>
            </a:pPr>
            <a:endParaRPr lang="en-IN" dirty="0"/>
          </a:p>
        </p:txBody>
      </p:sp>
    </p:spTree>
    <p:extLst>
      <p:ext uri="{BB962C8B-B14F-4D97-AF65-F5344CB8AC3E}">
        <p14:creationId xmlns:p14="http://schemas.microsoft.com/office/powerpoint/2010/main" val="251716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D622657-8AF9-31CC-EE1A-2AB6C2925422}"/>
              </a:ext>
            </a:extLst>
          </p:cNvPr>
          <p:cNvSpPr>
            <a:spLocks noGrp="1"/>
          </p:cNvSpPr>
          <p:nvPr>
            <p:ph idx="1"/>
          </p:nvPr>
        </p:nvSpPr>
        <p:spPr>
          <a:xfrm>
            <a:off x="308628" y="836526"/>
            <a:ext cx="10820115" cy="5159828"/>
          </a:xfrm>
        </p:spPr>
        <p:txBody>
          <a:bodyPr>
            <a:normAutofit/>
          </a:bodyPr>
          <a:lstStyle/>
          <a:p>
            <a:pPr marL="0" lvl="0" indent="0">
              <a:buNone/>
            </a:pPr>
            <a:r>
              <a:rPr lang="en-IN" sz="1600" b="1" dirty="0">
                <a:latin typeface="Times New Roman" pitchFamily="18" charset="0"/>
                <a:cs typeface="Times New Roman" pitchFamily="18" charset="0"/>
              </a:rPr>
              <a:t>Algorithm-Specific </a:t>
            </a:r>
            <a:r>
              <a:rPr lang="en-IN" sz="1600" b="1" dirty="0" smtClean="0">
                <a:latin typeface="Times New Roman" pitchFamily="18" charset="0"/>
                <a:cs typeface="Times New Roman" pitchFamily="18" charset="0"/>
              </a:rPr>
              <a:t>Initialization</a:t>
            </a:r>
            <a:endParaRPr lang="en-IN" sz="1600" dirty="0">
              <a:latin typeface="Times New Roman" pitchFamily="18" charset="0"/>
              <a:cs typeface="Times New Roman" pitchFamily="18" charset="0"/>
            </a:endParaRPr>
          </a:p>
          <a:p>
            <a:pPr algn="just">
              <a:lnSpc>
                <a:spcPct val="150000"/>
              </a:lnSpc>
              <a:buFont typeface="Wingdings" pitchFamily="2" charset="2"/>
              <a:buChar char="Ø"/>
            </a:pPr>
            <a:r>
              <a:rPr lang="en-IN" sz="1600" dirty="0">
                <a:latin typeface="Times New Roman" pitchFamily="18" charset="0"/>
                <a:cs typeface="Times New Roman" pitchFamily="18" charset="0"/>
              </a:rPr>
              <a:t>For situations where a set of algorithm-specific parameters already exists, there are two </a:t>
            </a:r>
            <a:r>
              <a:rPr lang="en-IN" sz="1600" dirty="0" err="1">
                <a:latin typeface="Times New Roman" pitchFamily="18" charset="0"/>
                <a:cs typeface="Times New Roman" pitchFamily="18" charset="0"/>
                <a:hlinkClick r:id="rId2"/>
              </a:rPr>
              <a:t>init</a:t>
            </a:r>
            <a:r>
              <a:rPr lang="en-IN" sz="1600" dirty="0">
                <a:latin typeface="Times New Roman" pitchFamily="18" charset="0"/>
                <a:cs typeface="Times New Roman" pitchFamily="18" charset="0"/>
              </a:rPr>
              <a:t> methods that have an Algorithm Parameter Spec argument. One also has a Secure Random argument, while the other uses the Secure Random implementation of the highest-priority installed provider as the source of randomness (or a system-provided source of randomness if none of the installed providers supply a Secure Random implementation).</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8483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D3411D0-9FBF-0150-F5DF-B06693721F0A}"/>
              </a:ext>
            </a:extLst>
          </p:cNvPr>
          <p:cNvSpPr>
            <a:spLocks noGrp="1"/>
          </p:cNvSpPr>
          <p:nvPr>
            <p:ph idx="1"/>
          </p:nvPr>
        </p:nvSpPr>
        <p:spPr>
          <a:xfrm>
            <a:off x="150175" y="299118"/>
            <a:ext cx="11306201" cy="5873082"/>
          </a:xfrm>
        </p:spPr>
        <p:txBody>
          <a:bodyPr>
            <a:normAutofit/>
          </a:bodyPr>
          <a:lstStyle/>
          <a:p>
            <a:pPr marL="0" indent="0">
              <a:buNone/>
            </a:pPr>
            <a:r>
              <a:rPr lang="en-IN" sz="3200" b="1" dirty="0" smtClean="0">
                <a:solidFill>
                  <a:schemeClr val="accent1">
                    <a:lumMod val="75000"/>
                  </a:schemeClr>
                </a:solidFill>
                <a:latin typeface="Times New Roman" pitchFamily="18" charset="0"/>
                <a:cs typeface="Times New Roman" pitchFamily="18" charset="0"/>
              </a:rPr>
              <a:t>   Software Development Life Cycle</a:t>
            </a:r>
          </a:p>
          <a:p>
            <a:pPr marL="0" indent="0">
              <a:buNone/>
            </a:pPr>
            <a:endParaRPr lang="en-IN" sz="3200" b="1" dirty="0">
              <a:solidFill>
                <a:schemeClr val="accent1">
                  <a:lumMod val="75000"/>
                </a:schemeClr>
              </a:solidFill>
              <a:latin typeface="Times New Roman" pitchFamily="18" charset="0"/>
              <a:cs typeface="Times New Roman" pitchFamily="18" charset="0"/>
            </a:endParaRPr>
          </a:p>
        </p:txBody>
      </p:sp>
      <p:pic>
        <p:nvPicPr>
          <p:cNvPr id="4" name="Picture 3" descr="SDLC – TC1019 Fall 2016"/>
          <p:cNvPicPr/>
          <p:nvPr/>
        </p:nvPicPr>
        <p:blipFill>
          <a:blip r:embed="rId2">
            <a:extLst>
              <a:ext uri="{28A0092B-C50C-407E-A947-70E740481C1C}">
                <a14:useLocalDpi xmlns:a14="http://schemas.microsoft.com/office/drawing/2010/main" val="0"/>
              </a:ext>
            </a:extLst>
          </a:blip>
          <a:srcRect/>
          <a:stretch>
            <a:fillRect/>
          </a:stretch>
        </p:blipFill>
        <p:spPr>
          <a:xfrm>
            <a:off x="2294792" y="1494692"/>
            <a:ext cx="6599848" cy="4173439"/>
          </a:xfrm>
          <a:prstGeom prst="rect">
            <a:avLst/>
          </a:prstGeom>
          <a:noFill/>
          <a:ln>
            <a:noFill/>
          </a:ln>
        </p:spPr>
      </p:pic>
    </p:spTree>
    <p:extLst>
      <p:ext uri="{BB962C8B-B14F-4D97-AF65-F5344CB8AC3E}">
        <p14:creationId xmlns:p14="http://schemas.microsoft.com/office/powerpoint/2010/main" val="130822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25315" y="474785"/>
            <a:ext cx="11693770" cy="6251330"/>
          </a:xfrm>
        </p:spPr>
        <p:txBody>
          <a:bodyPr>
            <a:normAutofit/>
          </a:bodyPr>
          <a:lstStyle/>
          <a:p>
            <a:pPr marL="0" indent="0">
              <a:buNone/>
            </a:pPr>
            <a:r>
              <a:rPr lang="en-IN" sz="3200" b="1" dirty="0" smtClean="0">
                <a:solidFill>
                  <a:schemeClr val="accent1">
                    <a:lumMod val="75000"/>
                  </a:schemeClr>
                </a:solidFill>
                <a:latin typeface="Times New Roman" pitchFamily="18" charset="0"/>
                <a:cs typeface="Times New Roman" pitchFamily="18" charset="0"/>
              </a:rPr>
              <a:t>UML Diagrams</a:t>
            </a:r>
            <a:endParaRPr lang="en-IN" sz="1600" b="1" dirty="0" smtClean="0">
              <a:solidFill>
                <a:schemeClr val="accent1">
                  <a:lumMod val="75000"/>
                </a:schemeClr>
              </a:solidFill>
              <a:latin typeface="Times New Roman" pitchFamily="18" charset="0"/>
              <a:cs typeface="Times New Roman" pitchFamily="18" charset="0"/>
            </a:endParaRPr>
          </a:p>
          <a:p>
            <a:pPr marL="0" indent="0">
              <a:buNone/>
            </a:pPr>
            <a:r>
              <a:rPr lang="en-IN" sz="1800" b="1" dirty="0" smtClean="0">
                <a:solidFill>
                  <a:schemeClr val="tx1"/>
                </a:solidFill>
                <a:latin typeface="Times New Roman" pitchFamily="18" charset="0"/>
                <a:cs typeface="Times New Roman" pitchFamily="18" charset="0"/>
              </a:rPr>
              <a:t>1.Use  Case Diagram</a:t>
            </a:r>
          </a:p>
          <a:p>
            <a:pPr marL="0" indent="0">
              <a:buNone/>
            </a:pPr>
            <a:endParaRPr lang="en-IN" sz="3600" b="1" dirty="0" smtClean="0">
              <a:solidFill>
                <a:schemeClr val="tx1"/>
              </a:solidFill>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1899138" y="1679328"/>
            <a:ext cx="5143500" cy="4899123"/>
          </a:xfrm>
          <a:prstGeom prst="rect">
            <a:avLst/>
          </a:prstGeom>
          <a:noFill/>
          <a:ln>
            <a:noFill/>
          </a:ln>
        </p:spPr>
      </p:pic>
    </p:spTree>
    <p:extLst>
      <p:ext uri="{BB962C8B-B14F-4D97-AF65-F5344CB8AC3E}">
        <p14:creationId xmlns:p14="http://schemas.microsoft.com/office/powerpoint/2010/main" val="203305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8A039-D162-4FED-ECA4-29755BCF1917}"/>
              </a:ext>
            </a:extLst>
          </p:cNvPr>
          <p:cNvSpPr>
            <a:spLocks noGrp="1"/>
          </p:cNvSpPr>
          <p:nvPr>
            <p:ph type="title"/>
          </p:nvPr>
        </p:nvSpPr>
        <p:spPr>
          <a:xfrm>
            <a:off x="0" y="0"/>
            <a:ext cx="10820115" cy="1315616"/>
          </a:xfrm>
        </p:spPr>
        <p:txBody>
          <a:bodyPr>
            <a:norm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 </a:t>
            </a:r>
            <a:r>
              <a:rPr lang="en-IN"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Index</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9131C44-994A-4445-F8F8-3FDFCDFEEA36}"/>
              </a:ext>
            </a:extLst>
          </p:cNvPr>
          <p:cNvSpPr>
            <a:spLocks noGrp="1"/>
          </p:cNvSpPr>
          <p:nvPr>
            <p:ph idx="1"/>
          </p:nvPr>
        </p:nvSpPr>
        <p:spPr>
          <a:xfrm>
            <a:off x="413238" y="1125415"/>
            <a:ext cx="10998102" cy="5141916"/>
          </a:xfrm>
        </p:spPr>
        <p:txBody>
          <a:bodyPr>
            <a:normAutofit fontScale="47500" lnSpcReduction="20000"/>
          </a:bodyPr>
          <a:lstStyle/>
          <a:p>
            <a:pPr algn="just">
              <a:buFont typeface="Wingdings" panose="05000000000000000000" pitchFamily="2" charset="2"/>
              <a:buChar char="Ø"/>
            </a:pPr>
            <a:r>
              <a:rPr lang="en-IN" sz="4900" dirty="0">
                <a:solidFill>
                  <a:schemeClr val="bg1">
                    <a:lumMod val="10000"/>
                  </a:schemeClr>
                </a:solidFill>
                <a:latin typeface="Times New Roman" panose="02020603050405020304" pitchFamily="18" charset="0"/>
                <a:cs typeface="Times New Roman" panose="02020603050405020304" pitchFamily="18" charset="0"/>
              </a:rPr>
              <a:t>Abstract</a:t>
            </a:r>
          </a:p>
          <a:p>
            <a:pPr algn="just">
              <a:buFont typeface="Wingdings" panose="05000000000000000000" pitchFamily="2" charset="2"/>
              <a:buChar char="Ø"/>
            </a:pPr>
            <a:r>
              <a:rPr lang="en-IN" sz="4900" dirty="0">
                <a:solidFill>
                  <a:schemeClr val="bg1">
                    <a:lumMod val="10000"/>
                  </a:schemeClr>
                </a:solidFill>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en-IN" sz="4900" dirty="0">
                <a:solidFill>
                  <a:schemeClr val="bg1">
                    <a:lumMod val="10000"/>
                  </a:schemeClr>
                </a:solidFill>
                <a:latin typeface="Times New Roman" panose="02020603050405020304" pitchFamily="18" charset="0"/>
                <a:cs typeface="Times New Roman" panose="02020603050405020304" pitchFamily="18" charset="0"/>
              </a:rPr>
              <a:t>Existing System</a:t>
            </a:r>
          </a:p>
          <a:p>
            <a:pPr algn="just">
              <a:buFont typeface="Wingdings" panose="05000000000000000000" pitchFamily="2" charset="2"/>
              <a:buChar char="Ø"/>
            </a:pPr>
            <a:r>
              <a:rPr lang="en-IN" sz="4900" dirty="0" smtClean="0">
                <a:solidFill>
                  <a:schemeClr val="bg1">
                    <a:lumMod val="10000"/>
                  </a:schemeClr>
                </a:solidFill>
                <a:latin typeface="Times New Roman" panose="02020603050405020304" pitchFamily="18" charset="0"/>
                <a:cs typeface="Times New Roman" panose="02020603050405020304" pitchFamily="18" charset="0"/>
              </a:rPr>
              <a:t>Proposed System</a:t>
            </a:r>
          </a:p>
          <a:p>
            <a:pPr algn="just">
              <a:buFont typeface="Wingdings" panose="05000000000000000000" pitchFamily="2" charset="2"/>
              <a:buChar char="Ø"/>
            </a:pPr>
            <a:r>
              <a:rPr lang="en-IN" sz="4900" dirty="0" smtClean="0">
                <a:solidFill>
                  <a:schemeClr val="bg1">
                    <a:lumMod val="10000"/>
                  </a:schemeClr>
                </a:solidFill>
                <a:latin typeface="Times New Roman" panose="02020603050405020304" pitchFamily="18" charset="0"/>
                <a:cs typeface="Times New Roman" panose="02020603050405020304" pitchFamily="18" charset="0"/>
              </a:rPr>
              <a:t>Software Design</a:t>
            </a:r>
          </a:p>
          <a:p>
            <a:pPr algn="just">
              <a:buFont typeface="Wingdings" panose="05000000000000000000" pitchFamily="2" charset="2"/>
              <a:buChar char="Ø"/>
            </a:pPr>
            <a:r>
              <a:rPr lang="en-IN" sz="4900" dirty="0" smtClean="0">
                <a:solidFill>
                  <a:schemeClr val="bg1">
                    <a:lumMod val="10000"/>
                  </a:schemeClr>
                </a:solidFill>
                <a:latin typeface="Times New Roman" panose="02020603050405020304" pitchFamily="18" charset="0"/>
                <a:cs typeface="Times New Roman" panose="02020603050405020304" pitchFamily="18" charset="0"/>
              </a:rPr>
              <a:t>Modules</a:t>
            </a:r>
          </a:p>
          <a:p>
            <a:pPr algn="just">
              <a:buFont typeface="Wingdings" panose="05000000000000000000" pitchFamily="2" charset="2"/>
              <a:buChar char="Ø"/>
            </a:pPr>
            <a:r>
              <a:rPr lang="en-IN" sz="4900" dirty="0">
                <a:solidFill>
                  <a:schemeClr val="bg1">
                    <a:lumMod val="10000"/>
                  </a:schemeClr>
                </a:solidFill>
                <a:latin typeface="Times New Roman" panose="02020603050405020304" pitchFamily="18" charset="0"/>
                <a:cs typeface="Times New Roman" panose="02020603050405020304" pitchFamily="18" charset="0"/>
              </a:rPr>
              <a:t> </a:t>
            </a:r>
            <a:r>
              <a:rPr lang="en-IN" sz="4900" dirty="0" smtClean="0">
                <a:solidFill>
                  <a:schemeClr val="bg1">
                    <a:lumMod val="10000"/>
                  </a:schemeClr>
                </a:solidFill>
                <a:latin typeface="Times New Roman" panose="02020603050405020304" pitchFamily="18" charset="0"/>
                <a:cs typeface="Times New Roman" panose="02020603050405020304" pitchFamily="18" charset="0"/>
              </a:rPr>
              <a:t>Proposed Algorithms</a:t>
            </a:r>
          </a:p>
          <a:p>
            <a:pPr algn="just">
              <a:buFont typeface="Wingdings" panose="05000000000000000000" pitchFamily="2" charset="2"/>
              <a:buChar char="Ø"/>
            </a:pPr>
            <a:r>
              <a:rPr lang="en-IN" sz="4900" dirty="0" smtClean="0">
                <a:solidFill>
                  <a:schemeClr val="bg1">
                    <a:lumMod val="10000"/>
                  </a:schemeClr>
                </a:solidFill>
                <a:latin typeface="Times New Roman" panose="02020603050405020304" pitchFamily="18" charset="0"/>
                <a:cs typeface="Times New Roman" panose="02020603050405020304" pitchFamily="18" charset="0"/>
              </a:rPr>
              <a:t>SLDC</a:t>
            </a:r>
          </a:p>
          <a:p>
            <a:pPr algn="just">
              <a:buFont typeface="Wingdings" panose="05000000000000000000" pitchFamily="2" charset="2"/>
              <a:buChar char="Ø"/>
            </a:pPr>
            <a:r>
              <a:rPr lang="en-IN" sz="4900" dirty="0" smtClean="0">
                <a:solidFill>
                  <a:schemeClr val="bg1">
                    <a:lumMod val="10000"/>
                  </a:schemeClr>
                </a:solidFill>
                <a:latin typeface="Times New Roman" panose="02020603050405020304" pitchFamily="18" charset="0"/>
                <a:cs typeface="Times New Roman" panose="02020603050405020304" pitchFamily="18" charset="0"/>
              </a:rPr>
              <a:t>UML Diagrams</a:t>
            </a:r>
            <a:endParaRPr lang="en-IN" sz="4900" dirty="0">
              <a:solidFill>
                <a:schemeClr val="bg1">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4900" dirty="0">
                <a:solidFill>
                  <a:schemeClr val="bg1">
                    <a:lumMod val="10000"/>
                  </a:schemeClr>
                </a:solidFill>
                <a:latin typeface="Times New Roman" panose="02020603050405020304" pitchFamily="18" charset="0"/>
                <a:cs typeface="Times New Roman" panose="02020603050405020304" pitchFamily="18" charset="0"/>
              </a:rPr>
              <a:t>Software and Hardware Requirements</a:t>
            </a:r>
          </a:p>
          <a:p>
            <a:pPr marL="0" indent="0" algn="just">
              <a:buNone/>
            </a:pPr>
            <a:endParaRPr lang="en-IN" sz="4900" dirty="0">
              <a:solidFill>
                <a:schemeClr val="bg1">
                  <a:lumMod val="10000"/>
                </a:schemeClr>
              </a:solidFill>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777079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847" y="635996"/>
            <a:ext cx="10797984" cy="5536204"/>
          </a:xfrm>
        </p:spPr>
        <p:txBody>
          <a:bodyPr>
            <a:normAutofit/>
          </a:bodyPr>
          <a:lstStyle/>
          <a:p>
            <a:pPr marL="0" indent="0">
              <a:buNone/>
            </a:pPr>
            <a:r>
              <a:rPr lang="en-IN" sz="1800" b="1" dirty="0" smtClean="0">
                <a:latin typeface="Times New Roman" pitchFamily="18" charset="0"/>
                <a:cs typeface="Times New Roman" pitchFamily="18" charset="0"/>
              </a:rPr>
              <a:t>2.Class Diagram </a:t>
            </a:r>
          </a:p>
          <a:p>
            <a:pPr marL="0" indent="0">
              <a:buNone/>
            </a:pPr>
            <a:endParaRPr lang="en-IN" sz="1800" b="1" dirty="0">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301262" y="975946"/>
            <a:ext cx="7200900" cy="5594349"/>
          </a:xfrm>
          <a:prstGeom prst="rect">
            <a:avLst/>
          </a:prstGeom>
          <a:noFill/>
          <a:ln>
            <a:noFill/>
          </a:ln>
        </p:spPr>
      </p:pic>
    </p:spTree>
    <p:extLst>
      <p:ext uri="{BB962C8B-B14F-4D97-AF65-F5344CB8AC3E}">
        <p14:creationId xmlns:p14="http://schemas.microsoft.com/office/powerpoint/2010/main" val="3819857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431" y="281354"/>
            <a:ext cx="10603523" cy="6348046"/>
          </a:xfrm>
        </p:spPr>
        <p:txBody>
          <a:bodyPr/>
          <a:lstStyle/>
          <a:p>
            <a:pPr marL="0" indent="0">
              <a:buNone/>
            </a:pPr>
            <a:r>
              <a:rPr lang="en-IN" b="1" dirty="0" smtClean="0">
                <a:solidFill>
                  <a:schemeClr val="accent1">
                    <a:lumMod val="75000"/>
                  </a:schemeClr>
                </a:solidFill>
                <a:latin typeface="Times New Roman" pitchFamily="18" charset="0"/>
                <a:cs typeface="Times New Roman" pitchFamily="18" charset="0"/>
              </a:rPr>
              <a:t>Architecture Diagram</a:t>
            </a:r>
          </a:p>
          <a:p>
            <a:pPr marL="0" indent="0">
              <a:buNone/>
            </a:pPr>
            <a:r>
              <a:rPr lang="en-IN" b="1" dirty="0">
                <a:solidFill>
                  <a:schemeClr val="accent1">
                    <a:lumMod val="75000"/>
                  </a:schemeClr>
                </a:solidFill>
                <a:latin typeface="Times New Roman" pitchFamily="18" charset="0"/>
                <a:cs typeface="Times New Roman" pitchFamily="18" charset="0"/>
              </a:rPr>
              <a:t> </a:t>
            </a:r>
            <a:r>
              <a:rPr lang="en-IN" b="1" dirty="0" smtClean="0">
                <a:solidFill>
                  <a:schemeClr val="accent1">
                    <a:lumMod val="75000"/>
                  </a:schemeClr>
                </a:solidFill>
                <a:latin typeface="Times New Roman" pitchFamily="18" charset="0"/>
                <a:cs typeface="Times New Roman" pitchFamily="18" charset="0"/>
              </a:rPr>
              <a:t>  </a:t>
            </a:r>
            <a:endParaRPr lang="en-IN"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969477" y="773722"/>
            <a:ext cx="6659514" cy="5855725"/>
          </a:xfrm>
          <a:prstGeom prst="rect">
            <a:avLst/>
          </a:prstGeom>
          <a:noFill/>
          <a:ln>
            <a:noFill/>
          </a:ln>
        </p:spPr>
      </p:pic>
    </p:spTree>
    <p:extLst>
      <p:ext uri="{BB962C8B-B14F-4D97-AF65-F5344CB8AC3E}">
        <p14:creationId xmlns:p14="http://schemas.microsoft.com/office/powerpoint/2010/main" val="95381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316" y="328265"/>
            <a:ext cx="10471638" cy="4560258"/>
          </a:xfrm>
        </p:spPr>
        <p:txBody>
          <a:bodyPr>
            <a:normAutofit lnSpcReduction="10000"/>
          </a:bodyPr>
          <a:lstStyle/>
          <a:p>
            <a:pPr marL="0" indent="0">
              <a:buNone/>
            </a:pPr>
            <a:r>
              <a:rPr lang="en-IN" sz="3500" b="1" dirty="0" smtClean="0">
                <a:solidFill>
                  <a:schemeClr val="accent1">
                    <a:lumMod val="75000"/>
                  </a:schemeClr>
                </a:solidFill>
                <a:latin typeface="Times New Roman" pitchFamily="18" charset="0"/>
                <a:cs typeface="Times New Roman" pitchFamily="18" charset="0"/>
              </a:rPr>
              <a:t>System Specifications</a:t>
            </a:r>
          </a:p>
          <a:p>
            <a:pPr marL="0" indent="0">
              <a:buNone/>
            </a:pPr>
            <a:r>
              <a:rPr lang="en-IN" sz="1800" b="1" dirty="0" smtClean="0">
                <a:solidFill>
                  <a:schemeClr val="tx1"/>
                </a:solidFill>
                <a:latin typeface="Times New Roman" pitchFamily="18" charset="0"/>
                <a:cs typeface="Times New Roman" pitchFamily="18" charset="0"/>
              </a:rPr>
              <a:t>Software Requirements</a:t>
            </a:r>
          </a:p>
          <a:p>
            <a:pPr lvl="0">
              <a:buFont typeface="Wingdings" pitchFamily="2" charset="2"/>
              <a:buChar char="Ø"/>
            </a:pPr>
            <a:r>
              <a:rPr lang="en-US" sz="1600" dirty="0">
                <a:latin typeface="Times New Roman" pitchFamily="18" charset="0"/>
                <a:cs typeface="Times New Roman" pitchFamily="18" charset="0"/>
              </a:rPr>
              <a:t>Operating System 		-	Windows 10/11</a:t>
            </a:r>
            <a:endParaRPr lang="en-IN" sz="1600" dirty="0">
              <a:latin typeface="Times New Roman" pitchFamily="18" charset="0"/>
              <a:cs typeface="Times New Roman" pitchFamily="18" charset="0"/>
            </a:endParaRPr>
          </a:p>
          <a:p>
            <a:pPr lvl="0">
              <a:buFont typeface="Wingdings" pitchFamily="2" charset="2"/>
              <a:buChar char="Ø"/>
            </a:pPr>
            <a:r>
              <a:rPr lang="en-US" sz="1600" dirty="0">
                <a:latin typeface="Times New Roman" pitchFamily="18" charset="0"/>
                <a:cs typeface="Times New Roman" pitchFamily="18" charset="0"/>
              </a:rPr>
              <a:t>Coding Language		- 	</a:t>
            </a:r>
            <a:r>
              <a:rPr lang="en-US" sz="1600" dirty="0" smtClean="0">
                <a:latin typeface="Times New Roman" pitchFamily="18" charset="0"/>
                <a:cs typeface="Times New Roman" pitchFamily="18" charset="0"/>
              </a:rPr>
              <a:t>Java </a:t>
            </a:r>
            <a:endParaRPr lang="en-IN" sz="1600" dirty="0" smtClean="0">
              <a:latin typeface="Times New Roman" pitchFamily="18" charset="0"/>
              <a:cs typeface="Times New Roman" pitchFamily="18" charset="0"/>
            </a:endParaRPr>
          </a:p>
          <a:p>
            <a:pPr lvl="0">
              <a:buFont typeface="Wingdings" pitchFamily="2" charset="2"/>
              <a:buChar char="Ø"/>
            </a:pPr>
            <a:r>
              <a:rPr lang="en-US" sz="1600" dirty="0" smtClean="0">
                <a:latin typeface="Times New Roman" pitchFamily="18" charset="0"/>
                <a:cs typeface="Times New Roman" pitchFamily="18" charset="0"/>
              </a:rPr>
              <a:t>Front End		-	Java</a:t>
            </a:r>
            <a:endParaRPr lang="en-IN" sz="1600" dirty="0" smtClean="0">
              <a:latin typeface="Times New Roman" pitchFamily="18" charset="0"/>
              <a:cs typeface="Times New Roman" pitchFamily="18" charset="0"/>
            </a:endParaRPr>
          </a:p>
          <a:p>
            <a:pPr lvl="0">
              <a:buFont typeface="Wingdings" pitchFamily="2" charset="2"/>
              <a:buChar char="Ø"/>
            </a:pPr>
            <a:r>
              <a:rPr lang="en-US" sz="1600" dirty="0" smtClean="0">
                <a:latin typeface="Times New Roman" pitchFamily="18" charset="0"/>
                <a:cs typeface="Times New Roman" pitchFamily="18" charset="0"/>
              </a:rPr>
              <a:t>Back </a:t>
            </a:r>
            <a:r>
              <a:rPr lang="en-US" sz="1600" dirty="0">
                <a:latin typeface="Times New Roman" pitchFamily="18" charset="0"/>
                <a:cs typeface="Times New Roman" pitchFamily="18" charset="0"/>
              </a:rPr>
              <a:t>End		</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MySQL</a:t>
            </a:r>
          </a:p>
          <a:p>
            <a:pPr marL="0" lvl="0" indent="0">
              <a:buNone/>
            </a:pPr>
            <a:r>
              <a:rPr lang="en-IN" sz="1800" b="1" dirty="0" smtClean="0">
                <a:latin typeface="Times New Roman" pitchFamily="18" charset="0"/>
                <a:cs typeface="Times New Roman" pitchFamily="18" charset="0"/>
              </a:rPr>
              <a:t>Hardware Requirements</a:t>
            </a:r>
            <a:endParaRPr lang="en-IN" sz="1800" b="1" dirty="0">
              <a:latin typeface="Times New Roman" pitchFamily="18" charset="0"/>
              <a:cs typeface="Times New Roman" pitchFamily="18" charset="0"/>
            </a:endParaRPr>
          </a:p>
          <a:p>
            <a:pPr algn="just">
              <a:buFont typeface="Wingdings" pitchFamily="2" charset="2"/>
              <a:buChar char="Ø"/>
            </a:pPr>
            <a:r>
              <a:rPr lang="en-IN" sz="1600" dirty="0" smtClean="0">
                <a:latin typeface="Times New Roman" pitchFamily="18" charset="0"/>
                <a:cs typeface="Times New Roman" pitchFamily="18" charset="0"/>
              </a:rPr>
              <a:t>Processor                        	-    Intel Core i5 </a:t>
            </a:r>
            <a:endParaRPr lang="en-IN" sz="1600" dirty="0">
              <a:latin typeface="Times New Roman" pitchFamily="18" charset="0"/>
              <a:cs typeface="Times New Roman" pitchFamily="18" charset="0"/>
            </a:endParaRPr>
          </a:p>
          <a:p>
            <a:pPr algn="just">
              <a:buFont typeface="Wingdings" pitchFamily="2" charset="2"/>
              <a:buChar char="Ø"/>
            </a:pPr>
            <a:r>
              <a:rPr lang="en-IN" sz="1600" dirty="0" smtClean="0">
                <a:latin typeface="Times New Roman" pitchFamily="18" charset="0"/>
                <a:cs typeface="Times New Roman" pitchFamily="18" charset="0"/>
              </a:rPr>
              <a:t>RAM                              	-    </a:t>
            </a:r>
            <a:r>
              <a:rPr lang="en-IN" sz="1600" dirty="0">
                <a:latin typeface="Times New Roman" pitchFamily="18" charset="0"/>
                <a:cs typeface="Times New Roman" pitchFamily="18" charset="0"/>
              </a:rPr>
              <a:t>4 GB </a:t>
            </a:r>
          </a:p>
          <a:p>
            <a:pPr algn="just">
              <a:buFont typeface="Wingdings" pitchFamily="2" charset="2"/>
              <a:buChar char="Ø"/>
            </a:pPr>
            <a:r>
              <a:rPr lang="en-IN" sz="1600" dirty="0" smtClean="0">
                <a:latin typeface="Times New Roman" pitchFamily="18" charset="0"/>
                <a:cs typeface="Times New Roman" pitchFamily="18" charset="0"/>
              </a:rPr>
              <a:t>Hard </a:t>
            </a:r>
            <a:r>
              <a:rPr lang="en-IN" sz="1600" dirty="0">
                <a:latin typeface="Times New Roman" pitchFamily="18" charset="0"/>
                <a:cs typeface="Times New Roman" pitchFamily="18" charset="0"/>
              </a:rPr>
              <a:t>Disk                     </a:t>
            </a:r>
            <a:r>
              <a:rPr lang="en-IN" sz="1600" dirty="0" smtClean="0">
                <a:latin typeface="Times New Roman" pitchFamily="18" charset="0"/>
                <a:cs typeface="Times New Roman" pitchFamily="18" charset="0"/>
              </a:rPr>
              <a:t>	-    </a:t>
            </a:r>
            <a:r>
              <a:rPr lang="en-IN" sz="1600" dirty="0">
                <a:latin typeface="Times New Roman" pitchFamily="18" charset="0"/>
                <a:cs typeface="Times New Roman" pitchFamily="18" charset="0"/>
              </a:rPr>
              <a:t>512 GB</a:t>
            </a:r>
          </a:p>
          <a:p>
            <a:pPr marL="0" indent="0">
              <a:buNone/>
            </a:pPr>
            <a:endParaRPr lang="en-IN" sz="28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6798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EA33CF-E72B-32C8-0161-38B3C0581A6E}"/>
              </a:ext>
            </a:extLst>
          </p:cNvPr>
          <p:cNvSpPr>
            <a:spLocks noGrp="1"/>
          </p:cNvSpPr>
          <p:nvPr>
            <p:ph type="title"/>
          </p:nvPr>
        </p:nvSpPr>
        <p:spPr>
          <a:xfrm>
            <a:off x="105508" y="509954"/>
            <a:ext cx="10182763" cy="659423"/>
          </a:xfrm>
        </p:spPr>
        <p:txBody>
          <a:bodyPr>
            <a:normAutofit fontScale="90000"/>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     </a:t>
            </a: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br>
            <a:r>
              <a:rPr lang="en-US" sz="3600" b="1" dirty="0">
                <a:solidFill>
                  <a:schemeClr val="accent1">
                    <a:lumMod val="75000"/>
                  </a:schemeClr>
                </a:solidFill>
                <a:latin typeface="Times New Roman" panose="02020603050405020304" pitchFamily="18" charset="0"/>
                <a:cs typeface="Times New Roman" panose="02020603050405020304" pitchFamily="18" charset="0"/>
              </a:rPr>
              <a:t> </a:t>
            </a: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   Abstract</a:t>
            </a:r>
            <a:r>
              <a:rPr lang="en-US" sz="5400" b="1" dirty="0">
                <a:solidFill>
                  <a:schemeClr val="accent1">
                    <a:lumMod val="75000"/>
                  </a:schemeClr>
                </a:solidFill>
                <a:latin typeface="Times New Roman" panose="02020603050405020304" pitchFamily="18" charset="0"/>
                <a:cs typeface="Times New Roman" panose="02020603050405020304" pitchFamily="18" charset="0"/>
              </a:rPr>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endParaRPr lang="en-IN" sz="5400" dirty="0"/>
          </a:p>
        </p:txBody>
      </p:sp>
      <p:sp>
        <p:nvSpPr>
          <p:cNvPr id="3" name="Content Placeholder 2">
            <a:extLst>
              <a:ext uri="{FF2B5EF4-FFF2-40B4-BE49-F238E27FC236}">
                <a16:creationId xmlns="" xmlns:a16="http://schemas.microsoft.com/office/drawing/2014/main" id="{BEE639BB-E806-664D-43DA-866A54D2C0C7}"/>
              </a:ext>
            </a:extLst>
          </p:cNvPr>
          <p:cNvSpPr>
            <a:spLocks noGrp="1"/>
          </p:cNvSpPr>
          <p:nvPr>
            <p:ph idx="1"/>
          </p:nvPr>
        </p:nvSpPr>
        <p:spPr>
          <a:xfrm>
            <a:off x="615461" y="1081454"/>
            <a:ext cx="10621108" cy="5354515"/>
          </a:xfrm>
        </p:spPr>
        <p:txBody>
          <a:bodyPr>
            <a:normAutofit lnSpcReduction="10000"/>
          </a:bodyPr>
          <a:lstStyle/>
          <a:p>
            <a:pPr algn="just">
              <a:lnSpc>
                <a:spcPct val="150000"/>
              </a:lnSpc>
              <a:buFont typeface="Wingdings" pitchFamily="2" charset="2"/>
              <a:buChar char="Ø"/>
            </a:pPr>
            <a:r>
              <a:rPr lang="en-IN" sz="1600" dirty="0" smtClean="0">
                <a:latin typeface="Times New Roman" pitchFamily="18" charset="0"/>
                <a:cs typeface="Times New Roman" pitchFamily="18" charset="0"/>
              </a:rPr>
              <a:t>As is known, attribute-based encryption (ABE) is usually adopted for cloud storage, both for its achievement of fine-grained access control over data, and for its guarantee of data confidentiality. </a:t>
            </a:r>
          </a:p>
          <a:p>
            <a:pPr algn="just">
              <a:lnSpc>
                <a:spcPct val="160000"/>
              </a:lnSpc>
              <a:buFont typeface="Wingdings" pitchFamily="2" charset="2"/>
              <a:buChar char="Ø"/>
            </a:pPr>
            <a:r>
              <a:rPr lang="en-IN" sz="1600" dirty="0" smtClean="0">
                <a:latin typeface="Times New Roman" pitchFamily="18" charset="0"/>
                <a:cs typeface="Times New Roman" pitchFamily="18" charset="0"/>
              </a:rPr>
              <a:t>Nevertheless</a:t>
            </a:r>
            <a:r>
              <a:rPr lang="en-IN" sz="1600" dirty="0">
                <a:latin typeface="Times New Roman" pitchFamily="18" charset="0"/>
                <a:cs typeface="Times New Roman" pitchFamily="18" charset="0"/>
              </a:rPr>
              <a:t>, single-authority attribute-based encryption (SA-ABE) has its obvious drawback in that only one attribute </a:t>
            </a:r>
            <a:r>
              <a:rPr lang="en-IN" sz="1600" dirty="0" smtClean="0">
                <a:latin typeface="Times New Roman" pitchFamily="18" charset="0"/>
                <a:cs typeface="Times New Roman" pitchFamily="18" charset="0"/>
              </a:rPr>
              <a:t>authority </a:t>
            </a:r>
            <a:r>
              <a:rPr lang="en-IN" sz="1600" dirty="0">
                <a:latin typeface="Times New Roman" pitchFamily="18" charset="0"/>
                <a:cs typeface="Times New Roman" pitchFamily="18" charset="0"/>
              </a:rPr>
              <a:t>can assign the users’ attributes, enabling the data to be shared only within the management domain of the attribute authority, while rendering multiple attribute authorities unable to share the data</a:t>
            </a:r>
            <a:r>
              <a:rPr lang="en-IN" sz="1600" dirty="0" smtClean="0">
                <a:latin typeface="Times New Roman" pitchFamily="18" charset="0"/>
                <a:cs typeface="Times New Roman" pitchFamily="18" charset="0"/>
              </a:rPr>
              <a:t>.</a:t>
            </a:r>
          </a:p>
          <a:p>
            <a:pPr algn="just">
              <a:lnSpc>
                <a:spcPct val="160000"/>
              </a:lnSpc>
              <a:buFont typeface="Wingdings" pitchFamily="2" charset="2"/>
              <a:buChar char="Ø"/>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On the other hand, multi-authority attribute-based encryption (MA ABE) has its advantages over SA-ABE. It can not only satisfy the need for the fine-grained access control and confidentiality of data, but also make the data shared among different multiple attribute authorities</a:t>
            </a:r>
            <a:r>
              <a:rPr lang="en-IN" sz="1600" dirty="0" smtClean="0">
                <a:latin typeface="Times New Roman" pitchFamily="18" charset="0"/>
                <a:cs typeface="Times New Roman" pitchFamily="18" charset="0"/>
              </a:rPr>
              <a:t>.</a:t>
            </a:r>
          </a:p>
          <a:p>
            <a:pPr algn="just">
              <a:lnSpc>
                <a:spcPct val="160000"/>
              </a:lnSpc>
              <a:buFont typeface="Wingdings" pitchFamily="2" charset="2"/>
              <a:buChar char="Ø"/>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However, </a:t>
            </a:r>
            <a:r>
              <a:rPr lang="en-IN" sz="1600" dirty="0" smtClean="0">
                <a:latin typeface="Times New Roman" pitchFamily="18" charset="0"/>
                <a:cs typeface="Times New Roman" pitchFamily="18" charset="0"/>
              </a:rPr>
              <a:t>existing </a:t>
            </a:r>
            <a:r>
              <a:rPr lang="en-IN" sz="1600" dirty="0" smtClean="0">
                <a:latin typeface="Times New Roman" pitchFamily="18" charset="0"/>
                <a:ea typeface="Tahoma" pitchFamily="34" charset="0"/>
                <a:cs typeface="Times New Roman" pitchFamily="18" charset="0"/>
              </a:rPr>
              <a:t>MA-ABE </a:t>
            </a:r>
            <a:r>
              <a:rPr lang="en-IN" sz="1600" dirty="0">
                <a:latin typeface="Times New Roman" pitchFamily="18" charset="0"/>
                <a:ea typeface="Tahoma" pitchFamily="34" charset="0"/>
                <a:cs typeface="Times New Roman" pitchFamily="18" charset="0"/>
              </a:rPr>
              <a:t>schemes are unsuitable for the devices with resources-constraint, because these schemes are all based on expensive bilinear pairing. Moreover, the major challenge of MA-ABE scheme is attribute </a:t>
            </a:r>
            <a:r>
              <a:rPr lang="en-IN" sz="1600" dirty="0" smtClean="0">
                <a:latin typeface="Times New Roman" pitchFamily="18" charset="0"/>
                <a:ea typeface="Tahoma" pitchFamily="34" charset="0"/>
                <a:cs typeface="Times New Roman" pitchFamily="18" charset="0"/>
              </a:rPr>
              <a:t>revocation. </a:t>
            </a:r>
            <a:r>
              <a:rPr lang="en-IN" sz="1600" dirty="0">
                <a:latin typeface="Times New Roman" pitchFamily="18" charset="0"/>
                <a:ea typeface="Tahoma" pitchFamily="34" charset="0"/>
                <a:cs typeface="Times New Roman" pitchFamily="18" charset="0"/>
              </a:rPr>
              <a:t>So far, many solutions in this respect are not efficient enough</a:t>
            </a:r>
            <a:r>
              <a:rPr lang="en-IN" sz="1600" dirty="0" smtClean="0">
                <a:latin typeface="Times New Roman" pitchFamily="18" charset="0"/>
                <a:ea typeface="Tahoma" pitchFamily="34" charset="0"/>
                <a:cs typeface="Times New Roman" pitchFamily="18" charset="0"/>
              </a:rPr>
              <a:t>.</a:t>
            </a:r>
          </a:p>
          <a:p>
            <a:pPr algn="just">
              <a:lnSpc>
                <a:spcPct val="170000"/>
              </a:lnSpc>
              <a:buFont typeface="Wingdings" pitchFamily="2" charset="2"/>
              <a:buChar char="Ø"/>
            </a:pPr>
            <a:r>
              <a:rPr lang="en-IN" sz="1600" dirty="0" smtClean="0">
                <a:latin typeface="Times New Roman" pitchFamily="18" charset="0"/>
                <a:ea typeface="Tahoma" pitchFamily="34" charset="0"/>
                <a:cs typeface="Times New Roman" pitchFamily="18" charset="0"/>
              </a:rPr>
              <a:t>In </a:t>
            </a:r>
            <a:r>
              <a:rPr lang="en-IN" sz="1600" dirty="0">
                <a:latin typeface="Times New Roman" pitchFamily="18" charset="0"/>
                <a:ea typeface="Tahoma" pitchFamily="34" charset="0"/>
                <a:cs typeface="Times New Roman" pitchFamily="18" charset="0"/>
              </a:rPr>
              <a:t>this </a:t>
            </a:r>
            <a:r>
              <a:rPr lang="en-IN" sz="1600" dirty="0" smtClean="0">
                <a:latin typeface="Times New Roman" pitchFamily="18" charset="0"/>
                <a:ea typeface="Tahoma" pitchFamily="34" charset="0"/>
                <a:cs typeface="Times New Roman" pitchFamily="18" charset="0"/>
              </a:rPr>
              <a:t>project, </a:t>
            </a:r>
            <a:r>
              <a:rPr lang="en-IN" sz="1600" dirty="0">
                <a:latin typeface="Times New Roman" pitchFamily="18" charset="0"/>
                <a:ea typeface="Tahoma" pitchFamily="34" charset="0"/>
                <a:cs typeface="Times New Roman" pitchFamily="18" charset="0"/>
              </a:rPr>
              <a:t>on the basis of the elliptic curves cryptography, we propose an efficient revocable multi-authority attribute-based encryption (RMA-ABE) scheme for cloud storage. </a:t>
            </a:r>
            <a:endParaRPr lang="en-IN" sz="1600" dirty="0" smtClean="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074795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58066-2D57-436B-54F6-809954A55499}"/>
              </a:ext>
            </a:extLst>
          </p:cNvPr>
          <p:cNvSpPr>
            <a:spLocks noGrp="1"/>
          </p:cNvSpPr>
          <p:nvPr>
            <p:ph type="title"/>
          </p:nvPr>
        </p:nvSpPr>
        <p:spPr>
          <a:xfrm>
            <a:off x="83976" y="74646"/>
            <a:ext cx="10736139" cy="1315616"/>
          </a:xfrm>
        </p:spPr>
        <p:txBody>
          <a:bodyPr>
            <a:normAutofit/>
          </a:bodyPr>
          <a:lstStyle/>
          <a:p>
            <a:r>
              <a:rPr lang="en-IN" sz="32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200" b="1" dirty="0" smtClean="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3200" dirty="0"/>
          </a:p>
        </p:txBody>
      </p:sp>
      <p:sp>
        <p:nvSpPr>
          <p:cNvPr id="3" name="Content Placeholder 2">
            <a:extLst>
              <a:ext uri="{FF2B5EF4-FFF2-40B4-BE49-F238E27FC236}">
                <a16:creationId xmlns="" xmlns:a16="http://schemas.microsoft.com/office/drawing/2014/main" id="{5DC9642E-A78A-553D-CFE3-B579230CFC1C}"/>
              </a:ext>
            </a:extLst>
          </p:cNvPr>
          <p:cNvSpPr>
            <a:spLocks noGrp="1"/>
          </p:cNvSpPr>
          <p:nvPr>
            <p:ph idx="1"/>
          </p:nvPr>
        </p:nvSpPr>
        <p:spPr>
          <a:xfrm>
            <a:off x="429209" y="1248507"/>
            <a:ext cx="11352483" cy="5205047"/>
          </a:xfrm>
        </p:spPr>
        <p:txBody>
          <a:bodyPr>
            <a:normAutofit fontScale="77500" lnSpcReduction="20000"/>
          </a:bodyPr>
          <a:lstStyle/>
          <a:p>
            <a:pPr algn="just">
              <a:lnSpc>
                <a:spcPct val="160000"/>
              </a:lnSpc>
              <a:buFont typeface="Wingdings" pitchFamily="2" charset="2"/>
              <a:buChar char="Ø"/>
            </a:pPr>
            <a:r>
              <a:rPr lang="en-IN" sz="1900" dirty="0" smtClean="0">
                <a:latin typeface="Times New Roman" pitchFamily="18" charset="0"/>
                <a:cs typeface="Times New Roman" pitchFamily="18" charset="0"/>
              </a:rPr>
              <a:t>Cloud </a:t>
            </a:r>
            <a:r>
              <a:rPr lang="en-IN" sz="1900" dirty="0">
                <a:latin typeface="Times New Roman" pitchFamily="18" charset="0"/>
                <a:cs typeface="Times New Roman" pitchFamily="18" charset="0"/>
              </a:rPr>
              <a:t>storage is an application pattern of cloud computing to store massive data, so more and more individuals and organizations shift their data from local computers to cloud. </a:t>
            </a:r>
            <a:endParaRPr lang="en-IN" sz="1900" dirty="0" smtClean="0">
              <a:latin typeface="Times New Roman" pitchFamily="18" charset="0"/>
              <a:cs typeface="Times New Roman" pitchFamily="18" charset="0"/>
            </a:endParaRPr>
          </a:p>
          <a:p>
            <a:pPr algn="just">
              <a:lnSpc>
                <a:spcPct val="170000"/>
              </a:lnSpc>
              <a:buFont typeface="Wingdings" pitchFamily="2" charset="2"/>
              <a:buChar char="Ø"/>
            </a:pPr>
            <a:r>
              <a:rPr lang="en-IN" sz="1900" dirty="0" smtClean="0">
                <a:latin typeface="Times New Roman" pitchFamily="18" charset="0"/>
                <a:cs typeface="Times New Roman" pitchFamily="18" charset="0"/>
              </a:rPr>
              <a:t>However</a:t>
            </a:r>
            <a:r>
              <a:rPr lang="en-IN" sz="1900" dirty="0">
                <a:latin typeface="Times New Roman" pitchFamily="18" charset="0"/>
                <a:cs typeface="Times New Roman" pitchFamily="18" charset="0"/>
              </a:rPr>
              <a:t>, this new paradigm poses a serious threat to the privacy of their owners, since the data might be accessed and analysed by the cloud server providers for illegal or monetary purposes. </a:t>
            </a:r>
          </a:p>
          <a:p>
            <a:pPr algn="just">
              <a:lnSpc>
                <a:spcPct val="170000"/>
              </a:lnSpc>
              <a:buFont typeface="Wingdings" pitchFamily="2" charset="2"/>
              <a:buChar char="Ø"/>
            </a:pPr>
            <a:r>
              <a:rPr lang="en-IN" sz="1900" dirty="0" smtClean="0">
                <a:latin typeface="Times New Roman" pitchFamily="18" charset="0"/>
                <a:cs typeface="Times New Roman" pitchFamily="18" charset="0"/>
              </a:rPr>
              <a:t>To </a:t>
            </a:r>
            <a:r>
              <a:rPr lang="en-IN" sz="1900" dirty="0">
                <a:latin typeface="Times New Roman" pitchFamily="18" charset="0"/>
                <a:cs typeface="Times New Roman" pitchFamily="18" charset="0"/>
              </a:rPr>
              <a:t>solve this problem, people have figured out a variety of approaches. </a:t>
            </a:r>
            <a:endParaRPr lang="en-IN" sz="1900" dirty="0" smtClean="0">
              <a:latin typeface="Times New Roman" pitchFamily="18" charset="0"/>
              <a:cs typeface="Times New Roman" pitchFamily="18" charset="0"/>
            </a:endParaRPr>
          </a:p>
          <a:p>
            <a:pPr algn="just">
              <a:lnSpc>
                <a:spcPct val="150000"/>
              </a:lnSpc>
              <a:buFont typeface="Wingdings" pitchFamily="2" charset="2"/>
              <a:buChar char="Ø"/>
            </a:pPr>
            <a:r>
              <a:rPr lang="en-IN" sz="1900" dirty="0" smtClean="0">
                <a:latin typeface="Times New Roman" pitchFamily="18" charset="0"/>
                <a:cs typeface="Times New Roman" pitchFamily="18" charset="0"/>
              </a:rPr>
              <a:t>One </a:t>
            </a:r>
            <a:r>
              <a:rPr lang="en-IN" sz="1900" dirty="0">
                <a:latin typeface="Times New Roman" pitchFamily="18" charset="0"/>
                <a:cs typeface="Times New Roman" pitchFamily="18" charset="0"/>
              </a:rPr>
              <a:t>common way is to resort to the traditional public key encryption technology to encrypt data, but the data owners fail to have fine-grained access to their data flexibly</a:t>
            </a:r>
            <a:r>
              <a:rPr lang="en-IN" sz="1900" dirty="0" smtClean="0">
                <a:latin typeface="Times New Roman" pitchFamily="18" charset="0"/>
                <a:cs typeface="Times New Roman" pitchFamily="18" charset="0"/>
              </a:rPr>
              <a:t>.</a:t>
            </a:r>
          </a:p>
          <a:p>
            <a:pPr algn="just">
              <a:lnSpc>
                <a:spcPct val="150000"/>
              </a:lnSpc>
              <a:buFont typeface="Wingdings" pitchFamily="2" charset="2"/>
              <a:buChar char="Ø"/>
            </a:pPr>
            <a:r>
              <a:rPr lang="en-IN" sz="1700" dirty="0" smtClean="0">
                <a:latin typeface="Times New Roman" pitchFamily="18" charset="0"/>
                <a:cs typeface="Times New Roman" pitchFamily="18" charset="0"/>
              </a:rPr>
              <a:t> </a:t>
            </a:r>
            <a:r>
              <a:rPr lang="en-IN" sz="1900" dirty="0">
                <a:latin typeface="Times New Roman" pitchFamily="18" charset="0"/>
                <a:cs typeface="Times New Roman" pitchFamily="18" charset="0"/>
              </a:rPr>
              <a:t>Accordingly, </a:t>
            </a:r>
            <a:r>
              <a:rPr lang="en-IN" sz="1900" dirty="0" err="1">
                <a:latin typeface="Times New Roman" pitchFamily="18" charset="0"/>
                <a:cs typeface="Times New Roman" pitchFamily="18" charset="0"/>
              </a:rPr>
              <a:t>Sahai</a:t>
            </a:r>
            <a:r>
              <a:rPr lang="en-IN" sz="1900" dirty="0">
                <a:latin typeface="Times New Roman" pitchFamily="18" charset="0"/>
                <a:cs typeface="Times New Roman" pitchFamily="18" charset="0"/>
              </a:rPr>
              <a:t> and Waters  advanced a new way of encryption, attribute-based encryption (ABE). It used to be considered one of the most promising technologies for cloud storage, since it ensures the data owners to enjoy non interactive and fine-grained control over encrypted data. </a:t>
            </a:r>
            <a:endParaRPr lang="en-IN" sz="1900" dirty="0" smtClean="0">
              <a:latin typeface="Times New Roman" pitchFamily="18" charset="0"/>
              <a:cs typeface="Times New Roman" pitchFamily="18" charset="0"/>
            </a:endParaRPr>
          </a:p>
          <a:p>
            <a:pPr algn="just">
              <a:lnSpc>
                <a:spcPct val="170000"/>
              </a:lnSpc>
              <a:buFont typeface="Wingdings" pitchFamily="2" charset="2"/>
              <a:buChar char="Ø"/>
            </a:pPr>
            <a:r>
              <a:rPr lang="en-IN" sz="2100" dirty="0">
                <a:latin typeface="Times New Roman" pitchFamily="18" charset="0"/>
                <a:cs typeface="Times New Roman" pitchFamily="18" charset="0"/>
              </a:rPr>
              <a:t>Since then, many single-authority attribute-based encryption (SA-ABE) schemes  have been put forward. In these schemes, it is required that only one trusted attribute authority administers the attributes and distributes the corresponding secret keys of attributes to the data consumers. </a:t>
            </a:r>
          </a:p>
          <a:p>
            <a:pPr marL="0" indent="0" algn="just">
              <a:buNone/>
            </a:pPr>
            <a:r>
              <a:rPr lang="en-US" sz="17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17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br>
            <a:endParaRPr lang="en-IN" sz="1700" dirty="0">
              <a:solidFill>
                <a:schemeClr val="bg1">
                  <a:lumMod val="10000"/>
                </a:schemeClr>
              </a:solidFill>
              <a:latin typeface="Times New Roman" panose="02020603050405020304" pitchFamily="18" charset="0"/>
              <a:cs typeface="Times New Roman" panose="02020603050405020304" pitchFamily="18" charset="0"/>
            </a:endParaRPr>
          </a:p>
          <a:p>
            <a:pPr algn="just">
              <a:buFont typeface="Wingdings" pitchFamily="2" charset="2"/>
              <a:buChar char="Ø"/>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20755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E79620-FE20-CA65-1A86-932FDC8987DC}"/>
              </a:ext>
            </a:extLst>
          </p:cNvPr>
          <p:cNvSpPr>
            <a:spLocks noGrp="1"/>
          </p:cNvSpPr>
          <p:nvPr>
            <p:ph type="title"/>
          </p:nvPr>
        </p:nvSpPr>
        <p:spPr>
          <a:xfrm>
            <a:off x="0" y="0"/>
            <a:ext cx="10503592" cy="967154"/>
          </a:xfrm>
        </p:spPr>
        <p:txBody>
          <a:bodyPr>
            <a:norm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Existing system</a:t>
            </a:r>
            <a:endParaRPr lang="en-IN" sz="3200" dirty="0"/>
          </a:p>
        </p:txBody>
      </p:sp>
      <p:sp>
        <p:nvSpPr>
          <p:cNvPr id="3" name="Content Placeholder 2">
            <a:extLst>
              <a:ext uri="{FF2B5EF4-FFF2-40B4-BE49-F238E27FC236}">
                <a16:creationId xmlns="" xmlns:a16="http://schemas.microsoft.com/office/drawing/2014/main" id="{87E7D5A7-60E8-8107-9142-47605159BD8B}"/>
              </a:ext>
            </a:extLst>
          </p:cNvPr>
          <p:cNvSpPr>
            <a:spLocks noGrp="1"/>
          </p:cNvSpPr>
          <p:nvPr>
            <p:ph idx="1"/>
          </p:nvPr>
        </p:nvSpPr>
        <p:spPr>
          <a:xfrm>
            <a:off x="219808" y="1011115"/>
            <a:ext cx="11245361" cy="5389685"/>
          </a:xfrm>
        </p:spPr>
        <p:txBody>
          <a:bodyPr>
            <a:normAutofit/>
          </a:bodyPr>
          <a:lstStyle/>
          <a:p>
            <a:pPr algn="just">
              <a:lnSpc>
                <a:spcPct val="160000"/>
              </a:lnSpc>
              <a:buFont typeface="Wingdings" pitchFamily="2" charset="2"/>
              <a:buChar char="Ø"/>
            </a:pPr>
            <a:r>
              <a:rPr lang="en-IN" sz="1700" dirty="0" smtClean="0">
                <a:latin typeface="Times New Roman" pitchFamily="18" charset="0"/>
                <a:cs typeface="Times New Roman" pitchFamily="18" charset="0"/>
              </a:rPr>
              <a:t>In </a:t>
            </a:r>
            <a:r>
              <a:rPr lang="en-IN" sz="1700" dirty="0">
                <a:latin typeface="Times New Roman" pitchFamily="18" charset="0"/>
                <a:cs typeface="Times New Roman" pitchFamily="18" charset="0"/>
              </a:rPr>
              <a:t>ABE schemes, there is only one attribute authority administering all attributes. However, problem arises as attributes are distributed by multiple attribute authorities, so Chase proposed MA-ABE scheme. </a:t>
            </a:r>
            <a:endParaRPr lang="en-IN" sz="1700" dirty="0" smtClean="0">
              <a:latin typeface="Times New Roman" pitchFamily="18" charset="0"/>
              <a:cs typeface="Times New Roman" pitchFamily="18" charset="0"/>
            </a:endParaRPr>
          </a:p>
          <a:p>
            <a:pPr algn="just">
              <a:lnSpc>
                <a:spcPct val="170000"/>
              </a:lnSpc>
              <a:buFont typeface="Wingdings" pitchFamily="2" charset="2"/>
              <a:buChar char="Ø"/>
            </a:pPr>
            <a:r>
              <a:rPr lang="en-IN" sz="1700" dirty="0" smtClean="0">
                <a:latin typeface="Times New Roman" pitchFamily="18" charset="0"/>
                <a:cs typeface="Times New Roman" pitchFamily="18" charset="0"/>
              </a:rPr>
              <a:t>According </a:t>
            </a:r>
            <a:r>
              <a:rPr lang="en-IN" sz="1700" dirty="0">
                <a:latin typeface="Times New Roman" pitchFamily="18" charset="0"/>
                <a:cs typeface="Times New Roman" pitchFamily="18" charset="0"/>
              </a:rPr>
              <a:t>to Chase’s scheme several different attribute authorities issue attributes and secret keys of attributes to data consumers. Nevertheless, the privacy of data owner is not been protected because the central authority can decrypt all the cipher texts</a:t>
            </a:r>
            <a:r>
              <a:rPr lang="en-IN" sz="1600" dirty="0" smtClean="0">
                <a:latin typeface="Times New Roman" pitchFamily="18" charset="0"/>
                <a:cs typeface="Times New Roman" pitchFamily="18" charset="0"/>
              </a:rPr>
              <a:t>.</a:t>
            </a:r>
          </a:p>
          <a:p>
            <a:pPr algn="just">
              <a:lnSpc>
                <a:spcPct val="150000"/>
              </a:lnSpc>
              <a:buFont typeface="Wingdings" pitchFamily="2" charset="2"/>
              <a:buChar char="Ø"/>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Then, Chase and Chow introduced the MA-ABE scheme without the trusted authority, but the data consumers need at least one attribute from every attribute authority, so this scheme is not practical enough. </a:t>
            </a:r>
            <a:endParaRPr lang="en-IN" sz="1600" dirty="0" smtClean="0">
              <a:latin typeface="Times New Roman" pitchFamily="18" charset="0"/>
              <a:cs typeface="Times New Roman" pitchFamily="18" charset="0"/>
            </a:endParaRPr>
          </a:p>
          <a:p>
            <a:pPr algn="just">
              <a:lnSpc>
                <a:spcPct val="150000"/>
              </a:lnSpc>
              <a:buFont typeface="Wingdings" pitchFamily="2" charset="2"/>
              <a:buChar char="Ø"/>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majority construction of the above MA-ABE schemes involves bilinear pairing operations scaling with the attribute number, resulting in exorbitant computational overhead in both encryption and decryption phases. </a:t>
            </a:r>
            <a:endParaRPr lang="en-IN" sz="1600" dirty="0" smtClean="0">
              <a:latin typeface="Times New Roman" pitchFamily="18" charset="0"/>
              <a:cs typeface="Times New Roman" pitchFamily="18" charset="0"/>
            </a:endParaRPr>
          </a:p>
          <a:p>
            <a:pPr algn="just">
              <a:lnSpc>
                <a:spcPct val="150000"/>
              </a:lnSpc>
              <a:buFont typeface="Wingdings" pitchFamily="2" charset="2"/>
              <a:buChar char="Ø"/>
            </a:pPr>
            <a:r>
              <a:rPr lang="en-IN" sz="1600" dirty="0" smtClean="0">
                <a:latin typeface="Times New Roman" pitchFamily="18" charset="0"/>
                <a:cs typeface="Times New Roman" pitchFamily="18" charset="0"/>
              </a:rPr>
              <a:t>To </a:t>
            </a:r>
            <a:r>
              <a:rPr lang="en-IN" sz="1600" dirty="0">
                <a:latin typeface="Times New Roman" pitchFamily="18" charset="0"/>
                <a:cs typeface="Times New Roman" pitchFamily="18" charset="0"/>
              </a:rPr>
              <a:t>lower the computation overhead at encryption phase, Zhang et al. offered an MA-ABE scheme in mobile cloud by using the technique of offline/online encryption. According to this scheme, all major encryption computation can be shifted to the offline phase, so the data owners only perform a few online computations. </a:t>
            </a:r>
            <a:endParaRPr lang="en-IN" sz="1600" dirty="0" smtClean="0">
              <a:latin typeface="Times New Roman" pitchFamily="18" charset="0"/>
              <a:cs typeface="Times New Roman" pitchFamily="18" charset="0"/>
            </a:endParaRPr>
          </a:p>
          <a:p>
            <a:pPr marL="0" indent="0" algn="just">
              <a:lnSpc>
                <a:spcPct val="150000"/>
              </a:lnSpc>
              <a:buNone/>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526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54CB6-5D87-D29B-B200-81F1E318D440}"/>
              </a:ext>
            </a:extLst>
          </p:cNvPr>
          <p:cNvSpPr>
            <a:spLocks noGrp="1"/>
          </p:cNvSpPr>
          <p:nvPr>
            <p:ph type="title"/>
          </p:nvPr>
        </p:nvSpPr>
        <p:spPr>
          <a:xfrm>
            <a:off x="74646" y="0"/>
            <a:ext cx="10745470" cy="1919672"/>
          </a:xfrm>
        </p:spPr>
        <p:txBody>
          <a:bodyPr>
            <a:norm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endParaRPr lang="en-IN" sz="3200" dirty="0">
              <a:solidFill>
                <a:schemeClr val="accent1">
                  <a:lumMod val="75000"/>
                </a:schemeClr>
              </a:solidFill>
            </a:endParaRPr>
          </a:p>
        </p:txBody>
      </p:sp>
      <p:sp>
        <p:nvSpPr>
          <p:cNvPr id="3" name="Content Placeholder 2">
            <a:extLst>
              <a:ext uri="{FF2B5EF4-FFF2-40B4-BE49-F238E27FC236}">
                <a16:creationId xmlns="" xmlns:a16="http://schemas.microsoft.com/office/drawing/2014/main" id="{329939D6-15BB-881D-C81A-D496A0634353}"/>
              </a:ext>
            </a:extLst>
          </p:cNvPr>
          <p:cNvSpPr>
            <a:spLocks noGrp="1"/>
          </p:cNvSpPr>
          <p:nvPr>
            <p:ph idx="1"/>
          </p:nvPr>
        </p:nvSpPr>
        <p:spPr>
          <a:xfrm>
            <a:off x="368738" y="1150536"/>
            <a:ext cx="10838875" cy="4889241"/>
          </a:xfrm>
        </p:spPr>
        <p:txBody>
          <a:bodyPr>
            <a:normAutofit/>
          </a:bodyPr>
          <a:lstStyle/>
          <a:p>
            <a:pPr marL="0" indent="0">
              <a:buNone/>
            </a:pPr>
            <a:r>
              <a:rPr lang="en-IN" sz="1800" b="1" dirty="0" smtClean="0">
                <a:latin typeface="Times New Roman" pitchFamily="18" charset="0"/>
                <a:cs typeface="Times New Roman" pitchFamily="18" charset="0"/>
              </a:rPr>
              <a:t>Disadvantages</a:t>
            </a:r>
            <a:endParaRPr lang="en-IN" sz="1800" dirty="0">
              <a:latin typeface="Times New Roman" pitchFamily="18" charset="0"/>
              <a:cs typeface="Times New Roman" pitchFamily="18" charset="0"/>
            </a:endParaRPr>
          </a:p>
          <a:p>
            <a:pPr lvl="0"/>
            <a:r>
              <a:rPr lang="en-IN" sz="1700" dirty="0">
                <a:latin typeface="Times New Roman" pitchFamily="18" charset="0"/>
                <a:cs typeface="Times New Roman" pitchFamily="18" charset="0"/>
              </a:rPr>
              <a:t>The proposed system implemented MAABE schemes which are all based on the expensive bilinear pairing operations.</a:t>
            </a:r>
          </a:p>
          <a:p>
            <a:pPr lvl="0"/>
            <a:r>
              <a:rPr lang="en-IN" sz="1700" dirty="0">
                <a:latin typeface="Times New Roman" pitchFamily="18" charset="0"/>
                <a:cs typeface="Times New Roman" pitchFamily="18" charset="0"/>
              </a:rPr>
              <a:t>There is no Data Integrity Proof on outsourced data.</a:t>
            </a:r>
          </a:p>
          <a:p>
            <a:pPr marL="0" indent="0" algn="just">
              <a:buNone/>
            </a:pPr>
            <a:r>
              <a:rPr lang="en-IN" sz="1800" dirty="0" smtClean="0">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699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E0B81E-C21C-CEFD-9509-DE85BA9C8C5A}"/>
              </a:ext>
            </a:extLst>
          </p:cNvPr>
          <p:cNvSpPr>
            <a:spLocks noGrp="1"/>
          </p:cNvSpPr>
          <p:nvPr>
            <p:ph type="title"/>
          </p:nvPr>
        </p:nvSpPr>
        <p:spPr>
          <a:xfrm>
            <a:off x="509954" y="123092"/>
            <a:ext cx="10749777" cy="764931"/>
          </a:xfrm>
        </p:spPr>
        <p:txBody>
          <a:bodyPr>
            <a:normAutofit fontScale="90000"/>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b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400" dirty="0" smtClean="0">
                <a:latin typeface="Calibri" panose="020F0502020204030204" pitchFamily="34" charset="0"/>
                <a:ea typeface="Times New Roman" panose="02020603050405020304" pitchFamily="18" charset="0"/>
                <a:cs typeface="Times New Roman" panose="02020603050405020304" pitchFamily="18" charset="0"/>
              </a:rPr>
              <a:t> </a:t>
            </a: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r>
            <a:br>
              <a:rPr lang="en-US" sz="2400" b="1" dirty="0">
                <a:solidFill>
                  <a:schemeClr val="accent1">
                    <a:lumMod val="75000"/>
                  </a:schemeClr>
                </a:solidFill>
                <a:latin typeface="Times New Roman" panose="02020603050405020304" pitchFamily="18" charset="0"/>
                <a:cs typeface="Times New Roman" panose="02020603050405020304" pitchFamily="18" charset="0"/>
              </a:rPr>
            </a:br>
            <a:endParaRPr lang="en-IN" sz="2400" dirty="0"/>
          </a:p>
        </p:txBody>
      </p:sp>
      <p:sp>
        <p:nvSpPr>
          <p:cNvPr id="3" name="Content Placeholder 2">
            <a:extLst>
              <a:ext uri="{FF2B5EF4-FFF2-40B4-BE49-F238E27FC236}">
                <a16:creationId xmlns="" xmlns:a16="http://schemas.microsoft.com/office/drawing/2014/main" id="{F32B939C-0C17-AE7A-8482-85315AF39F60}"/>
              </a:ext>
            </a:extLst>
          </p:cNvPr>
          <p:cNvSpPr>
            <a:spLocks noGrp="1"/>
          </p:cNvSpPr>
          <p:nvPr>
            <p:ph idx="1"/>
          </p:nvPr>
        </p:nvSpPr>
        <p:spPr>
          <a:xfrm>
            <a:off x="571500" y="1116623"/>
            <a:ext cx="10840914" cy="5328138"/>
          </a:xfrm>
        </p:spPr>
        <p:txBody>
          <a:bodyPr>
            <a:normAutofit fontScale="77500" lnSpcReduction="20000"/>
          </a:bodyPr>
          <a:lstStyle/>
          <a:p>
            <a:pPr marL="0" indent="0" eaLnBrk="1" hangingPunct="1">
              <a:lnSpc>
                <a:spcPct val="90000"/>
              </a:lnSpc>
              <a:buNone/>
              <a:defRPr/>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nSpc>
                <a:spcPct val="170000"/>
              </a:lnSpc>
              <a:buNone/>
            </a:pPr>
            <a:r>
              <a:rPr lang="en-IN" dirty="0">
                <a:latin typeface="Times New Roman" pitchFamily="18" charset="0"/>
                <a:cs typeface="Times New Roman" pitchFamily="18" charset="0"/>
              </a:rPr>
              <a:t>This project involves the construction of an efficient RMAABE scheme for cloud storage. Our main contributes are as follows: </a:t>
            </a:r>
          </a:p>
          <a:p>
            <a:pPr algn="just">
              <a:lnSpc>
                <a:spcPct val="170000"/>
              </a:lnSpc>
              <a:buFont typeface="Wingdings" pitchFamily="2" charset="2"/>
              <a:buChar char="Ø"/>
            </a:pPr>
            <a:r>
              <a:rPr lang="en-IN" dirty="0" smtClean="0">
                <a:latin typeface="Times New Roman" pitchFamily="18" charset="0"/>
                <a:cs typeface="Times New Roman" pitchFamily="18" charset="0"/>
              </a:rPr>
              <a:t>First</a:t>
            </a:r>
            <a:r>
              <a:rPr lang="en-IN" dirty="0">
                <a:latin typeface="Times New Roman" pitchFamily="18" charset="0"/>
                <a:cs typeface="Times New Roman" pitchFamily="18" charset="0"/>
              </a:rPr>
              <a:t>, based on the elliptic curve cryptography (ECC), an efficient RMA-ABE scheme is proposed for cloud storage, so that bilinear pairing operations will be no longer needed. In the proposed scheme, we use the linear secret sharing schemes (LSSS) to boost the expressiveness access policy and add version key to attribute to realize immediate attribute revocation.</a:t>
            </a:r>
          </a:p>
          <a:p>
            <a:pPr algn="just">
              <a:lnSpc>
                <a:spcPct val="170000"/>
              </a:lnSpc>
              <a:buFont typeface="Wingdings" pitchFamily="2" charset="2"/>
              <a:buChar char="Ø"/>
            </a:pPr>
            <a:r>
              <a:rPr lang="en-IN" dirty="0">
                <a:latin typeface="Times New Roman" pitchFamily="18" charset="0"/>
                <a:cs typeface="Times New Roman" pitchFamily="18" charset="0"/>
              </a:rPr>
              <a:t>Second, the security analysis indicates that under the decisional </a:t>
            </a:r>
            <a:r>
              <a:rPr lang="en-IN" dirty="0" err="1">
                <a:latin typeface="Times New Roman" pitchFamily="18" charset="0"/>
                <a:cs typeface="Times New Roman" pitchFamily="18" charset="0"/>
              </a:rPr>
              <a:t>Diffie</a:t>
            </a:r>
            <a:r>
              <a:rPr lang="en-IN" dirty="0">
                <a:latin typeface="Times New Roman" pitchFamily="18" charset="0"/>
                <a:cs typeface="Times New Roman" pitchFamily="18" charset="0"/>
              </a:rPr>
              <a:t>-Hellman (DDH) assumption, the proposed RMA-ABE scheme achieves the in distinguishability against the choose plaintext attack (IND-CPA), and satisfies collision resistant and forward secrecy. </a:t>
            </a:r>
          </a:p>
          <a:p>
            <a:pPr algn="just">
              <a:lnSpc>
                <a:spcPct val="170000"/>
              </a:lnSpc>
              <a:buFont typeface="Wingdings" pitchFamily="2" charset="2"/>
              <a:buChar char="Ø"/>
            </a:pPr>
            <a:r>
              <a:rPr lang="en-IN" dirty="0">
                <a:latin typeface="Times New Roman" pitchFamily="18" charset="0"/>
                <a:cs typeface="Times New Roman" pitchFamily="18" charset="0"/>
              </a:rPr>
              <a:t>Finally, the performance evaluation of the scheme indicates lower the computation cost and lower storage overhead than other schemes.</a:t>
            </a:r>
          </a:p>
          <a:p>
            <a:pPr marL="0" indent="0" algn="just">
              <a:buNone/>
            </a:pPr>
            <a:r>
              <a:rPr lang="en-IN" dirty="0">
                <a:latin typeface="Times New Roman" pitchFamily="18" charset="0"/>
                <a:cs typeface="Times New Roman" pitchFamily="18" charset="0"/>
              </a:rPr>
              <a:t>	</a:t>
            </a:r>
          </a:p>
        </p:txBody>
      </p:sp>
    </p:spTree>
    <p:extLst>
      <p:ext uri="{BB962C8B-B14F-4D97-AF65-F5344CB8AC3E}">
        <p14:creationId xmlns:p14="http://schemas.microsoft.com/office/powerpoint/2010/main" val="3055637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0D73D45-B118-B951-1E6C-7FDC41D81589}"/>
              </a:ext>
            </a:extLst>
          </p:cNvPr>
          <p:cNvSpPr>
            <a:spLocks noGrp="1"/>
          </p:cNvSpPr>
          <p:nvPr>
            <p:ph idx="1"/>
          </p:nvPr>
        </p:nvSpPr>
        <p:spPr>
          <a:xfrm>
            <a:off x="386862" y="817685"/>
            <a:ext cx="9968156" cy="4698146"/>
          </a:xfrm>
        </p:spPr>
        <p:txBody>
          <a:bodyPr>
            <a:normAutofit/>
          </a:bodyPr>
          <a:lstStyle/>
          <a:p>
            <a:pPr marL="0" indent="0">
              <a:buNone/>
            </a:pPr>
            <a:r>
              <a:rPr lang="en-IN" sz="1800" b="1" dirty="0">
                <a:latin typeface="Times New Roman" pitchFamily="18" charset="0"/>
                <a:cs typeface="Times New Roman" pitchFamily="18" charset="0"/>
              </a:rPr>
              <a:t>Advantages</a:t>
            </a:r>
            <a:endParaRPr lang="en-IN" sz="1800" dirty="0">
              <a:latin typeface="Times New Roman" pitchFamily="18" charset="0"/>
              <a:cs typeface="Times New Roman" pitchFamily="18" charset="0"/>
            </a:endParaRPr>
          </a:p>
          <a:p>
            <a:pPr lvl="0">
              <a:lnSpc>
                <a:spcPct val="150000"/>
              </a:lnSpc>
              <a:buFont typeface="Wingdings" pitchFamily="2" charset="2"/>
              <a:buChar char="Ø"/>
            </a:pPr>
            <a:r>
              <a:rPr lang="en-IN" sz="1600" dirty="0">
                <a:latin typeface="Times New Roman" pitchFamily="18" charset="0"/>
                <a:cs typeface="Times New Roman" pitchFamily="18" charset="0"/>
              </a:rPr>
              <a:t>The proposed system is very effective due to presence of Attribute revocation which will give more security on cloud data for the data owners.</a:t>
            </a:r>
          </a:p>
          <a:p>
            <a:pPr lvl="0">
              <a:buFont typeface="Wingdings" pitchFamily="2" charset="2"/>
              <a:buChar char="Ø"/>
            </a:pPr>
            <a:r>
              <a:rPr lang="en-IN" sz="1600" dirty="0">
                <a:latin typeface="Times New Roman" pitchFamily="18" charset="0"/>
                <a:cs typeface="Times New Roman" pitchFamily="18" charset="0"/>
              </a:rPr>
              <a:t>The system is more effective due to presence of “collision resistance” on outsource data of the cloud users</a:t>
            </a:r>
            <a:r>
              <a:rPr lang="en-IN" dirty="0"/>
              <a:t>.</a:t>
            </a:r>
          </a:p>
          <a:p>
            <a:pPr marL="0" indent="0">
              <a:buNone/>
            </a:pPr>
            <a:endParaRPr lang="en-IN" dirty="0"/>
          </a:p>
        </p:txBody>
      </p:sp>
    </p:spTree>
    <p:extLst>
      <p:ext uri="{BB962C8B-B14F-4D97-AF65-F5344CB8AC3E}">
        <p14:creationId xmlns:p14="http://schemas.microsoft.com/office/powerpoint/2010/main" val="158414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6443D4-06EA-AABD-33CF-BD7036DD5F42}"/>
              </a:ext>
            </a:extLst>
          </p:cNvPr>
          <p:cNvSpPr>
            <a:spLocks noGrp="1"/>
          </p:cNvSpPr>
          <p:nvPr>
            <p:ph type="title"/>
          </p:nvPr>
        </p:nvSpPr>
        <p:spPr>
          <a:xfrm>
            <a:off x="685800" y="0"/>
            <a:ext cx="9905715" cy="1143000"/>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System Design</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E502397-B1EE-2C27-FD9A-5283C0510307}"/>
              </a:ext>
            </a:extLst>
          </p:cNvPr>
          <p:cNvSpPr>
            <a:spLocks noGrp="1"/>
          </p:cNvSpPr>
          <p:nvPr>
            <p:ph idx="1"/>
          </p:nvPr>
        </p:nvSpPr>
        <p:spPr>
          <a:xfrm>
            <a:off x="413238" y="1081454"/>
            <a:ext cx="11412416" cy="5416061"/>
          </a:xfrm>
        </p:spPr>
        <p:txBody>
          <a:bodyPr>
            <a:normAutofit/>
          </a:bodyPr>
          <a:lstStyle/>
          <a:p>
            <a:pPr>
              <a:buFont typeface="Wingdings" pitchFamily="2" charset="2"/>
              <a:buChar char="Ø"/>
            </a:pPr>
            <a:r>
              <a:rPr lang="en-IN" sz="1800" b="1" dirty="0" smtClean="0">
                <a:latin typeface="Times New Roman" panose="02020603050405020304" pitchFamily="18" charset="0"/>
              </a:rPr>
              <a:t>Actual Problem</a:t>
            </a:r>
            <a:endParaRPr lang="en-IN" sz="1800" b="1" dirty="0">
              <a:latin typeface="Times New Roman" panose="02020603050405020304" pitchFamily="18" charset="0"/>
            </a:endParaRPr>
          </a:p>
          <a:p>
            <a:pPr algn="just">
              <a:lnSpc>
                <a:spcPct val="150000"/>
              </a:lnSpc>
              <a:buFont typeface="Wingdings" pitchFamily="2" charset="2"/>
              <a:buChar char="Ø"/>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actual problem addressed by "efficient Revocable Multi-Authority Attribute-Based Encryption for Cloud Storage" lies in securely managing access to sensitive data stored in the cloud while allowing for efficient revocation of access rights when necessary</a:t>
            </a:r>
            <a:r>
              <a:rPr lang="en-US" dirty="0"/>
              <a:t>. </a:t>
            </a:r>
            <a:endParaRPr lang="en-US" dirty="0" smtClean="0"/>
          </a:p>
          <a:p>
            <a:pPr marL="0" indent="0" algn="just">
              <a:lnSpc>
                <a:spcPct val="150000"/>
              </a:lnSpc>
              <a:buNone/>
            </a:pPr>
            <a:r>
              <a:rPr lang="en-US" sz="1800" b="1" dirty="0" smtClean="0">
                <a:latin typeface="Times New Roman" pitchFamily="18" charset="0"/>
                <a:cs typeface="Times New Roman" pitchFamily="18" charset="0"/>
              </a:rPr>
              <a:t>1.Cloud </a:t>
            </a:r>
            <a:r>
              <a:rPr lang="en-US" sz="1800" b="1" dirty="0">
                <a:latin typeface="Times New Roman" pitchFamily="18" charset="0"/>
                <a:cs typeface="Times New Roman" pitchFamily="18" charset="0"/>
              </a:rPr>
              <a:t>Storage Security</a:t>
            </a:r>
            <a:r>
              <a:rPr lang="en-US" sz="1800" dirty="0" smtClean="0">
                <a:latin typeface="Times New Roman" pitchFamily="18" charset="0"/>
                <a:cs typeface="Times New Roman" pitchFamily="18" charset="0"/>
              </a:rPr>
              <a:t>:</a:t>
            </a:r>
          </a:p>
          <a:p>
            <a:pPr algn="just">
              <a:lnSpc>
                <a:spcPct val="150000"/>
              </a:lnSpc>
              <a:buFont typeface="Wingdings" pitchFamily="2" charset="2"/>
              <a:buChar char="Ø"/>
            </a:pPr>
            <a:r>
              <a:rPr lang="en-US" sz="1600" smtClean="0">
                <a:latin typeface="Times New Roman" pitchFamily="18" charset="0"/>
                <a:cs typeface="Times New Roman" pitchFamily="18" charset="0"/>
              </a:rPr>
              <a:t>With </a:t>
            </a:r>
            <a:r>
              <a:rPr lang="en-US" sz="1600" dirty="0">
                <a:latin typeface="Times New Roman" pitchFamily="18" charset="0"/>
                <a:cs typeface="Times New Roman" pitchFamily="18" charset="0"/>
              </a:rPr>
              <a:t>the increasing adoption of cloud storage services, sensitive data is often stored remotely in the cloud. However, ensuring the security and privacy of this data is a significant concern</a:t>
            </a:r>
            <a:r>
              <a:rPr lang="en-US" dirty="0" smtClean="0"/>
              <a:t>.</a:t>
            </a:r>
          </a:p>
          <a:p>
            <a:pPr marL="0" indent="0" algn="just">
              <a:lnSpc>
                <a:spcPct val="150000"/>
              </a:lnSpc>
              <a:buNone/>
            </a:pPr>
            <a:r>
              <a:rPr lang="en-US" sz="1800" b="1" dirty="0" smtClean="0">
                <a:latin typeface="Times New Roman" pitchFamily="18" charset="0"/>
                <a:cs typeface="Times New Roman" pitchFamily="18" charset="0"/>
              </a:rPr>
              <a:t>2.Access </a:t>
            </a:r>
            <a:r>
              <a:rPr lang="en-US" sz="1800" b="1" dirty="0">
                <a:latin typeface="Times New Roman" pitchFamily="18" charset="0"/>
                <a:cs typeface="Times New Roman" pitchFamily="18" charset="0"/>
              </a:rPr>
              <a:t>Control</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lnSpc>
                <a:spcPct val="150000"/>
              </a:lnSpc>
              <a:buFont typeface="Wingdings" pitchFamily="2" charset="2"/>
              <a:buChar char="Ø"/>
            </a:pPr>
            <a:r>
              <a:rPr lang="en-US" sz="1600" dirty="0" smtClean="0">
                <a:latin typeface="Times New Roman" pitchFamily="18" charset="0"/>
                <a:cs typeface="Times New Roman" pitchFamily="18" charset="0"/>
              </a:rPr>
              <a:t>Traditional </a:t>
            </a:r>
            <a:r>
              <a:rPr lang="en-US" sz="1600" dirty="0">
                <a:latin typeface="Times New Roman" pitchFamily="18" charset="0"/>
                <a:cs typeface="Times New Roman" pitchFamily="18" charset="0"/>
              </a:rPr>
              <a:t>access control mechanisms might not </a:t>
            </a:r>
            <a:r>
              <a:rPr lang="en-US" sz="1600" dirty="0" err="1" smtClean="0">
                <a:latin typeface="Times New Roman" pitchFamily="18" charset="0"/>
                <a:cs typeface="Times New Roman" pitchFamily="18" charset="0"/>
              </a:rPr>
              <a:t>sufficent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especially in scenarios where fine-grained access control based on attributes is required. </a:t>
            </a:r>
            <a:endParaRPr lang="en-US" sz="1600" dirty="0" smtClean="0">
              <a:latin typeface="Times New Roman" pitchFamily="18" charset="0"/>
              <a:cs typeface="Times New Roman" pitchFamily="18" charset="0"/>
            </a:endParaRPr>
          </a:p>
          <a:p>
            <a:pPr algn="just">
              <a:lnSpc>
                <a:spcPct val="150000"/>
              </a:lnSpc>
              <a:buFont typeface="Wingdings" pitchFamily="2" charset="2"/>
              <a:buChar char="Ø"/>
            </a:pP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instance, different users may have varying levels of access to data based on attributes like role, department, or clearance level.</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719500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Mod overlay</Template>
  <TotalTime>886</TotalTime>
  <Words>2138</Words>
  <Application>Microsoft Office PowerPoint</Application>
  <PresentationFormat>Custom</PresentationFormat>
  <Paragraphs>130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ModOverlayVTI</vt:lpstr>
      <vt:lpstr>     ENHANCING CLOUD STORAGE SECURITY: EFFICIENT REVOCABLE MULTI-AUTHORITY ATTRIBUTE-BASED ENCRYPTION  </vt:lpstr>
      <vt:lpstr>    Index</vt:lpstr>
      <vt:lpstr>          Abstract </vt:lpstr>
      <vt:lpstr>    Introduction</vt:lpstr>
      <vt:lpstr>       Existing system</vt:lpstr>
      <vt:lpstr>     </vt:lpstr>
      <vt:lpstr>    Proposed system </vt:lpstr>
      <vt:lpstr>PowerPoint Presentation</vt:lpstr>
      <vt:lpstr>System Design</vt:lpstr>
      <vt:lpstr>PowerPoint Presentation</vt:lpstr>
      <vt:lpstr>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STUDENT WEB PORTAL FOR STUDENT DETAILS</dc:title>
  <dc:creator>rakshak kalla</dc:creator>
  <cp:lastModifiedBy>rakshak kalla</cp:lastModifiedBy>
  <cp:revision>62</cp:revision>
  <dcterms:created xsi:type="dcterms:W3CDTF">2023-11-20T15:44:22Z</dcterms:created>
  <dcterms:modified xsi:type="dcterms:W3CDTF">2024-06-14T07:33:25Z</dcterms:modified>
</cp:coreProperties>
</file>