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24.11.2017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7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24.11.2017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61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24.11.2017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63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24.11.2017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500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24.11.2017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803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24.11.2017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7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24.11.2017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49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24.11.2017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809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24.11.2017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78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24.11.2017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19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24.11.2017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29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14BC-BF9A-4165-A7DB-ABAFAA3D4860}" type="datetimeFigureOut">
              <a:rPr lang="de-DE" smtClean="0"/>
              <a:t>24.11.2017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587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3220939" y="1024374"/>
            <a:ext cx="360040" cy="648072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816783" y="1027421"/>
            <a:ext cx="158417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   </a:t>
            </a:r>
          </a:p>
        </p:txBody>
      </p:sp>
      <p:sp>
        <p:nvSpPr>
          <p:cNvPr id="4" name="Ellipse 3"/>
          <p:cNvSpPr/>
          <p:nvPr/>
        </p:nvSpPr>
        <p:spPr>
          <a:xfrm>
            <a:off x="1688653" y="1027421"/>
            <a:ext cx="2880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 Verbindung 7"/>
          <p:cNvCxnSpPr>
            <a:stCxn id="4" idx="0"/>
            <a:endCxn id="6" idx="0"/>
          </p:cNvCxnSpPr>
          <p:nvPr/>
        </p:nvCxnSpPr>
        <p:spPr>
          <a:xfrm flipV="1">
            <a:off x="1832669" y="1024374"/>
            <a:ext cx="1568290" cy="304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1844380" y="1678540"/>
            <a:ext cx="1568290" cy="304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755576" y="1348410"/>
            <a:ext cx="1061207" cy="3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 flipV="1">
            <a:off x="3580979" y="1351458"/>
            <a:ext cx="1063029" cy="3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/>
          <p:nvPr/>
        </p:nvCxnSpPr>
        <p:spPr>
          <a:xfrm rot="16200000" flipH="1">
            <a:off x="709660" y="1397503"/>
            <a:ext cx="576064" cy="126014"/>
          </a:xfrm>
          <a:prstGeom prst="curvedConnector3">
            <a:avLst>
              <a:gd name="adj1" fmla="val -2187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ümmte Verbindung 30"/>
          <p:cNvCxnSpPr/>
          <p:nvPr/>
        </p:nvCxnSpPr>
        <p:spPr>
          <a:xfrm rot="16200000" flipV="1">
            <a:off x="4192527" y="1099949"/>
            <a:ext cx="505096" cy="216024"/>
          </a:xfrm>
          <a:prstGeom prst="curvedConnector3">
            <a:avLst>
              <a:gd name="adj1" fmla="val -3880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67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85"/>
          <a:stretch/>
        </p:blipFill>
        <p:spPr>
          <a:xfrm>
            <a:off x="416848" y="361835"/>
            <a:ext cx="2569318" cy="9204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4" y="751930"/>
            <a:ext cx="3036763" cy="1002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128524" y="476671"/>
            <a:ext cx="648072" cy="1064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452560" y="620687"/>
            <a:ext cx="0" cy="7920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98554" y="620687"/>
            <a:ext cx="108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3398554" y="1418112"/>
            <a:ext cx="108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395238" y="908719"/>
            <a:ext cx="108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2984508" y="764703"/>
            <a:ext cx="46805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3452560" y="1196751"/>
            <a:ext cx="46805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3920612" y="1196751"/>
            <a:ext cx="2913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4192890" y="681819"/>
            <a:ext cx="0" cy="10801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192890" y="681819"/>
            <a:ext cx="3071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4192890" y="1761940"/>
            <a:ext cx="3071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V="1">
            <a:off x="4499992" y="538394"/>
            <a:ext cx="72008" cy="1434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4572000" y="538394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V="1">
            <a:off x="4716016" y="538394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4860032" y="538394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5004048" y="538394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5148064" y="538394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6012160" y="681819"/>
            <a:ext cx="0" cy="10801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5292080" y="538394"/>
            <a:ext cx="144016" cy="2832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5436096" y="538394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5580112" y="681819"/>
            <a:ext cx="72008" cy="14022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5652120" y="681819"/>
            <a:ext cx="3600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H="1">
            <a:off x="5010405" y="1582411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010405" y="1582411"/>
            <a:ext cx="0" cy="365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5010405" y="1947859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5082413" y="1659827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4499992" y="1761940"/>
            <a:ext cx="510413" cy="58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5082413" y="1767839"/>
            <a:ext cx="9297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467544" y="90871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sz="1200" dirty="0"/>
              <a:t>A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790095" y="91536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ω</a:t>
            </a:r>
            <a:r>
              <a:rPr lang="de-DE" sz="1200" dirty="0"/>
              <a:t>r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1893418" y="496409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J</a:t>
            </a:r>
            <a:r>
              <a:rPr lang="de-DE" dirty="0">
                <a:solidFill>
                  <a:schemeClr val="bg1"/>
                </a:solidFill>
              </a:rPr>
              <a:t>r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6012160" y="135643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ω</a:t>
            </a:r>
            <a:r>
              <a:rPr lang="de-DE" sz="1200" dirty="0"/>
              <a:t>g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8207355" y="68181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sz="1200" dirty="0"/>
              <a:t>g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7144376" y="960269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J</a:t>
            </a:r>
            <a:r>
              <a:rPr lang="de-DE" dirty="0">
                <a:solidFill>
                  <a:schemeClr val="bg1"/>
                </a:solidFill>
              </a:rPr>
              <a:t>g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3004300" y="7598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gearbox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4901889" y="1216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  <a:r>
              <a:rPr lang="de-DE" sz="1400" dirty="0"/>
              <a:t>s</a:t>
            </a:r>
            <a:endParaRPr lang="de-DE" dirty="0"/>
          </a:p>
        </p:txBody>
      </p:sp>
      <p:sp>
        <p:nvSpPr>
          <p:cNvPr id="94" name="Textfeld 93"/>
          <p:cNvSpPr txBox="1"/>
          <p:nvPr/>
        </p:nvSpPr>
        <p:spPr>
          <a:xfrm>
            <a:off x="4931589" y="20542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sz="1400" dirty="0"/>
              <a:t>s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D07F799-D6E5-4EAF-A634-5B4852F9CC5C}"/>
              </a:ext>
            </a:extLst>
          </p:cNvPr>
          <p:cNvSpPr/>
          <p:nvPr/>
        </p:nvSpPr>
        <p:spPr>
          <a:xfrm>
            <a:off x="381092" y="4941168"/>
            <a:ext cx="1872208" cy="1440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85E3A83-EADF-44A5-95AA-9DF0158896B5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317196" y="2924944"/>
            <a:ext cx="0" cy="20162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>
            <a:extLst>
              <a:ext uri="{FF2B5EF4-FFF2-40B4-BE49-F238E27FC236}">
                <a16:creationId xmlns:a16="http://schemas.microsoft.com/office/drawing/2014/main" id="{CCC3C4BB-AC53-4E4F-8379-C58EEFF8D8D1}"/>
              </a:ext>
            </a:extLst>
          </p:cNvPr>
          <p:cNvSpPr/>
          <p:nvPr/>
        </p:nvSpPr>
        <p:spPr>
          <a:xfrm rot="16551445">
            <a:off x="317452" y="3554885"/>
            <a:ext cx="3759302" cy="1736046"/>
          </a:xfrm>
          <a:prstGeom prst="arc">
            <a:avLst>
              <a:gd name="adj1" fmla="val 14042083"/>
              <a:gd name="adj2" fmla="val 2029381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8" name="Gerade Verbindung 25">
            <a:extLst>
              <a:ext uri="{FF2B5EF4-FFF2-40B4-BE49-F238E27FC236}">
                <a16:creationId xmlns:a16="http://schemas.microsoft.com/office/drawing/2014/main" id="{09C6526C-C4B1-4BCD-9AEB-936A70DA75BC}"/>
              </a:ext>
            </a:extLst>
          </p:cNvPr>
          <p:cNvCxnSpPr/>
          <p:nvPr/>
        </p:nvCxnSpPr>
        <p:spPr>
          <a:xfrm>
            <a:off x="3112319" y="3423100"/>
            <a:ext cx="0" cy="10801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27">
            <a:extLst>
              <a:ext uri="{FF2B5EF4-FFF2-40B4-BE49-F238E27FC236}">
                <a16:creationId xmlns:a16="http://schemas.microsoft.com/office/drawing/2014/main" id="{DB65B89A-010B-495C-85AA-EEE586CBE74D}"/>
              </a:ext>
            </a:extLst>
          </p:cNvPr>
          <p:cNvCxnSpPr/>
          <p:nvPr/>
        </p:nvCxnSpPr>
        <p:spPr>
          <a:xfrm>
            <a:off x="3112319" y="3423100"/>
            <a:ext cx="3071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29">
            <a:extLst>
              <a:ext uri="{FF2B5EF4-FFF2-40B4-BE49-F238E27FC236}">
                <a16:creationId xmlns:a16="http://schemas.microsoft.com/office/drawing/2014/main" id="{DFB0579C-9A4A-4DF6-9F47-1DE4B5FE6AAD}"/>
              </a:ext>
            </a:extLst>
          </p:cNvPr>
          <p:cNvCxnSpPr/>
          <p:nvPr/>
        </p:nvCxnSpPr>
        <p:spPr>
          <a:xfrm>
            <a:off x="3112319" y="4503221"/>
            <a:ext cx="3071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37">
            <a:extLst>
              <a:ext uri="{FF2B5EF4-FFF2-40B4-BE49-F238E27FC236}">
                <a16:creationId xmlns:a16="http://schemas.microsoft.com/office/drawing/2014/main" id="{F37D215E-E458-483A-9629-D82081967EF8}"/>
              </a:ext>
            </a:extLst>
          </p:cNvPr>
          <p:cNvCxnSpPr/>
          <p:nvPr/>
        </p:nvCxnSpPr>
        <p:spPr>
          <a:xfrm flipV="1">
            <a:off x="3419421" y="3279675"/>
            <a:ext cx="72008" cy="1434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40">
            <a:extLst>
              <a:ext uri="{FF2B5EF4-FFF2-40B4-BE49-F238E27FC236}">
                <a16:creationId xmlns:a16="http://schemas.microsoft.com/office/drawing/2014/main" id="{549B1D54-0816-4A8D-8E5D-A32198C5E1FA}"/>
              </a:ext>
            </a:extLst>
          </p:cNvPr>
          <p:cNvCxnSpPr/>
          <p:nvPr/>
        </p:nvCxnSpPr>
        <p:spPr>
          <a:xfrm>
            <a:off x="3491429" y="327967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42">
            <a:extLst>
              <a:ext uri="{FF2B5EF4-FFF2-40B4-BE49-F238E27FC236}">
                <a16:creationId xmlns:a16="http://schemas.microsoft.com/office/drawing/2014/main" id="{F8F5BC11-EB21-4C9A-B9C1-24059EADC420}"/>
              </a:ext>
            </a:extLst>
          </p:cNvPr>
          <p:cNvCxnSpPr/>
          <p:nvPr/>
        </p:nvCxnSpPr>
        <p:spPr>
          <a:xfrm flipV="1">
            <a:off x="3635445" y="327967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44">
            <a:extLst>
              <a:ext uri="{FF2B5EF4-FFF2-40B4-BE49-F238E27FC236}">
                <a16:creationId xmlns:a16="http://schemas.microsoft.com/office/drawing/2014/main" id="{0DF79748-6B9F-4CBC-BC6F-CBF33FE3808B}"/>
              </a:ext>
            </a:extLst>
          </p:cNvPr>
          <p:cNvCxnSpPr/>
          <p:nvPr/>
        </p:nvCxnSpPr>
        <p:spPr>
          <a:xfrm>
            <a:off x="3779461" y="327967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46">
            <a:extLst>
              <a:ext uri="{FF2B5EF4-FFF2-40B4-BE49-F238E27FC236}">
                <a16:creationId xmlns:a16="http://schemas.microsoft.com/office/drawing/2014/main" id="{D7374E8C-BE48-4F40-B27B-5C0A98946CB1}"/>
              </a:ext>
            </a:extLst>
          </p:cNvPr>
          <p:cNvCxnSpPr/>
          <p:nvPr/>
        </p:nvCxnSpPr>
        <p:spPr>
          <a:xfrm flipV="1">
            <a:off x="3923477" y="327967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48">
            <a:extLst>
              <a:ext uri="{FF2B5EF4-FFF2-40B4-BE49-F238E27FC236}">
                <a16:creationId xmlns:a16="http://schemas.microsoft.com/office/drawing/2014/main" id="{7D7F9540-8C28-4659-BF74-A3F7F257B4B0}"/>
              </a:ext>
            </a:extLst>
          </p:cNvPr>
          <p:cNvCxnSpPr/>
          <p:nvPr/>
        </p:nvCxnSpPr>
        <p:spPr>
          <a:xfrm>
            <a:off x="4067493" y="327967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56">
            <a:extLst>
              <a:ext uri="{FF2B5EF4-FFF2-40B4-BE49-F238E27FC236}">
                <a16:creationId xmlns:a16="http://schemas.microsoft.com/office/drawing/2014/main" id="{4050EFA1-59F7-4B18-BE15-FC38CF1A4487}"/>
              </a:ext>
            </a:extLst>
          </p:cNvPr>
          <p:cNvCxnSpPr/>
          <p:nvPr/>
        </p:nvCxnSpPr>
        <p:spPr>
          <a:xfrm>
            <a:off x="4931589" y="3423100"/>
            <a:ext cx="0" cy="10801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58">
            <a:extLst>
              <a:ext uri="{FF2B5EF4-FFF2-40B4-BE49-F238E27FC236}">
                <a16:creationId xmlns:a16="http://schemas.microsoft.com/office/drawing/2014/main" id="{BFD72756-563A-47A4-B2DB-CB4FB031BB00}"/>
              </a:ext>
            </a:extLst>
          </p:cNvPr>
          <p:cNvCxnSpPr/>
          <p:nvPr/>
        </p:nvCxnSpPr>
        <p:spPr>
          <a:xfrm flipV="1">
            <a:off x="4211509" y="3279675"/>
            <a:ext cx="144016" cy="2832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62">
            <a:extLst>
              <a:ext uri="{FF2B5EF4-FFF2-40B4-BE49-F238E27FC236}">
                <a16:creationId xmlns:a16="http://schemas.microsoft.com/office/drawing/2014/main" id="{E5BED614-8CF2-4C90-985C-100D29D69586}"/>
              </a:ext>
            </a:extLst>
          </p:cNvPr>
          <p:cNvCxnSpPr/>
          <p:nvPr/>
        </p:nvCxnSpPr>
        <p:spPr>
          <a:xfrm>
            <a:off x="4355525" y="327967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64">
            <a:extLst>
              <a:ext uri="{FF2B5EF4-FFF2-40B4-BE49-F238E27FC236}">
                <a16:creationId xmlns:a16="http://schemas.microsoft.com/office/drawing/2014/main" id="{3CD6F825-BB99-4FB7-AB8B-2DAD9373EE3E}"/>
              </a:ext>
            </a:extLst>
          </p:cNvPr>
          <p:cNvCxnSpPr/>
          <p:nvPr/>
        </p:nvCxnSpPr>
        <p:spPr>
          <a:xfrm flipV="1">
            <a:off x="4499541" y="3423100"/>
            <a:ext cx="72008" cy="14022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66">
            <a:extLst>
              <a:ext uri="{FF2B5EF4-FFF2-40B4-BE49-F238E27FC236}">
                <a16:creationId xmlns:a16="http://schemas.microsoft.com/office/drawing/2014/main" id="{FB8F1E4D-09D8-4BAF-A2B8-4A6EB2F1AB8D}"/>
              </a:ext>
            </a:extLst>
          </p:cNvPr>
          <p:cNvCxnSpPr/>
          <p:nvPr/>
        </p:nvCxnSpPr>
        <p:spPr>
          <a:xfrm>
            <a:off x="4571549" y="3423100"/>
            <a:ext cx="3600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70">
            <a:extLst>
              <a:ext uri="{FF2B5EF4-FFF2-40B4-BE49-F238E27FC236}">
                <a16:creationId xmlns:a16="http://schemas.microsoft.com/office/drawing/2014/main" id="{889E5992-6F39-40B6-B781-ADA98C6C67A1}"/>
              </a:ext>
            </a:extLst>
          </p:cNvPr>
          <p:cNvCxnSpPr/>
          <p:nvPr/>
        </p:nvCxnSpPr>
        <p:spPr>
          <a:xfrm flipH="1">
            <a:off x="3929834" y="432369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72">
            <a:extLst>
              <a:ext uri="{FF2B5EF4-FFF2-40B4-BE49-F238E27FC236}">
                <a16:creationId xmlns:a16="http://schemas.microsoft.com/office/drawing/2014/main" id="{B5D37808-E97C-49CA-8E43-3A166C4ED5E3}"/>
              </a:ext>
            </a:extLst>
          </p:cNvPr>
          <p:cNvCxnSpPr/>
          <p:nvPr/>
        </p:nvCxnSpPr>
        <p:spPr>
          <a:xfrm>
            <a:off x="3929834" y="4323692"/>
            <a:ext cx="0" cy="365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74">
            <a:extLst>
              <a:ext uri="{FF2B5EF4-FFF2-40B4-BE49-F238E27FC236}">
                <a16:creationId xmlns:a16="http://schemas.microsoft.com/office/drawing/2014/main" id="{6AADEE37-2269-42F3-BAAF-AA456E74B5E0}"/>
              </a:ext>
            </a:extLst>
          </p:cNvPr>
          <p:cNvCxnSpPr/>
          <p:nvPr/>
        </p:nvCxnSpPr>
        <p:spPr>
          <a:xfrm>
            <a:off x="3929834" y="4689140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76">
            <a:extLst>
              <a:ext uri="{FF2B5EF4-FFF2-40B4-BE49-F238E27FC236}">
                <a16:creationId xmlns:a16="http://schemas.microsoft.com/office/drawing/2014/main" id="{689EED16-C265-4F82-A348-1C6C8E56BC2A}"/>
              </a:ext>
            </a:extLst>
          </p:cNvPr>
          <p:cNvCxnSpPr/>
          <p:nvPr/>
        </p:nvCxnSpPr>
        <p:spPr>
          <a:xfrm>
            <a:off x="4001842" y="4401108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79">
            <a:extLst>
              <a:ext uri="{FF2B5EF4-FFF2-40B4-BE49-F238E27FC236}">
                <a16:creationId xmlns:a16="http://schemas.microsoft.com/office/drawing/2014/main" id="{AF9814A2-BF2E-4FEC-A473-7FD7907ECD1A}"/>
              </a:ext>
            </a:extLst>
          </p:cNvPr>
          <p:cNvCxnSpPr/>
          <p:nvPr/>
        </p:nvCxnSpPr>
        <p:spPr>
          <a:xfrm>
            <a:off x="3419421" y="4503221"/>
            <a:ext cx="510413" cy="58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82">
            <a:extLst>
              <a:ext uri="{FF2B5EF4-FFF2-40B4-BE49-F238E27FC236}">
                <a16:creationId xmlns:a16="http://schemas.microsoft.com/office/drawing/2014/main" id="{98F208AB-4650-4470-AB5D-6C0A72466552}"/>
              </a:ext>
            </a:extLst>
          </p:cNvPr>
          <p:cNvCxnSpPr/>
          <p:nvPr/>
        </p:nvCxnSpPr>
        <p:spPr>
          <a:xfrm>
            <a:off x="4001842" y="4509120"/>
            <a:ext cx="9297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BABE81B0-D77A-477E-8EED-FD42DD2AE447}"/>
              </a:ext>
            </a:extLst>
          </p:cNvPr>
          <p:cNvSpPr txBox="1"/>
          <p:nvPr/>
        </p:nvSpPr>
        <p:spPr>
          <a:xfrm>
            <a:off x="3821318" y="395737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  <a:r>
              <a:rPr lang="de-DE" sz="1400" dirty="0"/>
              <a:t>t</a:t>
            </a:r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9F130CF-B25F-4B2A-B8BA-EADFA360D707}"/>
              </a:ext>
            </a:extLst>
          </p:cNvPr>
          <p:cNvCxnSpPr>
            <a:cxnSpLocks/>
          </p:cNvCxnSpPr>
          <p:nvPr/>
        </p:nvCxnSpPr>
        <p:spPr>
          <a:xfrm>
            <a:off x="4931589" y="3957371"/>
            <a:ext cx="26850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C83F79B3-9E10-4B90-B3E1-EBCE9B6EDC7A}"/>
              </a:ext>
            </a:extLst>
          </p:cNvPr>
          <p:cNvSpPr/>
          <p:nvPr/>
        </p:nvSpPr>
        <p:spPr>
          <a:xfrm>
            <a:off x="5200098" y="3068961"/>
            <a:ext cx="258533" cy="18721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82E500-160A-4085-A1F6-E3BBDE9CA49B}"/>
              </a:ext>
            </a:extLst>
          </p:cNvPr>
          <p:cNvSpPr/>
          <p:nvPr/>
        </p:nvSpPr>
        <p:spPr>
          <a:xfrm>
            <a:off x="2339752" y="3562908"/>
            <a:ext cx="644755" cy="658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39207BAD-4947-47E1-82FA-5201FAAD7974}"/>
              </a:ext>
            </a:extLst>
          </p:cNvPr>
          <p:cNvCxnSpPr>
            <a:cxnSpLocks/>
          </p:cNvCxnSpPr>
          <p:nvPr/>
        </p:nvCxnSpPr>
        <p:spPr>
          <a:xfrm>
            <a:off x="2978064" y="3861048"/>
            <a:ext cx="1504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0B5147FA-2A83-437D-81B3-CC0FD8DD9E58}"/>
              </a:ext>
            </a:extLst>
          </p:cNvPr>
          <p:cNvSpPr txBox="1"/>
          <p:nvPr/>
        </p:nvSpPr>
        <p:spPr>
          <a:xfrm>
            <a:off x="3822717" y="284206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B9DC94C-1ACE-4858-952D-5ED581C9D581}"/>
              </a:ext>
            </a:extLst>
          </p:cNvPr>
          <p:cNvSpPr txBox="1"/>
          <p:nvPr/>
        </p:nvSpPr>
        <p:spPr>
          <a:xfrm>
            <a:off x="2430611" y="413388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</a:t>
            </a:r>
            <a:r>
              <a:rPr lang="de-DE" sz="1400" dirty="0"/>
              <a:t>t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A3FE716-189A-477B-B662-8579DA4ABA96}"/>
              </a:ext>
            </a:extLst>
          </p:cNvPr>
          <p:cNvCxnSpPr/>
          <p:nvPr/>
        </p:nvCxnSpPr>
        <p:spPr>
          <a:xfrm>
            <a:off x="467544" y="3050646"/>
            <a:ext cx="84965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B60A840-2E2F-4233-BB93-4A59221DD375}"/>
              </a:ext>
            </a:extLst>
          </p:cNvPr>
          <p:cNvCxnSpPr>
            <a:cxnSpLocks/>
          </p:cNvCxnSpPr>
          <p:nvPr/>
        </p:nvCxnSpPr>
        <p:spPr>
          <a:xfrm>
            <a:off x="1317196" y="2906629"/>
            <a:ext cx="5185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073F2E7E-5B22-4535-8867-607695E3F35E}"/>
              </a:ext>
            </a:extLst>
          </p:cNvPr>
          <p:cNvCxnSpPr>
            <a:cxnSpLocks/>
          </p:cNvCxnSpPr>
          <p:nvPr/>
        </p:nvCxnSpPr>
        <p:spPr>
          <a:xfrm>
            <a:off x="1821252" y="3861048"/>
            <a:ext cx="5185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C69653-DA86-4E6D-8394-A7FF25D67CA1}"/>
              </a:ext>
            </a:extLst>
          </p:cNvPr>
          <p:cNvCxnSpPr>
            <a:cxnSpLocks/>
          </p:cNvCxnSpPr>
          <p:nvPr/>
        </p:nvCxnSpPr>
        <p:spPr>
          <a:xfrm>
            <a:off x="2682094" y="3154359"/>
            <a:ext cx="5185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9A8A73B-6D1D-4F94-9DD2-5A2EAB8724E0}"/>
              </a:ext>
            </a:extLst>
          </p:cNvPr>
          <p:cNvCxnSpPr/>
          <p:nvPr/>
        </p:nvCxnSpPr>
        <p:spPr>
          <a:xfrm>
            <a:off x="2688790" y="3154359"/>
            <a:ext cx="0" cy="6496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63AEE16-C6F9-43C5-B5B7-A67836612FF1}"/>
              </a:ext>
            </a:extLst>
          </p:cNvPr>
          <p:cNvSpPr txBox="1"/>
          <p:nvPr/>
        </p:nvSpPr>
        <p:spPr>
          <a:xfrm>
            <a:off x="416517" y="274027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80B2813D-5FAE-40D1-B1D8-75003ECD80FF}"/>
              </a:ext>
            </a:extLst>
          </p:cNvPr>
          <p:cNvSpPr txBox="1"/>
          <p:nvPr/>
        </p:nvSpPr>
        <p:spPr>
          <a:xfrm>
            <a:off x="1722909" y="352266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57CB5D5-ADB1-4CE8-B7B1-3D8948559073}"/>
              </a:ext>
            </a:extLst>
          </p:cNvPr>
          <p:cNvSpPr txBox="1"/>
          <p:nvPr/>
        </p:nvSpPr>
        <p:spPr>
          <a:xfrm>
            <a:off x="1296866" y="25729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92759B8-082D-4A9B-B3BC-58A4E914A1BD}"/>
              </a:ext>
            </a:extLst>
          </p:cNvPr>
          <p:cNvSpPr txBox="1"/>
          <p:nvPr/>
        </p:nvSpPr>
        <p:spPr>
          <a:xfrm>
            <a:off x="2800365" y="282434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BAC8A08-F438-4419-BD46-3E7CAB2DF5F9}"/>
              </a:ext>
            </a:extLst>
          </p:cNvPr>
          <p:cNvSpPr/>
          <p:nvPr/>
        </p:nvSpPr>
        <p:spPr>
          <a:xfrm>
            <a:off x="381092" y="75982"/>
            <a:ext cx="8655393" cy="2500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DC6B2C4-AA7E-42F8-B127-08DFE538092E}"/>
              </a:ext>
            </a:extLst>
          </p:cNvPr>
          <p:cNvSpPr/>
          <p:nvPr/>
        </p:nvSpPr>
        <p:spPr>
          <a:xfrm>
            <a:off x="251520" y="2636912"/>
            <a:ext cx="5640063" cy="3456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603AC3A-B643-4320-92E8-D6BD2D4A598B}"/>
              </a:ext>
            </a:extLst>
          </p:cNvPr>
          <p:cNvSpPr txBox="1"/>
          <p:nvPr/>
        </p:nvSpPr>
        <p:spPr>
          <a:xfrm>
            <a:off x="3401272" y="2141482"/>
            <a:ext cx="388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Triebstrang 2DOF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5316764-76B7-42E3-BE45-21B304A7C346}"/>
              </a:ext>
            </a:extLst>
          </p:cNvPr>
          <p:cNvSpPr txBox="1"/>
          <p:nvPr/>
        </p:nvSpPr>
        <p:spPr>
          <a:xfrm>
            <a:off x="1756062" y="5635573"/>
            <a:ext cx="241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Turmauslenkung  3.DOF</a:t>
            </a:r>
          </a:p>
        </p:txBody>
      </p:sp>
    </p:spTree>
    <p:extLst>
      <p:ext uri="{BB962C8B-B14F-4D97-AF65-F5344CB8AC3E}">
        <p14:creationId xmlns:p14="http://schemas.microsoft.com/office/powerpoint/2010/main" val="6389067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 True</dc:creator>
  <cp:lastModifiedBy>Pascal True</cp:lastModifiedBy>
  <cp:revision>8</cp:revision>
  <dcterms:created xsi:type="dcterms:W3CDTF">2017-11-17T20:28:20Z</dcterms:created>
  <dcterms:modified xsi:type="dcterms:W3CDTF">2017-11-24T20:10:34Z</dcterms:modified>
</cp:coreProperties>
</file>