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7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6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63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50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80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49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09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7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19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29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14BC-BF9A-4165-A7DB-ABAFAA3D4860}" type="datetimeFigureOut">
              <a:rPr lang="de-DE" smtClean="0"/>
              <a:t>25.11.2017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75DF-158E-4C2D-9917-2CD2C9FC44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87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4744939" y="1024374"/>
            <a:ext cx="360040" cy="648072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0783" y="1027421"/>
            <a:ext cx="158417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   </a:t>
            </a:r>
          </a:p>
        </p:txBody>
      </p:sp>
      <p:sp>
        <p:nvSpPr>
          <p:cNvPr id="4" name="Ellipse 3"/>
          <p:cNvSpPr/>
          <p:nvPr/>
        </p:nvSpPr>
        <p:spPr>
          <a:xfrm>
            <a:off x="3212653" y="1027421"/>
            <a:ext cx="2880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7"/>
          <p:cNvCxnSpPr>
            <a:stCxn id="4" idx="0"/>
            <a:endCxn id="6" idx="0"/>
          </p:cNvCxnSpPr>
          <p:nvPr/>
        </p:nvCxnSpPr>
        <p:spPr>
          <a:xfrm flipV="1">
            <a:off x="3356669" y="1024375"/>
            <a:ext cx="1568290" cy="304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3368380" y="1678541"/>
            <a:ext cx="1568290" cy="304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279577" y="1348410"/>
            <a:ext cx="1061207" cy="3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 flipV="1">
            <a:off x="5104980" y="1351458"/>
            <a:ext cx="1063029" cy="3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/>
          <p:nvPr/>
        </p:nvCxnSpPr>
        <p:spPr>
          <a:xfrm rot="16200000" flipH="1">
            <a:off x="2233660" y="1397503"/>
            <a:ext cx="576064" cy="126014"/>
          </a:xfrm>
          <a:prstGeom prst="curvedConnector3">
            <a:avLst>
              <a:gd name="adj1" fmla="val -2187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/>
          <p:cNvCxnSpPr/>
          <p:nvPr/>
        </p:nvCxnSpPr>
        <p:spPr>
          <a:xfrm rot="16200000" flipV="1">
            <a:off x="5716527" y="1099949"/>
            <a:ext cx="505096" cy="216024"/>
          </a:xfrm>
          <a:prstGeom prst="curvedConnector3">
            <a:avLst>
              <a:gd name="adj1" fmla="val -3880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7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85"/>
          <a:stretch/>
        </p:blipFill>
        <p:spPr>
          <a:xfrm>
            <a:off x="1940848" y="361835"/>
            <a:ext cx="2569318" cy="9204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5" y="751931"/>
            <a:ext cx="3036763" cy="1002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652524" y="476671"/>
            <a:ext cx="648072" cy="1064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4976560" y="620687"/>
            <a:ext cx="0" cy="7920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922554" y="620687"/>
            <a:ext cx="108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922554" y="1418112"/>
            <a:ext cx="108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4919238" y="908719"/>
            <a:ext cx="108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4508508" y="764703"/>
            <a:ext cx="4680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4976560" y="1196751"/>
            <a:ext cx="4680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5444612" y="1196751"/>
            <a:ext cx="2913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5716890" y="681820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716890" y="681819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5716890" y="1761940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V="1">
            <a:off x="6023992" y="538395"/>
            <a:ext cx="72008" cy="1434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6096000" y="53839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V="1">
            <a:off x="6240016" y="53839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6384032" y="53839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6528048" y="53839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6672064" y="53839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7536160" y="681820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6816080" y="538395"/>
            <a:ext cx="144016" cy="2832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6960096" y="53839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7104112" y="681819"/>
            <a:ext cx="72008" cy="1402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7176120" y="681819"/>
            <a:ext cx="3600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6534405" y="1582411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6534405" y="1582411"/>
            <a:ext cx="0" cy="36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6534405" y="1947859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6606413" y="1659827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023993" y="1761941"/>
            <a:ext cx="510413" cy="58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606414" y="1767839"/>
            <a:ext cx="9297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1991544" y="90871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sz="1200" dirty="0"/>
              <a:t>A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2314095" y="91536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ω</a:t>
            </a:r>
            <a:r>
              <a:rPr lang="de-DE" sz="1200" dirty="0"/>
              <a:t>r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3417418" y="496409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J</a:t>
            </a:r>
            <a:r>
              <a:rPr lang="de-DE" dirty="0">
                <a:solidFill>
                  <a:schemeClr val="bg1"/>
                </a:solidFill>
              </a:rPr>
              <a:t>r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7536160" y="135643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ω</a:t>
            </a:r>
            <a:r>
              <a:rPr lang="de-DE" sz="1200" dirty="0"/>
              <a:t>g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9731355" y="68181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sz="1200" dirty="0"/>
              <a:t>g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8668376" y="960269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J</a:t>
            </a:r>
            <a:r>
              <a:rPr lang="de-DE" dirty="0">
                <a:solidFill>
                  <a:schemeClr val="bg1"/>
                </a:solidFill>
              </a:rPr>
              <a:t>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528301" y="7598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gearbox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6425889" y="12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r>
              <a:rPr lang="de-DE" sz="1400" dirty="0"/>
              <a:t>s</a:t>
            </a:r>
            <a:endParaRPr lang="de-DE" dirty="0"/>
          </a:p>
        </p:txBody>
      </p:sp>
      <p:sp>
        <p:nvSpPr>
          <p:cNvPr id="94" name="Textfeld 93"/>
          <p:cNvSpPr txBox="1"/>
          <p:nvPr/>
        </p:nvSpPr>
        <p:spPr>
          <a:xfrm>
            <a:off x="6455589" y="20542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sz="1400" dirty="0"/>
              <a:t>s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D07F799-D6E5-4EAF-A634-5B4852F9CC5C}"/>
              </a:ext>
            </a:extLst>
          </p:cNvPr>
          <p:cNvSpPr/>
          <p:nvPr/>
        </p:nvSpPr>
        <p:spPr>
          <a:xfrm>
            <a:off x="1905092" y="4941168"/>
            <a:ext cx="1872208" cy="144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85E3A83-EADF-44A5-95AA-9DF0158896B5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841196" y="2924944"/>
            <a:ext cx="0" cy="20162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>
            <a:extLst>
              <a:ext uri="{FF2B5EF4-FFF2-40B4-BE49-F238E27FC236}">
                <a16:creationId xmlns:a16="http://schemas.microsoft.com/office/drawing/2014/main" id="{CCC3C4BB-AC53-4E4F-8379-C58EEFF8D8D1}"/>
              </a:ext>
            </a:extLst>
          </p:cNvPr>
          <p:cNvSpPr/>
          <p:nvPr/>
        </p:nvSpPr>
        <p:spPr>
          <a:xfrm rot="16551445">
            <a:off x="1841452" y="3554885"/>
            <a:ext cx="3759302" cy="1736046"/>
          </a:xfrm>
          <a:prstGeom prst="arc">
            <a:avLst>
              <a:gd name="adj1" fmla="val 14042083"/>
              <a:gd name="adj2" fmla="val 2029381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8" name="Gerade Verbindung 25">
            <a:extLst>
              <a:ext uri="{FF2B5EF4-FFF2-40B4-BE49-F238E27FC236}">
                <a16:creationId xmlns:a16="http://schemas.microsoft.com/office/drawing/2014/main" id="{09C6526C-C4B1-4BCD-9AEB-936A70DA75BC}"/>
              </a:ext>
            </a:extLst>
          </p:cNvPr>
          <p:cNvCxnSpPr/>
          <p:nvPr/>
        </p:nvCxnSpPr>
        <p:spPr>
          <a:xfrm>
            <a:off x="4636319" y="3423101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27">
            <a:extLst>
              <a:ext uri="{FF2B5EF4-FFF2-40B4-BE49-F238E27FC236}">
                <a16:creationId xmlns:a16="http://schemas.microsoft.com/office/drawing/2014/main" id="{DB65B89A-010B-495C-85AA-EEE586CBE74D}"/>
              </a:ext>
            </a:extLst>
          </p:cNvPr>
          <p:cNvCxnSpPr/>
          <p:nvPr/>
        </p:nvCxnSpPr>
        <p:spPr>
          <a:xfrm>
            <a:off x="4636319" y="3423100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29">
            <a:extLst>
              <a:ext uri="{FF2B5EF4-FFF2-40B4-BE49-F238E27FC236}">
                <a16:creationId xmlns:a16="http://schemas.microsoft.com/office/drawing/2014/main" id="{DFB0579C-9A4A-4DF6-9F47-1DE4B5FE6AAD}"/>
              </a:ext>
            </a:extLst>
          </p:cNvPr>
          <p:cNvCxnSpPr/>
          <p:nvPr/>
        </p:nvCxnSpPr>
        <p:spPr>
          <a:xfrm>
            <a:off x="4636319" y="4503221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37">
            <a:extLst>
              <a:ext uri="{FF2B5EF4-FFF2-40B4-BE49-F238E27FC236}">
                <a16:creationId xmlns:a16="http://schemas.microsoft.com/office/drawing/2014/main" id="{F37D215E-E458-483A-9629-D82081967EF8}"/>
              </a:ext>
            </a:extLst>
          </p:cNvPr>
          <p:cNvCxnSpPr/>
          <p:nvPr/>
        </p:nvCxnSpPr>
        <p:spPr>
          <a:xfrm flipV="1">
            <a:off x="4943421" y="3279676"/>
            <a:ext cx="72008" cy="1434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40">
            <a:extLst>
              <a:ext uri="{FF2B5EF4-FFF2-40B4-BE49-F238E27FC236}">
                <a16:creationId xmlns:a16="http://schemas.microsoft.com/office/drawing/2014/main" id="{549B1D54-0816-4A8D-8E5D-A32198C5E1FA}"/>
              </a:ext>
            </a:extLst>
          </p:cNvPr>
          <p:cNvCxnSpPr/>
          <p:nvPr/>
        </p:nvCxnSpPr>
        <p:spPr>
          <a:xfrm>
            <a:off x="5015429" y="3279676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42">
            <a:extLst>
              <a:ext uri="{FF2B5EF4-FFF2-40B4-BE49-F238E27FC236}">
                <a16:creationId xmlns:a16="http://schemas.microsoft.com/office/drawing/2014/main" id="{F8F5BC11-EB21-4C9A-B9C1-24059EADC420}"/>
              </a:ext>
            </a:extLst>
          </p:cNvPr>
          <p:cNvCxnSpPr/>
          <p:nvPr/>
        </p:nvCxnSpPr>
        <p:spPr>
          <a:xfrm flipV="1">
            <a:off x="5159445" y="3279676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44">
            <a:extLst>
              <a:ext uri="{FF2B5EF4-FFF2-40B4-BE49-F238E27FC236}">
                <a16:creationId xmlns:a16="http://schemas.microsoft.com/office/drawing/2014/main" id="{0DF79748-6B9F-4CBC-BC6F-CBF33FE3808B}"/>
              </a:ext>
            </a:extLst>
          </p:cNvPr>
          <p:cNvCxnSpPr/>
          <p:nvPr/>
        </p:nvCxnSpPr>
        <p:spPr>
          <a:xfrm>
            <a:off x="5303461" y="3279676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46">
            <a:extLst>
              <a:ext uri="{FF2B5EF4-FFF2-40B4-BE49-F238E27FC236}">
                <a16:creationId xmlns:a16="http://schemas.microsoft.com/office/drawing/2014/main" id="{D7374E8C-BE48-4F40-B27B-5C0A98946CB1}"/>
              </a:ext>
            </a:extLst>
          </p:cNvPr>
          <p:cNvCxnSpPr/>
          <p:nvPr/>
        </p:nvCxnSpPr>
        <p:spPr>
          <a:xfrm flipV="1">
            <a:off x="5447477" y="3279676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48">
            <a:extLst>
              <a:ext uri="{FF2B5EF4-FFF2-40B4-BE49-F238E27FC236}">
                <a16:creationId xmlns:a16="http://schemas.microsoft.com/office/drawing/2014/main" id="{7D7F9540-8C28-4659-BF74-A3F7F257B4B0}"/>
              </a:ext>
            </a:extLst>
          </p:cNvPr>
          <p:cNvCxnSpPr/>
          <p:nvPr/>
        </p:nvCxnSpPr>
        <p:spPr>
          <a:xfrm>
            <a:off x="5591493" y="3279676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56">
            <a:extLst>
              <a:ext uri="{FF2B5EF4-FFF2-40B4-BE49-F238E27FC236}">
                <a16:creationId xmlns:a16="http://schemas.microsoft.com/office/drawing/2014/main" id="{4050EFA1-59F7-4B18-BE15-FC38CF1A4487}"/>
              </a:ext>
            </a:extLst>
          </p:cNvPr>
          <p:cNvCxnSpPr/>
          <p:nvPr/>
        </p:nvCxnSpPr>
        <p:spPr>
          <a:xfrm>
            <a:off x="6455589" y="3423101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58">
            <a:extLst>
              <a:ext uri="{FF2B5EF4-FFF2-40B4-BE49-F238E27FC236}">
                <a16:creationId xmlns:a16="http://schemas.microsoft.com/office/drawing/2014/main" id="{BFD72756-563A-47A4-B2DB-CB4FB031BB00}"/>
              </a:ext>
            </a:extLst>
          </p:cNvPr>
          <p:cNvCxnSpPr/>
          <p:nvPr/>
        </p:nvCxnSpPr>
        <p:spPr>
          <a:xfrm flipV="1">
            <a:off x="5735509" y="3279676"/>
            <a:ext cx="144016" cy="2832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62">
            <a:extLst>
              <a:ext uri="{FF2B5EF4-FFF2-40B4-BE49-F238E27FC236}">
                <a16:creationId xmlns:a16="http://schemas.microsoft.com/office/drawing/2014/main" id="{E5BED614-8CF2-4C90-985C-100D29D69586}"/>
              </a:ext>
            </a:extLst>
          </p:cNvPr>
          <p:cNvCxnSpPr/>
          <p:nvPr/>
        </p:nvCxnSpPr>
        <p:spPr>
          <a:xfrm>
            <a:off x="5879525" y="3279676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64">
            <a:extLst>
              <a:ext uri="{FF2B5EF4-FFF2-40B4-BE49-F238E27FC236}">
                <a16:creationId xmlns:a16="http://schemas.microsoft.com/office/drawing/2014/main" id="{3CD6F825-BB99-4FB7-AB8B-2DAD9373EE3E}"/>
              </a:ext>
            </a:extLst>
          </p:cNvPr>
          <p:cNvCxnSpPr/>
          <p:nvPr/>
        </p:nvCxnSpPr>
        <p:spPr>
          <a:xfrm flipV="1">
            <a:off x="6023541" y="3423100"/>
            <a:ext cx="72008" cy="1402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66">
            <a:extLst>
              <a:ext uri="{FF2B5EF4-FFF2-40B4-BE49-F238E27FC236}">
                <a16:creationId xmlns:a16="http://schemas.microsoft.com/office/drawing/2014/main" id="{FB8F1E4D-09D8-4BAF-A2B8-4A6EB2F1AB8D}"/>
              </a:ext>
            </a:extLst>
          </p:cNvPr>
          <p:cNvCxnSpPr/>
          <p:nvPr/>
        </p:nvCxnSpPr>
        <p:spPr>
          <a:xfrm>
            <a:off x="6095549" y="3423100"/>
            <a:ext cx="3600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70">
            <a:extLst>
              <a:ext uri="{FF2B5EF4-FFF2-40B4-BE49-F238E27FC236}">
                <a16:creationId xmlns:a16="http://schemas.microsoft.com/office/drawing/2014/main" id="{889E5992-6F39-40B6-B781-ADA98C6C67A1}"/>
              </a:ext>
            </a:extLst>
          </p:cNvPr>
          <p:cNvCxnSpPr/>
          <p:nvPr/>
        </p:nvCxnSpPr>
        <p:spPr>
          <a:xfrm flipH="1">
            <a:off x="5453834" y="432369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72">
            <a:extLst>
              <a:ext uri="{FF2B5EF4-FFF2-40B4-BE49-F238E27FC236}">
                <a16:creationId xmlns:a16="http://schemas.microsoft.com/office/drawing/2014/main" id="{B5D37808-E97C-49CA-8E43-3A166C4ED5E3}"/>
              </a:ext>
            </a:extLst>
          </p:cNvPr>
          <p:cNvCxnSpPr/>
          <p:nvPr/>
        </p:nvCxnSpPr>
        <p:spPr>
          <a:xfrm>
            <a:off x="5453834" y="4323692"/>
            <a:ext cx="0" cy="36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74">
            <a:extLst>
              <a:ext uri="{FF2B5EF4-FFF2-40B4-BE49-F238E27FC236}">
                <a16:creationId xmlns:a16="http://schemas.microsoft.com/office/drawing/2014/main" id="{6AADEE37-2269-42F3-BAAF-AA456E74B5E0}"/>
              </a:ext>
            </a:extLst>
          </p:cNvPr>
          <p:cNvCxnSpPr/>
          <p:nvPr/>
        </p:nvCxnSpPr>
        <p:spPr>
          <a:xfrm>
            <a:off x="5453834" y="468914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76">
            <a:extLst>
              <a:ext uri="{FF2B5EF4-FFF2-40B4-BE49-F238E27FC236}">
                <a16:creationId xmlns:a16="http://schemas.microsoft.com/office/drawing/2014/main" id="{689EED16-C265-4F82-A348-1C6C8E56BC2A}"/>
              </a:ext>
            </a:extLst>
          </p:cNvPr>
          <p:cNvCxnSpPr/>
          <p:nvPr/>
        </p:nvCxnSpPr>
        <p:spPr>
          <a:xfrm>
            <a:off x="5525842" y="4401108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79">
            <a:extLst>
              <a:ext uri="{FF2B5EF4-FFF2-40B4-BE49-F238E27FC236}">
                <a16:creationId xmlns:a16="http://schemas.microsoft.com/office/drawing/2014/main" id="{AF9814A2-BF2E-4FEC-A473-7FD7907ECD1A}"/>
              </a:ext>
            </a:extLst>
          </p:cNvPr>
          <p:cNvCxnSpPr/>
          <p:nvPr/>
        </p:nvCxnSpPr>
        <p:spPr>
          <a:xfrm>
            <a:off x="4943422" y="4503222"/>
            <a:ext cx="510413" cy="58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82">
            <a:extLst>
              <a:ext uri="{FF2B5EF4-FFF2-40B4-BE49-F238E27FC236}">
                <a16:creationId xmlns:a16="http://schemas.microsoft.com/office/drawing/2014/main" id="{98F208AB-4650-4470-AB5D-6C0A72466552}"/>
              </a:ext>
            </a:extLst>
          </p:cNvPr>
          <p:cNvCxnSpPr/>
          <p:nvPr/>
        </p:nvCxnSpPr>
        <p:spPr>
          <a:xfrm>
            <a:off x="5525843" y="4509120"/>
            <a:ext cx="9297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BABE81B0-D77A-477E-8EED-FD42DD2AE447}"/>
              </a:ext>
            </a:extLst>
          </p:cNvPr>
          <p:cNvSpPr txBox="1"/>
          <p:nvPr/>
        </p:nvSpPr>
        <p:spPr>
          <a:xfrm>
            <a:off x="5345318" y="395737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r>
              <a:rPr lang="de-DE" sz="1400" dirty="0"/>
              <a:t>t</a:t>
            </a:r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9F130CF-B25F-4B2A-B8BA-EADFA360D707}"/>
              </a:ext>
            </a:extLst>
          </p:cNvPr>
          <p:cNvCxnSpPr>
            <a:cxnSpLocks/>
          </p:cNvCxnSpPr>
          <p:nvPr/>
        </p:nvCxnSpPr>
        <p:spPr>
          <a:xfrm>
            <a:off x="6455590" y="3957371"/>
            <a:ext cx="26850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83F79B3-9E10-4B90-B3E1-EBCE9B6EDC7A}"/>
              </a:ext>
            </a:extLst>
          </p:cNvPr>
          <p:cNvSpPr/>
          <p:nvPr/>
        </p:nvSpPr>
        <p:spPr>
          <a:xfrm>
            <a:off x="6724099" y="3068961"/>
            <a:ext cx="258533" cy="1872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82E500-160A-4085-A1F6-E3BBDE9CA49B}"/>
              </a:ext>
            </a:extLst>
          </p:cNvPr>
          <p:cNvSpPr/>
          <p:nvPr/>
        </p:nvSpPr>
        <p:spPr>
          <a:xfrm>
            <a:off x="3863753" y="3562908"/>
            <a:ext cx="644755" cy="658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39207BAD-4947-47E1-82FA-5201FAAD7974}"/>
              </a:ext>
            </a:extLst>
          </p:cNvPr>
          <p:cNvCxnSpPr>
            <a:cxnSpLocks/>
          </p:cNvCxnSpPr>
          <p:nvPr/>
        </p:nvCxnSpPr>
        <p:spPr>
          <a:xfrm>
            <a:off x="4502064" y="3861048"/>
            <a:ext cx="1504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0B5147FA-2A83-437D-81B3-CC0FD8DD9E58}"/>
              </a:ext>
            </a:extLst>
          </p:cNvPr>
          <p:cNvSpPr txBox="1"/>
          <p:nvPr/>
        </p:nvSpPr>
        <p:spPr>
          <a:xfrm>
            <a:off x="5346717" y="284206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9DC94C-1ACE-4858-952D-5ED581C9D581}"/>
              </a:ext>
            </a:extLst>
          </p:cNvPr>
          <p:cNvSpPr txBox="1"/>
          <p:nvPr/>
        </p:nvSpPr>
        <p:spPr>
          <a:xfrm>
            <a:off x="3954611" y="413388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sz="1400" dirty="0"/>
              <a:t>t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A3FE716-189A-477B-B662-8579DA4ABA96}"/>
              </a:ext>
            </a:extLst>
          </p:cNvPr>
          <p:cNvCxnSpPr/>
          <p:nvPr/>
        </p:nvCxnSpPr>
        <p:spPr>
          <a:xfrm>
            <a:off x="1991544" y="3050646"/>
            <a:ext cx="8496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B60A840-2E2F-4233-BB93-4A59221DD375}"/>
              </a:ext>
            </a:extLst>
          </p:cNvPr>
          <p:cNvCxnSpPr>
            <a:cxnSpLocks/>
          </p:cNvCxnSpPr>
          <p:nvPr/>
        </p:nvCxnSpPr>
        <p:spPr>
          <a:xfrm>
            <a:off x="2841196" y="2906629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073F2E7E-5B22-4535-8867-607695E3F35E}"/>
              </a:ext>
            </a:extLst>
          </p:cNvPr>
          <p:cNvCxnSpPr>
            <a:cxnSpLocks/>
          </p:cNvCxnSpPr>
          <p:nvPr/>
        </p:nvCxnSpPr>
        <p:spPr>
          <a:xfrm>
            <a:off x="3345252" y="3861048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C69653-DA86-4E6D-8394-A7FF25D67CA1}"/>
              </a:ext>
            </a:extLst>
          </p:cNvPr>
          <p:cNvCxnSpPr>
            <a:cxnSpLocks/>
          </p:cNvCxnSpPr>
          <p:nvPr/>
        </p:nvCxnSpPr>
        <p:spPr>
          <a:xfrm>
            <a:off x="4206094" y="3154359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9A8A73B-6D1D-4F94-9DD2-5A2EAB8724E0}"/>
              </a:ext>
            </a:extLst>
          </p:cNvPr>
          <p:cNvCxnSpPr/>
          <p:nvPr/>
        </p:nvCxnSpPr>
        <p:spPr>
          <a:xfrm>
            <a:off x="4212790" y="3154359"/>
            <a:ext cx="0" cy="6496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63AEE16-C6F9-43C5-B5B7-A67836612FF1}"/>
              </a:ext>
            </a:extLst>
          </p:cNvPr>
          <p:cNvSpPr txBox="1"/>
          <p:nvPr/>
        </p:nvSpPr>
        <p:spPr>
          <a:xfrm>
            <a:off x="1940517" y="274027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0B2813D-5FAE-40D1-B1D8-75003ECD80FF}"/>
              </a:ext>
            </a:extLst>
          </p:cNvPr>
          <p:cNvSpPr txBox="1"/>
          <p:nvPr/>
        </p:nvSpPr>
        <p:spPr>
          <a:xfrm>
            <a:off x="3246909" y="35226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57CB5D5-ADB1-4CE8-B7B1-3D8948559073}"/>
              </a:ext>
            </a:extLst>
          </p:cNvPr>
          <p:cNvSpPr txBox="1"/>
          <p:nvPr/>
        </p:nvSpPr>
        <p:spPr>
          <a:xfrm>
            <a:off x="2820866" y="25729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92759B8-082D-4A9B-B3BC-58A4E914A1BD}"/>
              </a:ext>
            </a:extLst>
          </p:cNvPr>
          <p:cNvSpPr txBox="1"/>
          <p:nvPr/>
        </p:nvSpPr>
        <p:spPr>
          <a:xfrm>
            <a:off x="4324365" y="282434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BAC8A08-F438-4419-BD46-3E7CAB2DF5F9}"/>
              </a:ext>
            </a:extLst>
          </p:cNvPr>
          <p:cNvSpPr/>
          <p:nvPr/>
        </p:nvSpPr>
        <p:spPr>
          <a:xfrm>
            <a:off x="1775522" y="75983"/>
            <a:ext cx="8784964" cy="2500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DC6B2C4-AA7E-42F8-B127-08DFE538092E}"/>
              </a:ext>
            </a:extLst>
          </p:cNvPr>
          <p:cNvSpPr/>
          <p:nvPr/>
        </p:nvSpPr>
        <p:spPr>
          <a:xfrm>
            <a:off x="1775521" y="2636913"/>
            <a:ext cx="5328592" cy="345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603AC3A-B643-4320-92E8-D6BD2D4A598B}"/>
              </a:ext>
            </a:extLst>
          </p:cNvPr>
          <p:cNvSpPr txBox="1"/>
          <p:nvPr/>
        </p:nvSpPr>
        <p:spPr>
          <a:xfrm>
            <a:off x="4925273" y="2141482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Triebstrang 2DOF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316764-76B7-42E3-BE45-21B304A7C346}"/>
              </a:ext>
            </a:extLst>
          </p:cNvPr>
          <p:cNvSpPr txBox="1"/>
          <p:nvPr/>
        </p:nvSpPr>
        <p:spPr>
          <a:xfrm>
            <a:off x="3280063" y="5635573"/>
            <a:ext cx="24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Turmauslenkung  3.DOF</a:t>
            </a:r>
          </a:p>
        </p:txBody>
      </p:sp>
    </p:spTree>
    <p:extLst>
      <p:ext uri="{BB962C8B-B14F-4D97-AF65-F5344CB8AC3E}">
        <p14:creationId xmlns:p14="http://schemas.microsoft.com/office/powerpoint/2010/main" val="63890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85"/>
          <a:stretch/>
        </p:blipFill>
        <p:spPr>
          <a:xfrm>
            <a:off x="310323" y="365210"/>
            <a:ext cx="2569318" cy="9204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10" y="755306"/>
            <a:ext cx="3036763" cy="1002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021999" y="480046"/>
            <a:ext cx="648072" cy="1064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6035" y="624062"/>
            <a:ext cx="0" cy="7920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92029" y="624062"/>
            <a:ext cx="108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292029" y="1421487"/>
            <a:ext cx="108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288713" y="912094"/>
            <a:ext cx="108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2877983" y="768078"/>
            <a:ext cx="4680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3346035" y="1200126"/>
            <a:ext cx="4680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3814087" y="1200126"/>
            <a:ext cx="2913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4086365" y="685195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086365" y="685194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4086365" y="1765315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V="1">
            <a:off x="4393467" y="541770"/>
            <a:ext cx="72008" cy="1434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4465475" y="541770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V="1">
            <a:off x="4609491" y="541770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4753507" y="541770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4897523" y="541770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041539" y="541770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5905635" y="685195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5185555" y="541770"/>
            <a:ext cx="144016" cy="2832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5329571" y="541770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5473587" y="685194"/>
            <a:ext cx="72008" cy="1402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5545595" y="685194"/>
            <a:ext cx="3600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4903880" y="158578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4903880" y="1585786"/>
            <a:ext cx="0" cy="36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4903880" y="195123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4975888" y="166320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4393468" y="1765316"/>
            <a:ext cx="510413" cy="58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4975889" y="1771214"/>
            <a:ext cx="9297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361019" y="91209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sz="1200" dirty="0"/>
              <a:t>A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683570" y="91874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ω</a:t>
            </a:r>
            <a:r>
              <a:rPr lang="de-DE" sz="1200" dirty="0"/>
              <a:t>r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1786893" y="499784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J</a:t>
            </a:r>
            <a:r>
              <a:rPr lang="de-DE" dirty="0">
                <a:solidFill>
                  <a:schemeClr val="bg1"/>
                </a:solidFill>
              </a:rPr>
              <a:t>r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5905635" y="135980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ω</a:t>
            </a:r>
            <a:r>
              <a:rPr lang="de-DE" sz="1200" dirty="0"/>
              <a:t>g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8100830" y="68519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sz="1200" dirty="0"/>
              <a:t>g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037851" y="963644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J</a:t>
            </a:r>
            <a:r>
              <a:rPr lang="de-DE" dirty="0">
                <a:solidFill>
                  <a:schemeClr val="bg1"/>
                </a:solidFill>
              </a:rPr>
              <a:t>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2897776" y="7935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gearbox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4795364" y="12194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r>
              <a:rPr lang="de-DE" sz="1400" dirty="0"/>
              <a:t>s</a:t>
            </a:r>
            <a:endParaRPr lang="de-DE" dirty="0"/>
          </a:p>
        </p:txBody>
      </p:sp>
      <p:sp>
        <p:nvSpPr>
          <p:cNvPr id="94" name="Textfeld 93"/>
          <p:cNvSpPr txBox="1"/>
          <p:nvPr/>
        </p:nvSpPr>
        <p:spPr>
          <a:xfrm>
            <a:off x="4825064" y="20879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sz="1400" dirty="0"/>
              <a:t>s</a:t>
            </a: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85E3A83-EADF-44A5-95AA-9DF0158896B5}"/>
              </a:ext>
            </a:extLst>
          </p:cNvPr>
          <p:cNvCxnSpPr>
            <a:cxnSpLocks/>
          </p:cNvCxnSpPr>
          <p:nvPr/>
        </p:nvCxnSpPr>
        <p:spPr>
          <a:xfrm flipV="1">
            <a:off x="6619687" y="2931053"/>
            <a:ext cx="0" cy="20162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>
            <a:extLst>
              <a:ext uri="{FF2B5EF4-FFF2-40B4-BE49-F238E27FC236}">
                <a16:creationId xmlns:a16="http://schemas.microsoft.com/office/drawing/2014/main" id="{CCC3C4BB-AC53-4E4F-8379-C58EEFF8D8D1}"/>
              </a:ext>
            </a:extLst>
          </p:cNvPr>
          <p:cNvSpPr/>
          <p:nvPr/>
        </p:nvSpPr>
        <p:spPr>
          <a:xfrm rot="16551445">
            <a:off x="5633626" y="3539194"/>
            <a:ext cx="3759302" cy="1736046"/>
          </a:xfrm>
          <a:prstGeom prst="arc">
            <a:avLst>
              <a:gd name="adj1" fmla="val 14042083"/>
              <a:gd name="adj2" fmla="val 2029381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8" name="Gerade Verbindung 25">
            <a:extLst>
              <a:ext uri="{FF2B5EF4-FFF2-40B4-BE49-F238E27FC236}">
                <a16:creationId xmlns:a16="http://schemas.microsoft.com/office/drawing/2014/main" id="{09C6526C-C4B1-4BCD-9AEB-936A70DA75BC}"/>
              </a:ext>
            </a:extLst>
          </p:cNvPr>
          <p:cNvCxnSpPr/>
          <p:nvPr/>
        </p:nvCxnSpPr>
        <p:spPr>
          <a:xfrm>
            <a:off x="8414810" y="3429210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27">
            <a:extLst>
              <a:ext uri="{FF2B5EF4-FFF2-40B4-BE49-F238E27FC236}">
                <a16:creationId xmlns:a16="http://schemas.microsoft.com/office/drawing/2014/main" id="{DB65B89A-010B-495C-85AA-EEE586CBE74D}"/>
              </a:ext>
            </a:extLst>
          </p:cNvPr>
          <p:cNvCxnSpPr/>
          <p:nvPr/>
        </p:nvCxnSpPr>
        <p:spPr>
          <a:xfrm>
            <a:off x="8414810" y="3429209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29">
            <a:extLst>
              <a:ext uri="{FF2B5EF4-FFF2-40B4-BE49-F238E27FC236}">
                <a16:creationId xmlns:a16="http://schemas.microsoft.com/office/drawing/2014/main" id="{DFB0579C-9A4A-4DF6-9F47-1DE4B5FE6AAD}"/>
              </a:ext>
            </a:extLst>
          </p:cNvPr>
          <p:cNvCxnSpPr/>
          <p:nvPr/>
        </p:nvCxnSpPr>
        <p:spPr>
          <a:xfrm>
            <a:off x="8414810" y="4509330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37">
            <a:extLst>
              <a:ext uri="{FF2B5EF4-FFF2-40B4-BE49-F238E27FC236}">
                <a16:creationId xmlns:a16="http://schemas.microsoft.com/office/drawing/2014/main" id="{F37D215E-E458-483A-9629-D82081967EF8}"/>
              </a:ext>
            </a:extLst>
          </p:cNvPr>
          <p:cNvCxnSpPr/>
          <p:nvPr/>
        </p:nvCxnSpPr>
        <p:spPr>
          <a:xfrm flipV="1">
            <a:off x="8721912" y="3285785"/>
            <a:ext cx="72008" cy="1434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40">
            <a:extLst>
              <a:ext uri="{FF2B5EF4-FFF2-40B4-BE49-F238E27FC236}">
                <a16:creationId xmlns:a16="http://schemas.microsoft.com/office/drawing/2014/main" id="{549B1D54-0816-4A8D-8E5D-A32198C5E1FA}"/>
              </a:ext>
            </a:extLst>
          </p:cNvPr>
          <p:cNvCxnSpPr/>
          <p:nvPr/>
        </p:nvCxnSpPr>
        <p:spPr>
          <a:xfrm>
            <a:off x="8793920" y="328578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42">
            <a:extLst>
              <a:ext uri="{FF2B5EF4-FFF2-40B4-BE49-F238E27FC236}">
                <a16:creationId xmlns:a16="http://schemas.microsoft.com/office/drawing/2014/main" id="{F8F5BC11-EB21-4C9A-B9C1-24059EADC420}"/>
              </a:ext>
            </a:extLst>
          </p:cNvPr>
          <p:cNvCxnSpPr/>
          <p:nvPr/>
        </p:nvCxnSpPr>
        <p:spPr>
          <a:xfrm flipV="1">
            <a:off x="8937936" y="328578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44">
            <a:extLst>
              <a:ext uri="{FF2B5EF4-FFF2-40B4-BE49-F238E27FC236}">
                <a16:creationId xmlns:a16="http://schemas.microsoft.com/office/drawing/2014/main" id="{0DF79748-6B9F-4CBC-BC6F-CBF33FE3808B}"/>
              </a:ext>
            </a:extLst>
          </p:cNvPr>
          <p:cNvCxnSpPr/>
          <p:nvPr/>
        </p:nvCxnSpPr>
        <p:spPr>
          <a:xfrm>
            <a:off x="9081952" y="328578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46">
            <a:extLst>
              <a:ext uri="{FF2B5EF4-FFF2-40B4-BE49-F238E27FC236}">
                <a16:creationId xmlns:a16="http://schemas.microsoft.com/office/drawing/2014/main" id="{D7374E8C-BE48-4F40-B27B-5C0A98946CB1}"/>
              </a:ext>
            </a:extLst>
          </p:cNvPr>
          <p:cNvCxnSpPr/>
          <p:nvPr/>
        </p:nvCxnSpPr>
        <p:spPr>
          <a:xfrm flipV="1">
            <a:off x="9225968" y="328578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48">
            <a:extLst>
              <a:ext uri="{FF2B5EF4-FFF2-40B4-BE49-F238E27FC236}">
                <a16:creationId xmlns:a16="http://schemas.microsoft.com/office/drawing/2014/main" id="{7D7F9540-8C28-4659-BF74-A3F7F257B4B0}"/>
              </a:ext>
            </a:extLst>
          </p:cNvPr>
          <p:cNvCxnSpPr/>
          <p:nvPr/>
        </p:nvCxnSpPr>
        <p:spPr>
          <a:xfrm>
            <a:off x="9369984" y="328578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56">
            <a:extLst>
              <a:ext uri="{FF2B5EF4-FFF2-40B4-BE49-F238E27FC236}">
                <a16:creationId xmlns:a16="http://schemas.microsoft.com/office/drawing/2014/main" id="{4050EFA1-59F7-4B18-BE15-FC38CF1A4487}"/>
              </a:ext>
            </a:extLst>
          </p:cNvPr>
          <p:cNvCxnSpPr/>
          <p:nvPr/>
        </p:nvCxnSpPr>
        <p:spPr>
          <a:xfrm>
            <a:off x="10234080" y="3429210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58">
            <a:extLst>
              <a:ext uri="{FF2B5EF4-FFF2-40B4-BE49-F238E27FC236}">
                <a16:creationId xmlns:a16="http://schemas.microsoft.com/office/drawing/2014/main" id="{BFD72756-563A-47A4-B2DB-CB4FB031BB00}"/>
              </a:ext>
            </a:extLst>
          </p:cNvPr>
          <p:cNvCxnSpPr/>
          <p:nvPr/>
        </p:nvCxnSpPr>
        <p:spPr>
          <a:xfrm flipV="1">
            <a:off x="9514000" y="3285785"/>
            <a:ext cx="144016" cy="2832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62">
            <a:extLst>
              <a:ext uri="{FF2B5EF4-FFF2-40B4-BE49-F238E27FC236}">
                <a16:creationId xmlns:a16="http://schemas.microsoft.com/office/drawing/2014/main" id="{E5BED614-8CF2-4C90-985C-100D29D69586}"/>
              </a:ext>
            </a:extLst>
          </p:cNvPr>
          <p:cNvCxnSpPr/>
          <p:nvPr/>
        </p:nvCxnSpPr>
        <p:spPr>
          <a:xfrm>
            <a:off x="9658016" y="3285785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64">
            <a:extLst>
              <a:ext uri="{FF2B5EF4-FFF2-40B4-BE49-F238E27FC236}">
                <a16:creationId xmlns:a16="http://schemas.microsoft.com/office/drawing/2014/main" id="{3CD6F825-BB99-4FB7-AB8B-2DAD9373EE3E}"/>
              </a:ext>
            </a:extLst>
          </p:cNvPr>
          <p:cNvCxnSpPr/>
          <p:nvPr/>
        </p:nvCxnSpPr>
        <p:spPr>
          <a:xfrm flipV="1">
            <a:off x="9802032" y="3429209"/>
            <a:ext cx="72008" cy="1402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66">
            <a:extLst>
              <a:ext uri="{FF2B5EF4-FFF2-40B4-BE49-F238E27FC236}">
                <a16:creationId xmlns:a16="http://schemas.microsoft.com/office/drawing/2014/main" id="{FB8F1E4D-09D8-4BAF-A2B8-4A6EB2F1AB8D}"/>
              </a:ext>
            </a:extLst>
          </p:cNvPr>
          <p:cNvCxnSpPr/>
          <p:nvPr/>
        </p:nvCxnSpPr>
        <p:spPr>
          <a:xfrm>
            <a:off x="9874040" y="3429209"/>
            <a:ext cx="3600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70">
            <a:extLst>
              <a:ext uri="{FF2B5EF4-FFF2-40B4-BE49-F238E27FC236}">
                <a16:creationId xmlns:a16="http://schemas.microsoft.com/office/drawing/2014/main" id="{889E5992-6F39-40B6-B781-ADA98C6C67A1}"/>
              </a:ext>
            </a:extLst>
          </p:cNvPr>
          <p:cNvCxnSpPr/>
          <p:nvPr/>
        </p:nvCxnSpPr>
        <p:spPr>
          <a:xfrm flipH="1">
            <a:off x="9232325" y="4329801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72">
            <a:extLst>
              <a:ext uri="{FF2B5EF4-FFF2-40B4-BE49-F238E27FC236}">
                <a16:creationId xmlns:a16="http://schemas.microsoft.com/office/drawing/2014/main" id="{B5D37808-E97C-49CA-8E43-3A166C4ED5E3}"/>
              </a:ext>
            </a:extLst>
          </p:cNvPr>
          <p:cNvCxnSpPr/>
          <p:nvPr/>
        </p:nvCxnSpPr>
        <p:spPr>
          <a:xfrm>
            <a:off x="9232325" y="4329801"/>
            <a:ext cx="0" cy="36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74">
            <a:extLst>
              <a:ext uri="{FF2B5EF4-FFF2-40B4-BE49-F238E27FC236}">
                <a16:creationId xmlns:a16="http://schemas.microsoft.com/office/drawing/2014/main" id="{6AADEE37-2269-42F3-BAAF-AA456E74B5E0}"/>
              </a:ext>
            </a:extLst>
          </p:cNvPr>
          <p:cNvCxnSpPr/>
          <p:nvPr/>
        </p:nvCxnSpPr>
        <p:spPr>
          <a:xfrm>
            <a:off x="9232325" y="4695249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76">
            <a:extLst>
              <a:ext uri="{FF2B5EF4-FFF2-40B4-BE49-F238E27FC236}">
                <a16:creationId xmlns:a16="http://schemas.microsoft.com/office/drawing/2014/main" id="{689EED16-C265-4F82-A348-1C6C8E56BC2A}"/>
              </a:ext>
            </a:extLst>
          </p:cNvPr>
          <p:cNvCxnSpPr/>
          <p:nvPr/>
        </p:nvCxnSpPr>
        <p:spPr>
          <a:xfrm>
            <a:off x="9304333" y="4407217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79">
            <a:extLst>
              <a:ext uri="{FF2B5EF4-FFF2-40B4-BE49-F238E27FC236}">
                <a16:creationId xmlns:a16="http://schemas.microsoft.com/office/drawing/2014/main" id="{AF9814A2-BF2E-4FEC-A473-7FD7907ECD1A}"/>
              </a:ext>
            </a:extLst>
          </p:cNvPr>
          <p:cNvCxnSpPr/>
          <p:nvPr/>
        </p:nvCxnSpPr>
        <p:spPr>
          <a:xfrm>
            <a:off x="8721913" y="4509331"/>
            <a:ext cx="510413" cy="58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82">
            <a:extLst>
              <a:ext uri="{FF2B5EF4-FFF2-40B4-BE49-F238E27FC236}">
                <a16:creationId xmlns:a16="http://schemas.microsoft.com/office/drawing/2014/main" id="{98F208AB-4650-4470-AB5D-6C0A72466552}"/>
              </a:ext>
            </a:extLst>
          </p:cNvPr>
          <p:cNvCxnSpPr/>
          <p:nvPr/>
        </p:nvCxnSpPr>
        <p:spPr>
          <a:xfrm>
            <a:off x="9304334" y="4515229"/>
            <a:ext cx="9297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BABE81B0-D77A-477E-8EED-FD42DD2AE447}"/>
              </a:ext>
            </a:extLst>
          </p:cNvPr>
          <p:cNvSpPr txBox="1"/>
          <p:nvPr/>
        </p:nvSpPr>
        <p:spPr>
          <a:xfrm>
            <a:off x="9123809" y="39634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r>
              <a:rPr lang="de-DE" sz="1400" dirty="0"/>
              <a:t>b</a:t>
            </a:r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9F130CF-B25F-4B2A-B8BA-EADFA360D707}"/>
              </a:ext>
            </a:extLst>
          </p:cNvPr>
          <p:cNvCxnSpPr>
            <a:cxnSpLocks/>
          </p:cNvCxnSpPr>
          <p:nvPr/>
        </p:nvCxnSpPr>
        <p:spPr>
          <a:xfrm>
            <a:off x="10234081" y="3963480"/>
            <a:ext cx="26850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83F79B3-9E10-4B90-B3E1-EBCE9B6EDC7A}"/>
              </a:ext>
            </a:extLst>
          </p:cNvPr>
          <p:cNvSpPr/>
          <p:nvPr/>
        </p:nvSpPr>
        <p:spPr>
          <a:xfrm>
            <a:off x="10502590" y="3075070"/>
            <a:ext cx="258533" cy="1872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82E500-160A-4085-A1F6-E3BBDE9CA49B}"/>
              </a:ext>
            </a:extLst>
          </p:cNvPr>
          <p:cNvSpPr/>
          <p:nvPr/>
        </p:nvSpPr>
        <p:spPr>
          <a:xfrm>
            <a:off x="7642244" y="3569017"/>
            <a:ext cx="644755" cy="658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39207BAD-4947-47E1-82FA-5201FAAD7974}"/>
              </a:ext>
            </a:extLst>
          </p:cNvPr>
          <p:cNvCxnSpPr>
            <a:cxnSpLocks/>
          </p:cNvCxnSpPr>
          <p:nvPr/>
        </p:nvCxnSpPr>
        <p:spPr>
          <a:xfrm>
            <a:off x="8280555" y="3867157"/>
            <a:ext cx="1504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0B5147FA-2A83-437D-81B3-CC0FD8DD9E58}"/>
              </a:ext>
            </a:extLst>
          </p:cNvPr>
          <p:cNvSpPr txBox="1"/>
          <p:nvPr/>
        </p:nvSpPr>
        <p:spPr>
          <a:xfrm>
            <a:off x="9125208" y="284816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sz="1400" dirty="0"/>
              <a:t>b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9DC94C-1ACE-4858-952D-5ED581C9D581}"/>
              </a:ext>
            </a:extLst>
          </p:cNvPr>
          <p:cNvSpPr txBox="1"/>
          <p:nvPr/>
        </p:nvSpPr>
        <p:spPr>
          <a:xfrm>
            <a:off x="7733102" y="413999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sz="1400" dirty="0"/>
              <a:t>b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A3FE716-189A-477B-B662-8579DA4ABA96}"/>
              </a:ext>
            </a:extLst>
          </p:cNvPr>
          <p:cNvCxnSpPr/>
          <p:nvPr/>
        </p:nvCxnSpPr>
        <p:spPr>
          <a:xfrm>
            <a:off x="5770035" y="3056755"/>
            <a:ext cx="8496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B60A840-2E2F-4233-BB93-4A59221DD375}"/>
              </a:ext>
            </a:extLst>
          </p:cNvPr>
          <p:cNvCxnSpPr>
            <a:cxnSpLocks/>
          </p:cNvCxnSpPr>
          <p:nvPr/>
        </p:nvCxnSpPr>
        <p:spPr>
          <a:xfrm>
            <a:off x="6619687" y="2912738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073F2E7E-5B22-4535-8867-607695E3F35E}"/>
              </a:ext>
            </a:extLst>
          </p:cNvPr>
          <p:cNvCxnSpPr>
            <a:cxnSpLocks/>
          </p:cNvCxnSpPr>
          <p:nvPr/>
        </p:nvCxnSpPr>
        <p:spPr>
          <a:xfrm>
            <a:off x="7123743" y="3867157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C69653-DA86-4E6D-8394-A7FF25D67CA1}"/>
              </a:ext>
            </a:extLst>
          </p:cNvPr>
          <p:cNvCxnSpPr>
            <a:cxnSpLocks/>
          </p:cNvCxnSpPr>
          <p:nvPr/>
        </p:nvCxnSpPr>
        <p:spPr>
          <a:xfrm>
            <a:off x="7984585" y="3160468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9A8A73B-6D1D-4F94-9DD2-5A2EAB8724E0}"/>
              </a:ext>
            </a:extLst>
          </p:cNvPr>
          <p:cNvCxnSpPr/>
          <p:nvPr/>
        </p:nvCxnSpPr>
        <p:spPr>
          <a:xfrm>
            <a:off x="7991281" y="3160468"/>
            <a:ext cx="0" cy="6496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63AEE16-C6F9-43C5-B5B7-A67836612FF1}"/>
              </a:ext>
            </a:extLst>
          </p:cNvPr>
          <p:cNvSpPr txBox="1"/>
          <p:nvPr/>
        </p:nvSpPr>
        <p:spPr>
          <a:xfrm>
            <a:off x="5719008" y="27463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0B2813D-5FAE-40D1-B1D8-75003ECD80FF}"/>
              </a:ext>
            </a:extLst>
          </p:cNvPr>
          <p:cNvSpPr txBox="1"/>
          <p:nvPr/>
        </p:nvSpPr>
        <p:spPr>
          <a:xfrm>
            <a:off x="7025400" y="35287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57CB5D5-ADB1-4CE8-B7B1-3D8948559073}"/>
              </a:ext>
            </a:extLst>
          </p:cNvPr>
          <p:cNvSpPr txBox="1"/>
          <p:nvPr/>
        </p:nvSpPr>
        <p:spPr>
          <a:xfrm>
            <a:off x="6599357" y="257900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r>
              <a:rPr lang="de-DE" sz="1400" dirty="0"/>
              <a:t>b</a:t>
            </a:r>
            <a:endParaRPr lang="de-DE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92759B8-082D-4A9B-B3BC-58A4E914A1BD}"/>
              </a:ext>
            </a:extLst>
          </p:cNvPr>
          <p:cNvSpPr txBox="1"/>
          <p:nvPr/>
        </p:nvSpPr>
        <p:spPr>
          <a:xfrm>
            <a:off x="8102856" y="283045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r>
              <a:rPr lang="de-DE" sz="1400" dirty="0"/>
              <a:t>b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BAC8A08-F438-4419-BD46-3E7CAB2DF5F9}"/>
              </a:ext>
            </a:extLst>
          </p:cNvPr>
          <p:cNvSpPr/>
          <p:nvPr/>
        </p:nvSpPr>
        <p:spPr>
          <a:xfrm>
            <a:off x="144997" y="79358"/>
            <a:ext cx="8784964" cy="2500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DC6B2C4-AA7E-42F8-B127-08DFE538092E}"/>
              </a:ext>
            </a:extLst>
          </p:cNvPr>
          <p:cNvSpPr/>
          <p:nvPr/>
        </p:nvSpPr>
        <p:spPr>
          <a:xfrm>
            <a:off x="5554012" y="2643022"/>
            <a:ext cx="5976663" cy="345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603AC3A-B643-4320-92E8-D6BD2D4A598B}"/>
              </a:ext>
            </a:extLst>
          </p:cNvPr>
          <p:cNvSpPr txBox="1"/>
          <p:nvPr/>
        </p:nvSpPr>
        <p:spPr>
          <a:xfrm>
            <a:off x="3294748" y="2144857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Triebstrang 2DOF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316764-76B7-42E3-BE45-21B304A7C346}"/>
              </a:ext>
            </a:extLst>
          </p:cNvPr>
          <p:cNvSpPr txBox="1"/>
          <p:nvPr/>
        </p:nvSpPr>
        <p:spPr>
          <a:xfrm>
            <a:off x="7058554" y="5641682"/>
            <a:ext cx="23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Blattauslenkung  4.DOF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1E2A603-0B94-41A0-8908-D3757AAE06BE}"/>
              </a:ext>
            </a:extLst>
          </p:cNvPr>
          <p:cNvSpPr/>
          <p:nvPr/>
        </p:nvSpPr>
        <p:spPr>
          <a:xfrm>
            <a:off x="279442" y="4950120"/>
            <a:ext cx="1872208" cy="144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CF27126-4155-4CFA-B430-6B138CB5328C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1215546" y="2933896"/>
            <a:ext cx="0" cy="20162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25">
            <a:extLst>
              <a:ext uri="{FF2B5EF4-FFF2-40B4-BE49-F238E27FC236}">
                <a16:creationId xmlns:a16="http://schemas.microsoft.com/office/drawing/2014/main" id="{CB5BA149-D058-452A-BDA5-DBB2FD6A38D8}"/>
              </a:ext>
            </a:extLst>
          </p:cNvPr>
          <p:cNvCxnSpPr/>
          <p:nvPr/>
        </p:nvCxnSpPr>
        <p:spPr>
          <a:xfrm>
            <a:off x="3010669" y="3432053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27">
            <a:extLst>
              <a:ext uri="{FF2B5EF4-FFF2-40B4-BE49-F238E27FC236}">
                <a16:creationId xmlns:a16="http://schemas.microsoft.com/office/drawing/2014/main" id="{19B8B7CF-C2CD-4776-A972-47E972118F31}"/>
              </a:ext>
            </a:extLst>
          </p:cNvPr>
          <p:cNvCxnSpPr/>
          <p:nvPr/>
        </p:nvCxnSpPr>
        <p:spPr>
          <a:xfrm>
            <a:off x="3010669" y="3432052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29">
            <a:extLst>
              <a:ext uri="{FF2B5EF4-FFF2-40B4-BE49-F238E27FC236}">
                <a16:creationId xmlns:a16="http://schemas.microsoft.com/office/drawing/2014/main" id="{9EAFE835-56F0-4273-A88B-E3ACF27F100D}"/>
              </a:ext>
            </a:extLst>
          </p:cNvPr>
          <p:cNvCxnSpPr/>
          <p:nvPr/>
        </p:nvCxnSpPr>
        <p:spPr>
          <a:xfrm>
            <a:off x="3010669" y="4512173"/>
            <a:ext cx="3071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37">
            <a:extLst>
              <a:ext uri="{FF2B5EF4-FFF2-40B4-BE49-F238E27FC236}">
                <a16:creationId xmlns:a16="http://schemas.microsoft.com/office/drawing/2014/main" id="{52D3D4EB-34B4-4FBE-AE88-F4ECB3459765}"/>
              </a:ext>
            </a:extLst>
          </p:cNvPr>
          <p:cNvCxnSpPr/>
          <p:nvPr/>
        </p:nvCxnSpPr>
        <p:spPr>
          <a:xfrm flipV="1">
            <a:off x="3317771" y="3288628"/>
            <a:ext cx="72008" cy="1434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40">
            <a:extLst>
              <a:ext uri="{FF2B5EF4-FFF2-40B4-BE49-F238E27FC236}">
                <a16:creationId xmlns:a16="http://schemas.microsoft.com/office/drawing/2014/main" id="{A7CE8B66-DEF8-4D65-AEAE-DC5412483C04}"/>
              </a:ext>
            </a:extLst>
          </p:cNvPr>
          <p:cNvCxnSpPr/>
          <p:nvPr/>
        </p:nvCxnSpPr>
        <p:spPr>
          <a:xfrm>
            <a:off x="3389779" y="3288628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42">
            <a:extLst>
              <a:ext uri="{FF2B5EF4-FFF2-40B4-BE49-F238E27FC236}">
                <a16:creationId xmlns:a16="http://schemas.microsoft.com/office/drawing/2014/main" id="{9A4662FD-5D38-4981-BFD8-7EB2CAE67FF3}"/>
              </a:ext>
            </a:extLst>
          </p:cNvPr>
          <p:cNvCxnSpPr/>
          <p:nvPr/>
        </p:nvCxnSpPr>
        <p:spPr>
          <a:xfrm flipV="1">
            <a:off x="3533795" y="3288628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44">
            <a:extLst>
              <a:ext uri="{FF2B5EF4-FFF2-40B4-BE49-F238E27FC236}">
                <a16:creationId xmlns:a16="http://schemas.microsoft.com/office/drawing/2014/main" id="{20258EE7-0F54-449C-9A89-7641B9569260}"/>
              </a:ext>
            </a:extLst>
          </p:cNvPr>
          <p:cNvCxnSpPr/>
          <p:nvPr/>
        </p:nvCxnSpPr>
        <p:spPr>
          <a:xfrm>
            <a:off x="3677811" y="3288628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46">
            <a:extLst>
              <a:ext uri="{FF2B5EF4-FFF2-40B4-BE49-F238E27FC236}">
                <a16:creationId xmlns:a16="http://schemas.microsoft.com/office/drawing/2014/main" id="{4429769F-3A1D-4BEB-95A4-28641BB2FED3}"/>
              </a:ext>
            </a:extLst>
          </p:cNvPr>
          <p:cNvCxnSpPr/>
          <p:nvPr/>
        </p:nvCxnSpPr>
        <p:spPr>
          <a:xfrm flipV="1">
            <a:off x="3821827" y="3288628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48">
            <a:extLst>
              <a:ext uri="{FF2B5EF4-FFF2-40B4-BE49-F238E27FC236}">
                <a16:creationId xmlns:a16="http://schemas.microsoft.com/office/drawing/2014/main" id="{A98F8CF6-2FB1-4759-8160-6E9A010411DF}"/>
              </a:ext>
            </a:extLst>
          </p:cNvPr>
          <p:cNvCxnSpPr/>
          <p:nvPr/>
        </p:nvCxnSpPr>
        <p:spPr>
          <a:xfrm>
            <a:off x="3965843" y="3288628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56">
            <a:extLst>
              <a:ext uri="{FF2B5EF4-FFF2-40B4-BE49-F238E27FC236}">
                <a16:creationId xmlns:a16="http://schemas.microsoft.com/office/drawing/2014/main" id="{063AE476-405D-40AC-B65E-FE47250F8794}"/>
              </a:ext>
            </a:extLst>
          </p:cNvPr>
          <p:cNvCxnSpPr/>
          <p:nvPr/>
        </p:nvCxnSpPr>
        <p:spPr>
          <a:xfrm>
            <a:off x="4829939" y="3432053"/>
            <a:ext cx="0" cy="10801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58">
            <a:extLst>
              <a:ext uri="{FF2B5EF4-FFF2-40B4-BE49-F238E27FC236}">
                <a16:creationId xmlns:a16="http://schemas.microsoft.com/office/drawing/2014/main" id="{3EFC6449-DE41-4D5C-A693-998BB04CAA03}"/>
              </a:ext>
            </a:extLst>
          </p:cNvPr>
          <p:cNvCxnSpPr/>
          <p:nvPr/>
        </p:nvCxnSpPr>
        <p:spPr>
          <a:xfrm flipV="1">
            <a:off x="4109859" y="3288628"/>
            <a:ext cx="144016" cy="2832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62">
            <a:extLst>
              <a:ext uri="{FF2B5EF4-FFF2-40B4-BE49-F238E27FC236}">
                <a16:creationId xmlns:a16="http://schemas.microsoft.com/office/drawing/2014/main" id="{681D1C38-E8BF-4272-95F2-930848678073}"/>
              </a:ext>
            </a:extLst>
          </p:cNvPr>
          <p:cNvCxnSpPr/>
          <p:nvPr/>
        </p:nvCxnSpPr>
        <p:spPr>
          <a:xfrm>
            <a:off x="4253875" y="3288628"/>
            <a:ext cx="144016" cy="28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64">
            <a:extLst>
              <a:ext uri="{FF2B5EF4-FFF2-40B4-BE49-F238E27FC236}">
                <a16:creationId xmlns:a16="http://schemas.microsoft.com/office/drawing/2014/main" id="{5EBDF10E-B357-4E5B-9B90-60BD4626971F}"/>
              </a:ext>
            </a:extLst>
          </p:cNvPr>
          <p:cNvCxnSpPr/>
          <p:nvPr/>
        </p:nvCxnSpPr>
        <p:spPr>
          <a:xfrm flipV="1">
            <a:off x="4397891" y="3432052"/>
            <a:ext cx="72008" cy="1402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66">
            <a:extLst>
              <a:ext uri="{FF2B5EF4-FFF2-40B4-BE49-F238E27FC236}">
                <a16:creationId xmlns:a16="http://schemas.microsoft.com/office/drawing/2014/main" id="{37E3279E-FD77-47AE-82D3-C56C0C449F42}"/>
              </a:ext>
            </a:extLst>
          </p:cNvPr>
          <p:cNvCxnSpPr/>
          <p:nvPr/>
        </p:nvCxnSpPr>
        <p:spPr>
          <a:xfrm>
            <a:off x="4469899" y="3432052"/>
            <a:ext cx="3600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70">
            <a:extLst>
              <a:ext uri="{FF2B5EF4-FFF2-40B4-BE49-F238E27FC236}">
                <a16:creationId xmlns:a16="http://schemas.microsoft.com/office/drawing/2014/main" id="{20DBD0A9-0EF0-4BEF-A691-B200D4A0C948}"/>
              </a:ext>
            </a:extLst>
          </p:cNvPr>
          <p:cNvCxnSpPr/>
          <p:nvPr/>
        </p:nvCxnSpPr>
        <p:spPr>
          <a:xfrm flipH="1">
            <a:off x="3828184" y="433264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72">
            <a:extLst>
              <a:ext uri="{FF2B5EF4-FFF2-40B4-BE49-F238E27FC236}">
                <a16:creationId xmlns:a16="http://schemas.microsoft.com/office/drawing/2014/main" id="{7AA0F967-3444-4B1B-9926-E1615D18CDE5}"/>
              </a:ext>
            </a:extLst>
          </p:cNvPr>
          <p:cNvCxnSpPr/>
          <p:nvPr/>
        </p:nvCxnSpPr>
        <p:spPr>
          <a:xfrm>
            <a:off x="3828184" y="4332644"/>
            <a:ext cx="0" cy="36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74">
            <a:extLst>
              <a:ext uri="{FF2B5EF4-FFF2-40B4-BE49-F238E27FC236}">
                <a16:creationId xmlns:a16="http://schemas.microsoft.com/office/drawing/2014/main" id="{4AEDDCAC-693D-4E2D-8214-AEEEC1F2981B}"/>
              </a:ext>
            </a:extLst>
          </p:cNvPr>
          <p:cNvCxnSpPr/>
          <p:nvPr/>
        </p:nvCxnSpPr>
        <p:spPr>
          <a:xfrm>
            <a:off x="3828184" y="469809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76">
            <a:extLst>
              <a:ext uri="{FF2B5EF4-FFF2-40B4-BE49-F238E27FC236}">
                <a16:creationId xmlns:a16="http://schemas.microsoft.com/office/drawing/2014/main" id="{E9B4B1A2-53C5-4E31-A8C8-E926FEE60982}"/>
              </a:ext>
            </a:extLst>
          </p:cNvPr>
          <p:cNvCxnSpPr/>
          <p:nvPr/>
        </p:nvCxnSpPr>
        <p:spPr>
          <a:xfrm>
            <a:off x="3900192" y="441006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79">
            <a:extLst>
              <a:ext uri="{FF2B5EF4-FFF2-40B4-BE49-F238E27FC236}">
                <a16:creationId xmlns:a16="http://schemas.microsoft.com/office/drawing/2014/main" id="{181FC360-C177-4F3E-866B-C536302D180C}"/>
              </a:ext>
            </a:extLst>
          </p:cNvPr>
          <p:cNvCxnSpPr/>
          <p:nvPr/>
        </p:nvCxnSpPr>
        <p:spPr>
          <a:xfrm>
            <a:off x="3317772" y="4512174"/>
            <a:ext cx="510413" cy="58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82">
            <a:extLst>
              <a:ext uri="{FF2B5EF4-FFF2-40B4-BE49-F238E27FC236}">
                <a16:creationId xmlns:a16="http://schemas.microsoft.com/office/drawing/2014/main" id="{F502C814-446D-4A66-94A7-208ADAC3CAAD}"/>
              </a:ext>
            </a:extLst>
          </p:cNvPr>
          <p:cNvCxnSpPr/>
          <p:nvPr/>
        </p:nvCxnSpPr>
        <p:spPr>
          <a:xfrm>
            <a:off x="3900193" y="4518072"/>
            <a:ext cx="9297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2EF4105B-F76B-4065-BF27-1A297994CEC8}"/>
              </a:ext>
            </a:extLst>
          </p:cNvPr>
          <p:cNvSpPr txBox="1"/>
          <p:nvPr/>
        </p:nvSpPr>
        <p:spPr>
          <a:xfrm>
            <a:off x="3719668" y="39663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r>
              <a:rPr lang="de-DE" sz="1400" dirty="0"/>
              <a:t>t</a:t>
            </a:r>
            <a:endParaRPr lang="de-DE" dirty="0"/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12A4E50B-6FAC-4776-AD4B-06976117E9DC}"/>
              </a:ext>
            </a:extLst>
          </p:cNvPr>
          <p:cNvCxnSpPr>
            <a:cxnSpLocks/>
          </p:cNvCxnSpPr>
          <p:nvPr/>
        </p:nvCxnSpPr>
        <p:spPr>
          <a:xfrm>
            <a:off x="4829940" y="3966323"/>
            <a:ext cx="26850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D460A6E7-5105-4DBF-ABFE-7E222B4B13CC}"/>
              </a:ext>
            </a:extLst>
          </p:cNvPr>
          <p:cNvSpPr/>
          <p:nvPr/>
        </p:nvSpPr>
        <p:spPr>
          <a:xfrm>
            <a:off x="5098449" y="3077913"/>
            <a:ext cx="258533" cy="1872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36510D23-178F-406F-8AAE-021D3C339B35}"/>
              </a:ext>
            </a:extLst>
          </p:cNvPr>
          <p:cNvSpPr/>
          <p:nvPr/>
        </p:nvSpPr>
        <p:spPr>
          <a:xfrm>
            <a:off x="2238103" y="3571860"/>
            <a:ext cx="644755" cy="658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A0909F45-A5B9-49D3-9A2C-E3EEDE36E90D}"/>
              </a:ext>
            </a:extLst>
          </p:cNvPr>
          <p:cNvCxnSpPr>
            <a:cxnSpLocks/>
          </p:cNvCxnSpPr>
          <p:nvPr/>
        </p:nvCxnSpPr>
        <p:spPr>
          <a:xfrm>
            <a:off x="2876414" y="3870000"/>
            <a:ext cx="1504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5969147C-EFA9-4874-973B-97FB96F6E670}"/>
              </a:ext>
            </a:extLst>
          </p:cNvPr>
          <p:cNvSpPr txBox="1"/>
          <p:nvPr/>
        </p:nvSpPr>
        <p:spPr>
          <a:xfrm>
            <a:off x="3721067" y="285101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BD41F2A-BFB2-4C36-A1B3-80362AF964B6}"/>
              </a:ext>
            </a:extLst>
          </p:cNvPr>
          <p:cNvSpPr txBox="1"/>
          <p:nvPr/>
        </p:nvSpPr>
        <p:spPr>
          <a:xfrm>
            <a:off x="2328961" y="4142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sz="1400" dirty="0"/>
              <a:t>t</a:t>
            </a:r>
            <a:endParaRPr lang="de-DE" dirty="0"/>
          </a:p>
        </p:txBody>
      </p: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874FD151-FC9A-4F81-8FA0-78F2048DEBB1}"/>
              </a:ext>
            </a:extLst>
          </p:cNvPr>
          <p:cNvCxnSpPr/>
          <p:nvPr/>
        </p:nvCxnSpPr>
        <p:spPr>
          <a:xfrm>
            <a:off x="365894" y="3059598"/>
            <a:ext cx="8496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99142131-BBBC-4E60-8EEA-F6356D365F48}"/>
              </a:ext>
            </a:extLst>
          </p:cNvPr>
          <p:cNvCxnSpPr>
            <a:cxnSpLocks/>
          </p:cNvCxnSpPr>
          <p:nvPr/>
        </p:nvCxnSpPr>
        <p:spPr>
          <a:xfrm>
            <a:off x="1215546" y="2915581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967EA939-D410-47AC-A545-B6EE56795888}"/>
              </a:ext>
            </a:extLst>
          </p:cNvPr>
          <p:cNvCxnSpPr>
            <a:cxnSpLocks/>
          </p:cNvCxnSpPr>
          <p:nvPr/>
        </p:nvCxnSpPr>
        <p:spPr>
          <a:xfrm>
            <a:off x="1719602" y="3870000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693A7962-1416-4DC3-AEAB-E1DE5440B909}"/>
              </a:ext>
            </a:extLst>
          </p:cNvPr>
          <p:cNvCxnSpPr>
            <a:cxnSpLocks/>
          </p:cNvCxnSpPr>
          <p:nvPr/>
        </p:nvCxnSpPr>
        <p:spPr>
          <a:xfrm>
            <a:off x="2580444" y="3163311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8023569-AF67-47B4-A16A-3DCCE2F89E20}"/>
              </a:ext>
            </a:extLst>
          </p:cNvPr>
          <p:cNvCxnSpPr/>
          <p:nvPr/>
        </p:nvCxnSpPr>
        <p:spPr>
          <a:xfrm>
            <a:off x="2587140" y="3163311"/>
            <a:ext cx="0" cy="6496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>
            <a:extLst>
              <a:ext uri="{FF2B5EF4-FFF2-40B4-BE49-F238E27FC236}">
                <a16:creationId xmlns:a16="http://schemas.microsoft.com/office/drawing/2014/main" id="{26D58058-5C5F-467B-8536-EFBED158703B}"/>
              </a:ext>
            </a:extLst>
          </p:cNvPr>
          <p:cNvSpPr txBox="1"/>
          <p:nvPr/>
        </p:nvSpPr>
        <p:spPr>
          <a:xfrm>
            <a:off x="314867" y="27492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1A9387D8-D5C3-445F-ACFB-7CA6FB86CFA0}"/>
              </a:ext>
            </a:extLst>
          </p:cNvPr>
          <p:cNvSpPr txBox="1"/>
          <p:nvPr/>
        </p:nvSpPr>
        <p:spPr>
          <a:xfrm>
            <a:off x="1621259" y="35316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82FC7855-1BE5-43D2-9045-224132A67837}"/>
              </a:ext>
            </a:extLst>
          </p:cNvPr>
          <p:cNvSpPr txBox="1"/>
          <p:nvPr/>
        </p:nvSpPr>
        <p:spPr>
          <a:xfrm>
            <a:off x="2698715" y="283329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r>
              <a:rPr lang="de-DE" sz="1400" dirty="0"/>
              <a:t>t</a:t>
            </a:r>
            <a:endParaRPr lang="de-DE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A19DA45-1CCA-483D-90BE-F54840289F32}"/>
              </a:ext>
            </a:extLst>
          </p:cNvPr>
          <p:cNvSpPr/>
          <p:nvPr/>
        </p:nvSpPr>
        <p:spPr>
          <a:xfrm>
            <a:off x="149871" y="2645865"/>
            <a:ext cx="5328592" cy="345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CAD6ED9E-F60B-48FB-A6FC-8FBAEF220C36}"/>
              </a:ext>
            </a:extLst>
          </p:cNvPr>
          <p:cNvSpPr txBox="1"/>
          <p:nvPr/>
        </p:nvSpPr>
        <p:spPr>
          <a:xfrm>
            <a:off x="1654413" y="5644525"/>
            <a:ext cx="24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Turmauslenkung  3.DOF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D31F2E5-9D63-4AEA-A1A6-A4E9687A495B}"/>
              </a:ext>
            </a:extLst>
          </p:cNvPr>
          <p:cNvSpPr/>
          <p:nvPr/>
        </p:nvSpPr>
        <p:spPr>
          <a:xfrm>
            <a:off x="6451557" y="4924706"/>
            <a:ext cx="351378" cy="3743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755473-1381-4DE7-8233-56EEAB048A14}"/>
              </a:ext>
            </a:extLst>
          </p:cNvPr>
          <p:cNvSpPr/>
          <p:nvPr/>
        </p:nvSpPr>
        <p:spPr>
          <a:xfrm>
            <a:off x="6926547" y="4924706"/>
            <a:ext cx="1075430" cy="387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A2A09D-6111-408E-BC6E-27A34010492A}"/>
              </a:ext>
            </a:extLst>
          </p:cNvPr>
          <p:cNvSpPr/>
          <p:nvPr/>
        </p:nvSpPr>
        <p:spPr>
          <a:xfrm>
            <a:off x="7297466" y="5299061"/>
            <a:ext cx="351378" cy="3743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90B2C6-ADB2-40AA-9766-9C73981D2D5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802935" y="5111884"/>
            <a:ext cx="123612" cy="6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BE30FF3-1706-4BDF-B4E7-04BB1B948226}"/>
              </a:ext>
            </a:extLst>
          </p:cNvPr>
          <p:cNvCxnSpPr>
            <a:cxnSpLocks/>
          </p:cNvCxnSpPr>
          <p:nvPr/>
        </p:nvCxnSpPr>
        <p:spPr>
          <a:xfrm>
            <a:off x="10848528" y="3972113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065D16A0-1471-429D-8B04-73290F970160}"/>
                  </a:ext>
                </a:extLst>
              </p:cNvPr>
              <p:cNvSpPr txBox="1"/>
              <p:nvPr/>
            </p:nvSpPr>
            <p:spPr>
              <a:xfrm>
                <a:off x="10956252" y="3641834"/>
                <a:ext cx="37939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sz="1400" dirty="0"/>
                  <a:t>t</a:t>
                </a:r>
                <a:endParaRPr lang="de-DE" dirty="0"/>
              </a:p>
            </p:txBody>
          </p:sp>
        </mc:Choice>
        <mc:Fallback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065D16A0-1471-429D-8B04-73290F97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252" y="3641834"/>
                <a:ext cx="379399" cy="362984"/>
              </a:xfrm>
              <a:prstGeom prst="rect">
                <a:avLst/>
              </a:prstGeom>
              <a:blipFill>
                <a:blip r:embed="rId4"/>
                <a:stretch>
                  <a:fillRect r="-3175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06E71778-6AD9-4A40-9199-921054919392}"/>
              </a:ext>
            </a:extLst>
          </p:cNvPr>
          <p:cNvCxnSpPr>
            <a:cxnSpLocks/>
          </p:cNvCxnSpPr>
          <p:nvPr/>
        </p:nvCxnSpPr>
        <p:spPr>
          <a:xfrm>
            <a:off x="7710957" y="5644765"/>
            <a:ext cx="5185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89C2C7FF-254C-46F1-8C9D-327548D22020}"/>
                  </a:ext>
                </a:extLst>
              </p:cNvPr>
              <p:cNvSpPr txBox="1"/>
              <p:nvPr/>
            </p:nvSpPr>
            <p:spPr>
              <a:xfrm>
                <a:off x="7818681" y="5314486"/>
                <a:ext cx="37939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sz="1400" dirty="0"/>
                  <a:t>t</a:t>
                </a:r>
                <a:endParaRPr lang="de-DE" dirty="0"/>
              </a:p>
            </p:txBody>
          </p:sp>
        </mc:Choice>
        <mc:Fallback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89C2C7FF-254C-46F1-8C9D-327548D22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81" y="5314486"/>
                <a:ext cx="379399" cy="362984"/>
              </a:xfrm>
              <a:prstGeom prst="rect">
                <a:avLst/>
              </a:prstGeom>
              <a:blipFill>
                <a:blip r:embed="rId5"/>
                <a:stretch>
                  <a:fillRect r="-4839" b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0035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46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True</dc:creator>
  <cp:lastModifiedBy>Pascal True</cp:lastModifiedBy>
  <cp:revision>11</cp:revision>
  <dcterms:created xsi:type="dcterms:W3CDTF">2017-11-17T20:28:20Z</dcterms:created>
  <dcterms:modified xsi:type="dcterms:W3CDTF">2017-11-25T19:02:05Z</dcterms:modified>
</cp:coreProperties>
</file>