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8" r:id="rId11"/>
    <p:sldId id="274" r:id="rId12"/>
    <p:sldId id="271" r:id="rId13"/>
    <p:sldId id="272" r:id="rId14"/>
    <p:sldId id="275" r:id="rId15"/>
    <p:sldId id="276" r:id="rId16"/>
    <p:sldId id="277" r:id="rId17"/>
    <p:sldId id="278" r:id="rId18"/>
    <p:sldId id="270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24F8E-D7CD-452C-88E1-9AC545AC8E55}" v="1660" dt="2021-01-05T21:38:21.613"/>
    <p1510:client id="{D7073C50-91DC-43DC-A381-9E610B1896A3}" v="3046" dt="2021-01-05T18:34:08.624"/>
    <p1510:client id="{F8945228-6520-4468-B8AF-89A6A0EB51A6}" v="1320" dt="2021-01-06T17:18:48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-Johan Djervbrant" userId="S::kardje16@student.hh.se::e5eca012-5bfa-4184-ab01-18576fbafe32" providerId="AD" clId="Web-{2A924F8E-D7CD-452C-88E1-9AC545AC8E55}"/>
    <pc:docChg chg="addSld modSld sldOrd">
      <pc:chgData name="Karl-Johan Djervbrant" userId="S::kardje16@student.hh.se::e5eca012-5bfa-4184-ab01-18576fbafe32" providerId="AD" clId="Web-{2A924F8E-D7CD-452C-88E1-9AC545AC8E55}" dt="2021-01-05T21:38:21.613" v="1654" actId="20577"/>
      <pc:docMkLst>
        <pc:docMk/>
      </pc:docMkLst>
      <pc:sldChg chg="modSp">
        <pc:chgData name="Karl-Johan Djervbrant" userId="S::kardje16@student.hh.se::e5eca012-5bfa-4184-ab01-18576fbafe32" providerId="AD" clId="Web-{2A924F8E-D7CD-452C-88E1-9AC545AC8E55}" dt="2021-01-05T19:17:37.599" v="27" actId="20577"/>
        <pc:sldMkLst>
          <pc:docMk/>
          <pc:sldMk cId="3337494998" sldId="263"/>
        </pc:sldMkLst>
        <pc:spChg chg="mod">
          <ac:chgData name="Karl-Johan Djervbrant" userId="S::kardje16@student.hh.se::e5eca012-5bfa-4184-ab01-18576fbafe32" providerId="AD" clId="Web-{2A924F8E-D7CD-452C-88E1-9AC545AC8E55}" dt="2021-01-05T19:17:37.599" v="27" actId="20577"/>
          <ac:spMkLst>
            <pc:docMk/>
            <pc:sldMk cId="3337494998" sldId="263"/>
            <ac:spMk id="3" creationId="{305C75F2-C844-4ECD-85F0-8BC72903215C}"/>
          </ac:spMkLst>
        </pc:spChg>
      </pc:sldChg>
      <pc:sldChg chg="modSp">
        <pc:chgData name="Karl-Johan Djervbrant" userId="S::kardje16@student.hh.se::e5eca012-5bfa-4184-ab01-18576fbafe32" providerId="AD" clId="Web-{2A924F8E-D7CD-452C-88E1-9AC545AC8E55}" dt="2021-01-05T19:47:49.911" v="572" actId="20577"/>
        <pc:sldMkLst>
          <pc:docMk/>
          <pc:sldMk cId="2288599572" sldId="264"/>
        </pc:sldMkLst>
        <pc:spChg chg="mod">
          <ac:chgData name="Karl-Johan Djervbrant" userId="S::kardje16@student.hh.se::e5eca012-5bfa-4184-ab01-18576fbafe32" providerId="AD" clId="Web-{2A924F8E-D7CD-452C-88E1-9AC545AC8E55}" dt="2021-01-05T19:47:49.911" v="572" actId="20577"/>
          <ac:spMkLst>
            <pc:docMk/>
            <pc:sldMk cId="2288599572" sldId="264"/>
            <ac:spMk id="3" creationId="{290DE1C2-C727-41D3-9CE4-28A47CFF3D98}"/>
          </ac:spMkLst>
        </pc:spChg>
      </pc:sldChg>
      <pc:sldChg chg="modSp">
        <pc:chgData name="Karl-Johan Djervbrant" userId="S::kardje16@student.hh.se::e5eca012-5bfa-4184-ab01-18576fbafe32" providerId="AD" clId="Web-{2A924F8E-D7CD-452C-88E1-9AC545AC8E55}" dt="2021-01-05T19:17:58.162" v="30"/>
        <pc:sldMkLst>
          <pc:docMk/>
          <pc:sldMk cId="792890114" sldId="266"/>
        </pc:sldMkLst>
        <pc:spChg chg="mod">
          <ac:chgData name="Karl-Johan Djervbrant" userId="S::kardje16@student.hh.se::e5eca012-5bfa-4184-ab01-18576fbafe32" providerId="AD" clId="Web-{2A924F8E-D7CD-452C-88E1-9AC545AC8E55}" dt="2021-01-05T19:17:58.162" v="30"/>
          <ac:spMkLst>
            <pc:docMk/>
            <pc:sldMk cId="792890114" sldId="266"/>
            <ac:spMk id="3" creationId="{EE8F75CF-1801-42BB-AB83-C97FDE63D069}"/>
          </ac:spMkLst>
        </pc:spChg>
      </pc:sldChg>
      <pc:sldChg chg="modSp new">
        <pc:chgData name="Karl-Johan Djervbrant" userId="S::kardje16@student.hh.se::e5eca012-5bfa-4184-ab01-18576fbafe32" providerId="AD" clId="Web-{2A924F8E-D7CD-452C-88E1-9AC545AC8E55}" dt="2021-01-05T19:18:45.303" v="44" actId="20577"/>
        <pc:sldMkLst>
          <pc:docMk/>
          <pc:sldMk cId="3276782245" sldId="267"/>
        </pc:sldMkLst>
        <pc:spChg chg="mod">
          <ac:chgData name="Karl-Johan Djervbrant" userId="S::kardje16@student.hh.se::e5eca012-5bfa-4184-ab01-18576fbafe32" providerId="AD" clId="Web-{2A924F8E-D7CD-452C-88E1-9AC545AC8E55}" dt="2021-01-05T19:18:45.303" v="44" actId="20577"/>
          <ac:spMkLst>
            <pc:docMk/>
            <pc:sldMk cId="3276782245" sldId="267"/>
            <ac:spMk id="2" creationId="{C9DA2251-852C-4207-9015-18338B567F1F}"/>
          </ac:spMkLst>
        </pc:spChg>
      </pc:sldChg>
      <pc:sldChg chg="modSp new ord">
        <pc:chgData name="Karl-Johan Djervbrant" userId="S::kardje16@student.hh.se::e5eca012-5bfa-4184-ab01-18576fbafe32" providerId="AD" clId="Web-{2A924F8E-D7CD-452C-88E1-9AC545AC8E55}" dt="2021-01-05T19:47:51.536" v="574"/>
        <pc:sldMkLst>
          <pc:docMk/>
          <pc:sldMk cId="665774409" sldId="268"/>
        </pc:sldMkLst>
        <pc:spChg chg="mod">
          <ac:chgData name="Karl-Johan Djervbrant" userId="S::kardje16@student.hh.se::e5eca012-5bfa-4184-ab01-18576fbafe32" providerId="AD" clId="Web-{2A924F8E-D7CD-452C-88E1-9AC545AC8E55}" dt="2021-01-05T19:18:52.382" v="54" actId="20577"/>
          <ac:spMkLst>
            <pc:docMk/>
            <pc:sldMk cId="665774409" sldId="268"/>
            <ac:spMk id="2" creationId="{16391DA0-90D8-4BAB-8B5E-879917523B14}"/>
          </ac:spMkLst>
        </pc:spChg>
        <pc:spChg chg="mod">
          <ac:chgData name="Karl-Johan Djervbrant" userId="S::kardje16@student.hh.se::e5eca012-5bfa-4184-ab01-18576fbafe32" providerId="AD" clId="Web-{2A924F8E-D7CD-452C-88E1-9AC545AC8E55}" dt="2021-01-05T19:28:40.178" v="399" actId="20577"/>
          <ac:spMkLst>
            <pc:docMk/>
            <pc:sldMk cId="665774409" sldId="268"/>
            <ac:spMk id="3" creationId="{8CBAE2B0-B955-4DFE-84F9-3EA2029B6628}"/>
          </ac:spMkLst>
        </pc:spChg>
      </pc:sldChg>
      <pc:sldChg chg="modSp new ord">
        <pc:chgData name="Karl-Johan Djervbrant" userId="S::kardje16@student.hh.se::e5eca012-5bfa-4184-ab01-18576fbafe32" providerId="AD" clId="Web-{2A924F8E-D7CD-452C-88E1-9AC545AC8E55}" dt="2021-01-05T20:59:43.441" v="1269" actId="20577"/>
        <pc:sldMkLst>
          <pc:docMk/>
          <pc:sldMk cId="2781079004" sldId="269"/>
        </pc:sldMkLst>
        <pc:spChg chg="mod">
          <ac:chgData name="Karl-Johan Djervbrant" userId="S::kardje16@student.hh.se::e5eca012-5bfa-4184-ab01-18576fbafe32" providerId="AD" clId="Web-{2A924F8E-D7CD-452C-88E1-9AC545AC8E55}" dt="2021-01-05T19:52:37.184" v="584" actId="20577"/>
          <ac:spMkLst>
            <pc:docMk/>
            <pc:sldMk cId="2781079004" sldId="269"/>
            <ac:spMk id="2" creationId="{BB3D3C12-A295-499D-B525-6ED379D4EE8F}"/>
          </ac:spMkLst>
        </pc:spChg>
        <pc:spChg chg="mod">
          <ac:chgData name="Karl-Johan Djervbrant" userId="S::kardje16@student.hh.se::e5eca012-5bfa-4184-ab01-18576fbafe32" providerId="AD" clId="Web-{2A924F8E-D7CD-452C-88E1-9AC545AC8E55}" dt="2021-01-05T20:59:43.441" v="1269" actId="20577"/>
          <ac:spMkLst>
            <pc:docMk/>
            <pc:sldMk cId="2781079004" sldId="269"/>
            <ac:spMk id="3" creationId="{289B9B2D-3937-4DC7-AB52-0AF2002102F7}"/>
          </ac:spMkLst>
        </pc:spChg>
      </pc:sldChg>
      <pc:sldChg chg="modSp new">
        <pc:chgData name="Karl-Johan Djervbrant" userId="S::kardje16@student.hh.se::e5eca012-5bfa-4184-ab01-18576fbafe32" providerId="AD" clId="Web-{2A924F8E-D7CD-452C-88E1-9AC545AC8E55}" dt="2021-01-05T19:35:10.627" v="492" actId="20577"/>
        <pc:sldMkLst>
          <pc:docMk/>
          <pc:sldMk cId="3227213600" sldId="270"/>
        </pc:sldMkLst>
        <pc:spChg chg="mod">
          <ac:chgData name="Karl-Johan Djervbrant" userId="S::kardje16@student.hh.se::e5eca012-5bfa-4184-ab01-18576fbafe32" providerId="AD" clId="Web-{2A924F8E-D7CD-452C-88E1-9AC545AC8E55}" dt="2021-01-05T19:28:53.913" v="409" actId="20577"/>
          <ac:spMkLst>
            <pc:docMk/>
            <pc:sldMk cId="3227213600" sldId="270"/>
            <ac:spMk id="2" creationId="{32B018C2-7D8E-4946-81C3-C6386BDF2D2B}"/>
          </ac:spMkLst>
        </pc:spChg>
        <pc:spChg chg="mod">
          <ac:chgData name="Karl-Johan Djervbrant" userId="S::kardje16@student.hh.se::e5eca012-5bfa-4184-ab01-18576fbafe32" providerId="AD" clId="Web-{2A924F8E-D7CD-452C-88E1-9AC545AC8E55}" dt="2021-01-05T19:35:10.627" v="492" actId="20577"/>
          <ac:spMkLst>
            <pc:docMk/>
            <pc:sldMk cId="3227213600" sldId="270"/>
            <ac:spMk id="3" creationId="{8662CFD3-E03E-46E4-9F82-402F6409A542}"/>
          </ac:spMkLst>
        </pc:spChg>
      </pc:sldChg>
      <pc:sldChg chg="modSp new">
        <pc:chgData name="Karl-Johan Djervbrant" userId="S::kardje16@student.hh.se::e5eca012-5bfa-4184-ab01-18576fbafe32" providerId="AD" clId="Web-{2A924F8E-D7CD-452C-88E1-9AC545AC8E55}" dt="2021-01-05T21:24:29.059" v="1472" actId="20577"/>
        <pc:sldMkLst>
          <pc:docMk/>
          <pc:sldMk cId="725061396" sldId="271"/>
        </pc:sldMkLst>
        <pc:spChg chg="mod">
          <ac:chgData name="Karl-Johan Djervbrant" userId="S::kardje16@student.hh.se::e5eca012-5bfa-4184-ab01-18576fbafe32" providerId="AD" clId="Web-{2A924F8E-D7CD-452C-88E1-9AC545AC8E55}" dt="2021-01-05T21:00:05.379" v="1288" actId="20577"/>
          <ac:spMkLst>
            <pc:docMk/>
            <pc:sldMk cId="725061396" sldId="271"/>
            <ac:spMk id="2" creationId="{235EF6ED-E9D9-4284-BD1E-3D7ECA908840}"/>
          </ac:spMkLst>
        </pc:spChg>
        <pc:spChg chg="mod">
          <ac:chgData name="Karl-Johan Djervbrant" userId="S::kardje16@student.hh.se::e5eca012-5bfa-4184-ab01-18576fbafe32" providerId="AD" clId="Web-{2A924F8E-D7CD-452C-88E1-9AC545AC8E55}" dt="2021-01-05T21:24:29.059" v="1472" actId="20577"/>
          <ac:spMkLst>
            <pc:docMk/>
            <pc:sldMk cId="725061396" sldId="271"/>
            <ac:spMk id="3" creationId="{BB277B61-3CCD-4CB4-9224-DA0BB3437A48}"/>
          </ac:spMkLst>
        </pc:spChg>
      </pc:sldChg>
      <pc:sldChg chg="modSp new">
        <pc:chgData name="Karl-Johan Djervbrant" userId="S::kardje16@student.hh.se::e5eca012-5bfa-4184-ab01-18576fbafe32" providerId="AD" clId="Web-{2A924F8E-D7CD-452C-88E1-9AC545AC8E55}" dt="2021-01-05T21:38:21.613" v="1653" actId="20577"/>
        <pc:sldMkLst>
          <pc:docMk/>
          <pc:sldMk cId="950767862" sldId="272"/>
        </pc:sldMkLst>
        <pc:spChg chg="mod">
          <ac:chgData name="Karl-Johan Djervbrant" userId="S::kardje16@student.hh.se::e5eca012-5bfa-4184-ab01-18576fbafe32" providerId="AD" clId="Web-{2A924F8E-D7CD-452C-88E1-9AC545AC8E55}" dt="2021-01-05T21:37:48.628" v="1615" actId="20577"/>
          <ac:spMkLst>
            <pc:docMk/>
            <pc:sldMk cId="950767862" sldId="272"/>
            <ac:spMk id="2" creationId="{A11E712E-45CC-49BC-8E66-D02E6DBBCDDD}"/>
          </ac:spMkLst>
        </pc:spChg>
        <pc:spChg chg="mod">
          <ac:chgData name="Karl-Johan Djervbrant" userId="S::kardje16@student.hh.se::e5eca012-5bfa-4184-ab01-18576fbafe32" providerId="AD" clId="Web-{2A924F8E-D7CD-452C-88E1-9AC545AC8E55}" dt="2021-01-05T21:38:21.613" v="1653" actId="20577"/>
          <ac:spMkLst>
            <pc:docMk/>
            <pc:sldMk cId="950767862" sldId="272"/>
            <ac:spMk id="3" creationId="{F7DBF35E-FF87-479D-AF91-F93954D1025B}"/>
          </ac:spMkLst>
        </pc:spChg>
      </pc:sldChg>
    </pc:docChg>
  </pc:docChgLst>
  <pc:docChgLst>
    <pc:chgData name="Karl-Johan Djervbrant" userId="S::kardje16@student.hh.se::e5eca012-5bfa-4184-ab01-18576fbafe32" providerId="AD" clId="Web-{D7073C50-91DC-43DC-A381-9E610B1896A3}"/>
    <pc:docChg chg="addSld delSld modSld sldOrd">
      <pc:chgData name="Karl-Johan Djervbrant" userId="S::kardje16@student.hh.se::e5eca012-5bfa-4184-ab01-18576fbafe32" providerId="AD" clId="Web-{D7073C50-91DC-43DC-A381-9E610B1896A3}" dt="2021-01-05T18:34:08.624" v="3030" actId="20577"/>
      <pc:docMkLst>
        <pc:docMk/>
      </pc:docMkLst>
      <pc:sldChg chg="modSp">
        <pc:chgData name="Karl-Johan Djervbrant" userId="S::kardje16@student.hh.se::e5eca012-5bfa-4184-ab01-18576fbafe32" providerId="AD" clId="Web-{D7073C50-91DC-43DC-A381-9E610B1896A3}" dt="2021-01-05T09:03:29.820" v="52" actId="20577"/>
        <pc:sldMkLst>
          <pc:docMk/>
          <pc:sldMk cId="109857222" sldId="256"/>
        </pc:sldMkLst>
        <pc:spChg chg="mod">
          <ac:chgData name="Karl-Johan Djervbrant" userId="S::kardje16@student.hh.se::e5eca012-5bfa-4184-ab01-18576fbafe32" providerId="AD" clId="Web-{D7073C50-91DC-43DC-A381-9E610B1896A3}" dt="2021-01-05T09:03:23.148" v="3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09:03:29.820" v="5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Karl-Johan Djervbrant" userId="S::kardje16@student.hh.se::e5eca012-5bfa-4184-ab01-18576fbafe32" providerId="AD" clId="Web-{D7073C50-91DC-43DC-A381-9E610B1896A3}" dt="2021-01-05T09:23:27.959" v="489" actId="1076"/>
        <pc:sldMkLst>
          <pc:docMk/>
          <pc:sldMk cId="1745182975" sldId="257"/>
        </pc:sldMkLst>
        <pc:spChg chg="mod">
          <ac:chgData name="Karl-Johan Djervbrant" userId="S::kardje16@student.hh.se::e5eca012-5bfa-4184-ab01-18576fbafe32" providerId="AD" clId="Web-{D7073C50-91DC-43DC-A381-9E610B1896A3}" dt="2021-01-05T09:03:57.274" v="68" actId="20577"/>
          <ac:spMkLst>
            <pc:docMk/>
            <pc:sldMk cId="1745182975" sldId="257"/>
            <ac:spMk id="2" creationId="{B1A43954-4D6A-4899-840E-70DF6304B8A7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09:20:59.862" v="388" actId="20577"/>
          <ac:spMkLst>
            <pc:docMk/>
            <pc:sldMk cId="1745182975" sldId="257"/>
            <ac:spMk id="3" creationId="{81E3249A-4D9A-4266-9536-B3C466D3E75A}"/>
          </ac:spMkLst>
        </pc:spChg>
        <pc:spChg chg="add mod">
          <ac:chgData name="Karl-Johan Djervbrant" userId="S::kardje16@student.hh.se::e5eca012-5bfa-4184-ab01-18576fbafe32" providerId="AD" clId="Web-{D7073C50-91DC-43DC-A381-9E610B1896A3}" dt="2021-01-05T09:23:27.959" v="489" actId="1076"/>
          <ac:spMkLst>
            <pc:docMk/>
            <pc:sldMk cId="1745182975" sldId="257"/>
            <ac:spMk id="5" creationId="{7A988778-0F62-45EF-A2F6-731383B5FE7B}"/>
          </ac:spMkLst>
        </pc:spChg>
        <pc:picChg chg="add mod modCrop">
          <ac:chgData name="Karl-Johan Djervbrant" userId="S::kardje16@student.hh.se::e5eca012-5bfa-4184-ab01-18576fbafe32" providerId="AD" clId="Web-{D7073C50-91DC-43DC-A381-9E610B1896A3}" dt="2021-01-05T09:21:07.096" v="391" actId="1076"/>
          <ac:picMkLst>
            <pc:docMk/>
            <pc:sldMk cId="1745182975" sldId="257"/>
            <ac:picMk id="4" creationId="{6BF94982-205E-49B7-9B1C-7A948EEDBBBF}"/>
          </ac:picMkLst>
        </pc:picChg>
      </pc:sldChg>
      <pc:sldChg chg="modSp new">
        <pc:chgData name="Karl-Johan Djervbrant" userId="S::kardje16@student.hh.se::e5eca012-5bfa-4184-ab01-18576fbafe32" providerId="AD" clId="Web-{D7073C50-91DC-43DC-A381-9E610B1896A3}" dt="2021-01-05T14:15:20.818" v="1656" actId="20577"/>
        <pc:sldMkLst>
          <pc:docMk/>
          <pc:sldMk cId="217848946" sldId="258"/>
        </pc:sldMkLst>
        <pc:spChg chg="mod">
          <ac:chgData name="Karl-Johan Djervbrant" userId="S::kardje16@student.hh.se::e5eca012-5bfa-4184-ab01-18576fbafe32" providerId="AD" clId="Web-{D7073C50-91DC-43DC-A381-9E610B1896A3}" dt="2021-01-05T09:17:01.965" v="250" actId="20577"/>
          <ac:spMkLst>
            <pc:docMk/>
            <pc:sldMk cId="217848946" sldId="258"/>
            <ac:spMk id="2" creationId="{E31E92D4-4733-4FEB-A81B-FBDF661D0A4B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4:15:20.818" v="1656" actId="20577"/>
          <ac:spMkLst>
            <pc:docMk/>
            <pc:sldMk cId="217848946" sldId="258"/>
            <ac:spMk id="3" creationId="{A17F9E5C-A844-4A07-813A-9EB24091D196}"/>
          </ac:spMkLst>
        </pc:spChg>
      </pc:sldChg>
      <pc:sldChg chg="addSp delSp modSp new">
        <pc:chgData name="Karl-Johan Djervbrant" userId="S::kardje16@student.hh.se::e5eca012-5bfa-4184-ab01-18576fbafe32" providerId="AD" clId="Web-{D7073C50-91DC-43DC-A381-9E610B1896A3}" dt="2021-01-05T16:17:54.509" v="1917" actId="1076"/>
        <pc:sldMkLst>
          <pc:docMk/>
          <pc:sldMk cId="2304462382" sldId="259"/>
        </pc:sldMkLst>
        <pc:spChg chg="mod">
          <ac:chgData name="Karl-Johan Djervbrant" userId="S::kardje16@student.hh.se::e5eca012-5bfa-4184-ab01-18576fbafe32" providerId="AD" clId="Web-{D7073C50-91DC-43DC-A381-9E610B1896A3}" dt="2021-01-05T14:00:35.082" v="1334" actId="20577"/>
          <ac:spMkLst>
            <pc:docMk/>
            <pc:sldMk cId="2304462382" sldId="259"/>
            <ac:spMk id="2" creationId="{D596AF58-64AE-402E-A100-BAF55DBF2697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5:02:59.358" v="1880" actId="20577"/>
          <ac:spMkLst>
            <pc:docMk/>
            <pc:sldMk cId="2304462382" sldId="259"/>
            <ac:spMk id="3" creationId="{6CF23148-23B1-4907-BA41-47CAF9909B79}"/>
          </ac:spMkLst>
        </pc:spChg>
        <pc:spChg chg="add del mod">
          <ac:chgData name="Karl-Johan Djervbrant" userId="S::kardje16@student.hh.se::e5eca012-5bfa-4184-ab01-18576fbafe32" providerId="AD" clId="Web-{D7073C50-91DC-43DC-A381-9E610B1896A3}" dt="2021-01-05T15:00:50.011" v="1805"/>
          <ac:spMkLst>
            <pc:docMk/>
            <pc:sldMk cId="2304462382" sldId="259"/>
            <ac:spMk id="7" creationId="{0FB75D3B-C423-4052-B594-FE7EE41B5A57}"/>
          </ac:spMkLst>
        </pc:spChg>
        <pc:spChg chg="add mod">
          <ac:chgData name="Karl-Johan Djervbrant" userId="S::kardje16@student.hh.se::e5eca012-5bfa-4184-ab01-18576fbafe32" providerId="AD" clId="Web-{D7073C50-91DC-43DC-A381-9E610B1896A3}" dt="2021-01-05T16:17:54.509" v="1917" actId="1076"/>
          <ac:spMkLst>
            <pc:docMk/>
            <pc:sldMk cId="2304462382" sldId="259"/>
            <ac:spMk id="9" creationId="{2948B56C-46BC-4902-AC3F-D03B419A6397}"/>
          </ac:spMkLst>
        </pc:spChg>
        <pc:picChg chg="add mod">
          <ac:chgData name="Karl-Johan Djervbrant" userId="S::kardje16@student.hh.se::e5eca012-5bfa-4184-ab01-18576fbafe32" providerId="AD" clId="Web-{D7073C50-91DC-43DC-A381-9E610B1896A3}" dt="2021-01-05T15:01:30.637" v="1809" actId="14100"/>
          <ac:picMkLst>
            <pc:docMk/>
            <pc:sldMk cId="2304462382" sldId="259"/>
            <ac:picMk id="4" creationId="{933F5B37-9A57-4228-8FE2-072BDDE483C8}"/>
          </ac:picMkLst>
        </pc:picChg>
        <pc:picChg chg="add mod">
          <ac:chgData name="Karl-Johan Djervbrant" userId="S::kardje16@student.hh.se::e5eca012-5bfa-4184-ab01-18576fbafe32" providerId="AD" clId="Web-{D7073C50-91DC-43DC-A381-9E610B1896A3}" dt="2021-01-05T15:01:36.965" v="1810" actId="1076"/>
          <ac:picMkLst>
            <pc:docMk/>
            <pc:sldMk cId="2304462382" sldId="259"/>
            <ac:picMk id="5" creationId="{D484ACBD-13B7-40A1-B91F-F3B87F7F5680}"/>
          </ac:picMkLst>
        </pc:picChg>
        <pc:picChg chg="add mod">
          <ac:chgData name="Karl-Johan Djervbrant" userId="S::kardje16@student.hh.se::e5eca012-5bfa-4184-ab01-18576fbafe32" providerId="AD" clId="Web-{D7073C50-91DC-43DC-A381-9E610B1896A3}" dt="2021-01-05T15:01:17.793" v="1807" actId="1076"/>
          <ac:picMkLst>
            <pc:docMk/>
            <pc:sldMk cId="2304462382" sldId="259"/>
            <ac:picMk id="6" creationId="{0E35D9A1-B9D4-44A5-AA33-139D8E1AB82D}"/>
          </ac:picMkLst>
        </pc:picChg>
      </pc:sldChg>
      <pc:sldChg chg="modSp new del">
        <pc:chgData name="Karl-Johan Djervbrant" userId="S::kardje16@student.hh.se::e5eca012-5bfa-4184-ab01-18576fbafe32" providerId="AD" clId="Web-{D7073C50-91DC-43DC-A381-9E610B1896A3}" dt="2021-01-05T14:00:21.597" v="1328"/>
        <pc:sldMkLst>
          <pc:docMk/>
          <pc:sldMk cId="4167831936" sldId="259"/>
        </pc:sldMkLst>
        <pc:spChg chg="mod">
          <ac:chgData name="Karl-Johan Djervbrant" userId="S::kardje16@student.hh.se::e5eca012-5bfa-4184-ab01-18576fbafe32" providerId="AD" clId="Web-{D7073C50-91DC-43DC-A381-9E610B1896A3}" dt="2021-01-05T09:51:41.689" v="1029" actId="20577"/>
          <ac:spMkLst>
            <pc:docMk/>
            <pc:sldMk cId="4167831936" sldId="259"/>
            <ac:spMk id="2" creationId="{26FC9DFE-6B4E-4A16-AFBF-47F1CD8DE926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4:00:12.753" v="1325" actId="20577"/>
          <ac:spMkLst>
            <pc:docMk/>
            <pc:sldMk cId="4167831936" sldId="259"/>
            <ac:spMk id="3" creationId="{FD1B2E1E-A191-4484-B987-653E1045227D}"/>
          </ac:spMkLst>
        </pc:spChg>
      </pc:sldChg>
      <pc:sldChg chg="addSp delSp modSp new">
        <pc:chgData name="Karl-Johan Djervbrant" userId="S::kardje16@student.hh.se::e5eca012-5bfa-4184-ab01-18576fbafe32" providerId="AD" clId="Web-{D7073C50-91DC-43DC-A381-9E610B1896A3}" dt="2021-01-05T16:20:46.733" v="1997" actId="20577"/>
        <pc:sldMkLst>
          <pc:docMk/>
          <pc:sldMk cId="79867492" sldId="260"/>
        </pc:sldMkLst>
        <pc:spChg chg="mod">
          <ac:chgData name="Karl-Johan Djervbrant" userId="S::kardje16@student.hh.se::e5eca012-5bfa-4184-ab01-18576fbafe32" providerId="AD" clId="Web-{D7073C50-91DC-43DC-A381-9E610B1896A3}" dt="2021-01-05T15:03:13.420" v="1889" actId="20577"/>
          <ac:spMkLst>
            <pc:docMk/>
            <pc:sldMk cId="79867492" sldId="260"/>
            <ac:spMk id="2" creationId="{B9269955-7E42-4970-A292-9B0E26ED61C9}"/>
          </ac:spMkLst>
        </pc:spChg>
        <pc:spChg chg="add">
          <ac:chgData name="Karl-Johan Djervbrant" userId="S::kardje16@student.hh.se::e5eca012-5bfa-4184-ab01-18576fbafe32" providerId="AD" clId="Web-{D7073C50-91DC-43DC-A381-9E610B1896A3}" dt="2021-01-05T16:18:06.368" v="1918"/>
          <ac:spMkLst>
            <pc:docMk/>
            <pc:sldMk cId="79867492" sldId="260"/>
            <ac:spMk id="3" creationId="{76EEF6E0-589C-4A0B-B789-281442F2BAC5}"/>
          </ac:spMkLst>
        </pc:spChg>
        <pc:spChg chg="del">
          <ac:chgData name="Karl-Johan Djervbrant" userId="S::kardje16@student.hh.se::e5eca012-5bfa-4184-ab01-18576fbafe32" providerId="AD" clId="Web-{D7073C50-91DC-43DC-A381-9E610B1896A3}" dt="2021-01-05T15:04:01.671" v="1892"/>
          <ac:spMkLst>
            <pc:docMk/>
            <pc:sldMk cId="79867492" sldId="260"/>
            <ac:spMk id="3" creationId="{9252503C-1B1F-4122-A6FE-F804040C7FBA}"/>
          </ac:spMkLst>
        </pc:spChg>
        <pc:spChg chg="add mod">
          <ac:chgData name="Karl-Johan Djervbrant" userId="S::kardje16@student.hh.se::e5eca012-5bfa-4184-ab01-18576fbafe32" providerId="AD" clId="Web-{D7073C50-91DC-43DC-A381-9E610B1896A3}" dt="2021-01-05T16:20:46.733" v="1997" actId="20577"/>
          <ac:spMkLst>
            <pc:docMk/>
            <pc:sldMk cId="79867492" sldId="260"/>
            <ac:spMk id="6" creationId="{DF35B08D-FBB4-4E9F-9800-97A6D18ED825}"/>
          </ac:spMkLst>
        </pc:spChg>
        <pc:picChg chg="add del mod ord">
          <ac:chgData name="Karl-Johan Djervbrant" userId="S::kardje16@student.hh.se::e5eca012-5bfa-4184-ab01-18576fbafe32" providerId="AD" clId="Web-{D7073C50-91DC-43DC-A381-9E610B1896A3}" dt="2021-01-05T15:04:26" v="1894"/>
          <ac:picMkLst>
            <pc:docMk/>
            <pc:sldMk cId="79867492" sldId="260"/>
            <ac:picMk id="4" creationId="{A003515A-AF73-4362-B4F7-63247C2187C2}"/>
          </ac:picMkLst>
        </pc:picChg>
        <pc:picChg chg="add mod">
          <ac:chgData name="Karl-Johan Djervbrant" userId="S::kardje16@student.hh.se::e5eca012-5bfa-4184-ab01-18576fbafe32" providerId="AD" clId="Web-{D7073C50-91DC-43DC-A381-9E610B1896A3}" dt="2021-01-05T15:04:54.750" v="1915" actId="1076"/>
          <ac:picMkLst>
            <pc:docMk/>
            <pc:sldMk cId="79867492" sldId="260"/>
            <ac:picMk id="7" creationId="{56120FCC-B70C-4765-BBDC-89013C07547C}"/>
          </ac:picMkLst>
        </pc:picChg>
      </pc:sldChg>
      <pc:sldChg chg="modSp new del">
        <pc:chgData name="Karl-Johan Djervbrant" userId="S::kardje16@student.hh.se::e5eca012-5bfa-4184-ab01-18576fbafe32" providerId="AD" clId="Web-{D7073C50-91DC-43DC-A381-9E610B1896A3}" dt="2021-01-05T17:02:25.589" v="2010"/>
        <pc:sldMkLst>
          <pc:docMk/>
          <pc:sldMk cId="1601110568" sldId="261"/>
        </pc:sldMkLst>
        <pc:spChg chg="mod">
          <ac:chgData name="Karl-Johan Djervbrant" userId="S::kardje16@student.hh.se::e5eca012-5bfa-4184-ab01-18576fbafe32" providerId="AD" clId="Web-{D7073C50-91DC-43DC-A381-9E610B1896A3}" dt="2021-01-05T17:02:06.151" v="2005" actId="20577"/>
          <ac:spMkLst>
            <pc:docMk/>
            <pc:sldMk cId="1601110568" sldId="261"/>
            <ac:spMk id="2" creationId="{0546B262-4E57-4F4D-A786-667B09C561EF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7:02:20.902" v="2009" actId="1076"/>
          <ac:spMkLst>
            <pc:docMk/>
            <pc:sldMk cId="1601110568" sldId="261"/>
            <ac:spMk id="3" creationId="{61640F78-338A-43BD-AB45-EA7D31F08A0B}"/>
          </ac:spMkLst>
        </pc:spChg>
      </pc:sldChg>
      <pc:sldChg chg="modSp add ord replId">
        <pc:chgData name="Karl-Johan Djervbrant" userId="S::kardje16@student.hh.se::e5eca012-5bfa-4184-ab01-18576fbafe32" providerId="AD" clId="Web-{D7073C50-91DC-43DC-A381-9E610B1896A3}" dt="2021-01-05T17:03:00.950" v="2050" actId="20577"/>
        <pc:sldMkLst>
          <pc:docMk/>
          <pc:sldMk cId="1676959293" sldId="261"/>
        </pc:sldMkLst>
        <pc:spChg chg="mod">
          <ac:chgData name="Karl-Johan Djervbrant" userId="S::kardje16@student.hh.se::e5eca012-5bfa-4184-ab01-18576fbafe32" providerId="AD" clId="Web-{D7073C50-91DC-43DC-A381-9E610B1896A3}" dt="2021-01-05T17:03:00.950" v="2050" actId="20577"/>
          <ac:spMkLst>
            <pc:docMk/>
            <pc:sldMk cId="1676959293" sldId="261"/>
            <ac:spMk id="2" creationId="{00000000-0000-0000-0000-000000000000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7:02:58.465" v="2047" actId="20577"/>
          <ac:spMkLst>
            <pc:docMk/>
            <pc:sldMk cId="1676959293" sldId="261"/>
            <ac:spMk id="3" creationId="{00000000-0000-0000-0000-000000000000}"/>
          </ac:spMkLst>
        </pc:spChg>
      </pc:sldChg>
      <pc:sldChg chg="addSp delSp modSp new">
        <pc:chgData name="Karl-Johan Djervbrant" userId="S::kardje16@student.hh.se::e5eca012-5bfa-4184-ab01-18576fbafe32" providerId="AD" clId="Web-{D7073C50-91DC-43DC-A381-9E610B1896A3}" dt="2021-01-05T17:34:29.732" v="2103" actId="1076"/>
        <pc:sldMkLst>
          <pc:docMk/>
          <pc:sldMk cId="2160668014" sldId="262"/>
        </pc:sldMkLst>
        <pc:spChg chg="mod">
          <ac:chgData name="Karl-Johan Djervbrant" userId="S::kardje16@student.hh.se::e5eca012-5bfa-4184-ab01-18576fbafe32" providerId="AD" clId="Web-{D7073C50-91DC-43DC-A381-9E610B1896A3}" dt="2021-01-05T17:27:33.799" v="2092" actId="20577"/>
          <ac:spMkLst>
            <pc:docMk/>
            <pc:sldMk cId="2160668014" sldId="262"/>
            <ac:spMk id="2" creationId="{3A7EA91D-7C58-4F85-A4DD-2B36D67B24DE}"/>
          </ac:spMkLst>
        </pc:spChg>
        <pc:spChg chg="del">
          <ac:chgData name="Karl-Johan Djervbrant" userId="S::kardje16@student.hh.se::e5eca012-5bfa-4184-ab01-18576fbafe32" providerId="AD" clId="Web-{D7073C50-91DC-43DC-A381-9E610B1896A3}" dt="2021-01-05T17:34:07.262" v="2095"/>
          <ac:spMkLst>
            <pc:docMk/>
            <pc:sldMk cId="2160668014" sldId="262"/>
            <ac:spMk id="3" creationId="{1053C4F1-D499-4450-9083-6C691B9DF4E3}"/>
          </ac:spMkLst>
        </pc:spChg>
        <pc:picChg chg="add mod ord">
          <ac:chgData name="Karl-Johan Djervbrant" userId="S::kardje16@student.hh.se::e5eca012-5bfa-4184-ab01-18576fbafe32" providerId="AD" clId="Web-{D7073C50-91DC-43DC-A381-9E610B1896A3}" dt="2021-01-05T17:34:29.732" v="2103" actId="1076"/>
          <ac:picMkLst>
            <pc:docMk/>
            <pc:sldMk cId="2160668014" sldId="262"/>
            <ac:picMk id="4" creationId="{144AE4D1-B40E-4576-8EF5-6B2471C6F663}"/>
          </ac:picMkLst>
        </pc:picChg>
        <pc:picChg chg="add mod">
          <ac:chgData name="Karl-Johan Djervbrant" userId="S::kardje16@student.hh.se::e5eca012-5bfa-4184-ab01-18576fbafe32" providerId="AD" clId="Web-{D7073C50-91DC-43DC-A381-9E610B1896A3}" dt="2021-01-05T17:34:20.935" v="2100" actId="1076"/>
          <ac:picMkLst>
            <pc:docMk/>
            <pc:sldMk cId="2160668014" sldId="262"/>
            <ac:picMk id="5" creationId="{38BE99E8-6AFA-4129-BB48-A41B0D91B006}"/>
          </ac:picMkLst>
        </pc:picChg>
      </pc:sldChg>
      <pc:sldChg chg="modSp new">
        <pc:chgData name="Karl-Johan Djervbrant" userId="S::kardje16@student.hh.se::e5eca012-5bfa-4184-ab01-18576fbafe32" providerId="AD" clId="Web-{D7073C50-91DC-43DC-A381-9E610B1896A3}" dt="2021-01-05T17:49:27.912" v="2543" actId="20577"/>
        <pc:sldMkLst>
          <pc:docMk/>
          <pc:sldMk cId="3337494998" sldId="263"/>
        </pc:sldMkLst>
        <pc:spChg chg="mod">
          <ac:chgData name="Karl-Johan Djervbrant" userId="S::kardje16@student.hh.se::e5eca012-5bfa-4184-ab01-18576fbafe32" providerId="AD" clId="Web-{D7073C50-91DC-43DC-A381-9E610B1896A3}" dt="2021-01-05T17:40:33.085" v="2111" actId="20577"/>
          <ac:spMkLst>
            <pc:docMk/>
            <pc:sldMk cId="3337494998" sldId="263"/>
            <ac:spMk id="2" creationId="{4A6B4FE6-2AAA-43CA-9C06-121991A34D45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7:49:27.912" v="2543" actId="20577"/>
          <ac:spMkLst>
            <pc:docMk/>
            <pc:sldMk cId="3337494998" sldId="263"/>
            <ac:spMk id="3" creationId="{305C75F2-C844-4ECD-85F0-8BC72903215C}"/>
          </ac:spMkLst>
        </pc:spChg>
      </pc:sldChg>
      <pc:sldChg chg="modSp new">
        <pc:chgData name="Karl-Johan Djervbrant" userId="S::kardje16@student.hh.se::e5eca012-5bfa-4184-ab01-18576fbafe32" providerId="AD" clId="Web-{D7073C50-91DC-43DC-A381-9E610B1896A3}" dt="2021-01-05T18:14:54.094" v="2800" actId="20577"/>
        <pc:sldMkLst>
          <pc:docMk/>
          <pc:sldMk cId="2288599572" sldId="264"/>
        </pc:sldMkLst>
        <pc:spChg chg="mod">
          <ac:chgData name="Karl-Johan Djervbrant" userId="S::kardje16@student.hh.se::e5eca012-5bfa-4184-ab01-18576fbafe32" providerId="AD" clId="Web-{D7073C50-91DC-43DC-A381-9E610B1896A3}" dt="2021-01-05T17:56:23.299" v="2558" actId="20577"/>
          <ac:spMkLst>
            <pc:docMk/>
            <pc:sldMk cId="2288599572" sldId="264"/>
            <ac:spMk id="2" creationId="{4722D095-E9D1-4748-90A2-75238333EA15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8:14:54.094" v="2800" actId="20577"/>
          <ac:spMkLst>
            <pc:docMk/>
            <pc:sldMk cId="2288599572" sldId="264"/>
            <ac:spMk id="3" creationId="{290DE1C2-C727-41D3-9CE4-28A47CFF3D98}"/>
          </ac:spMkLst>
        </pc:spChg>
      </pc:sldChg>
      <pc:sldChg chg="modSp new">
        <pc:chgData name="Karl-Johan Djervbrant" userId="S::kardje16@student.hh.se::e5eca012-5bfa-4184-ab01-18576fbafe32" providerId="AD" clId="Web-{D7073C50-91DC-43DC-A381-9E610B1896A3}" dt="2021-01-05T18:15:32.704" v="2810" actId="20577"/>
        <pc:sldMkLst>
          <pc:docMk/>
          <pc:sldMk cId="1376461659" sldId="265"/>
        </pc:sldMkLst>
        <pc:spChg chg="mod">
          <ac:chgData name="Karl-Johan Djervbrant" userId="S::kardje16@student.hh.se::e5eca012-5bfa-4184-ab01-18576fbafe32" providerId="AD" clId="Web-{D7073C50-91DC-43DC-A381-9E610B1896A3}" dt="2021-01-05T18:15:32.704" v="2810" actId="20577"/>
          <ac:spMkLst>
            <pc:docMk/>
            <pc:sldMk cId="1376461659" sldId="265"/>
            <ac:spMk id="2" creationId="{C74ECD0F-49E3-441B-BE79-64A02B3CDC41}"/>
          </ac:spMkLst>
        </pc:spChg>
      </pc:sldChg>
      <pc:sldChg chg="modSp new">
        <pc:chgData name="Karl-Johan Djervbrant" userId="S::kardje16@student.hh.se::e5eca012-5bfa-4184-ab01-18576fbafe32" providerId="AD" clId="Web-{D7073C50-91DC-43DC-A381-9E610B1896A3}" dt="2021-01-05T18:34:08.624" v="3029" actId="20577"/>
        <pc:sldMkLst>
          <pc:docMk/>
          <pc:sldMk cId="792890114" sldId="266"/>
        </pc:sldMkLst>
        <pc:spChg chg="mod">
          <ac:chgData name="Karl-Johan Djervbrant" userId="S::kardje16@student.hh.se::e5eca012-5bfa-4184-ab01-18576fbafe32" providerId="AD" clId="Web-{D7073C50-91DC-43DC-A381-9E610B1896A3}" dt="2021-01-05T18:21:50.401" v="2829" actId="20577"/>
          <ac:spMkLst>
            <pc:docMk/>
            <pc:sldMk cId="792890114" sldId="266"/>
            <ac:spMk id="2" creationId="{E6BDDF9F-F79E-4015-9925-485EF2A45EA9}"/>
          </ac:spMkLst>
        </pc:spChg>
        <pc:spChg chg="mod">
          <ac:chgData name="Karl-Johan Djervbrant" userId="S::kardje16@student.hh.se::e5eca012-5bfa-4184-ab01-18576fbafe32" providerId="AD" clId="Web-{D7073C50-91DC-43DC-A381-9E610B1896A3}" dt="2021-01-05T18:34:08.624" v="3029" actId="20577"/>
          <ac:spMkLst>
            <pc:docMk/>
            <pc:sldMk cId="792890114" sldId="266"/>
            <ac:spMk id="3" creationId="{EE8F75CF-1801-42BB-AB83-C97FDE63D069}"/>
          </ac:spMkLst>
        </pc:spChg>
      </pc:sldChg>
    </pc:docChg>
  </pc:docChgLst>
  <pc:docChgLst>
    <pc:chgData name="Karl-Johan Djervbrant" userId="S::kardje16@student.hh.se::e5eca012-5bfa-4184-ab01-18576fbafe32" providerId="AD" clId="Web-{F8945228-6520-4468-B8AF-89A6A0EB51A6}"/>
    <pc:docChg chg="addSld delSld modSld sldOrd">
      <pc:chgData name="Karl-Johan Djervbrant" userId="S::kardje16@student.hh.se::e5eca012-5bfa-4184-ab01-18576fbafe32" providerId="AD" clId="Web-{F8945228-6520-4468-B8AF-89A6A0EB51A6}" dt="2021-01-06T17:18:48.776" v="1298" actId="20577"/>
      <pc:docMkLst>
        <pc:docMk/>
      </pc:docMkLst>
      <pc:sldChg chg="modSp">
        <pc:chgData name="Karl-Johan Djervbrant" userId="S::kardje16@student.hh.se::e5eca012-5bfa-4184-ab01-18576fbafe32" providerId="AD" clId="Web-{F8945228-6520-4468-B8AF-89A6A0EB51A6}" dt="2021-01-06T17:18:47.354" v="1296" actId="20577"/>
        <pc:sldMkLst>
          <pc:docMk/>
          <pc:sldMk cId="109857222" sldId="256"/>
        </pc:sldMkLst>
        <pc:spChg chg="mod">
          <ac:chgData name="Karl-Johan Djervbrant" userId="S::kardje16@student.hh.se::e5eca012-5bfa-4184-ab01-18576fbafe32" providerId="AD" clId="Web-{F8945228-6520-4468-B8AF-89A6A0EB51A6}" dt="2021-01-06T17:18:47.354" v="129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arl-Johan Djervbrant" userId="S::kardje16@student.hh.se::e5eca012-5bfa-4184-ab01-18576fbafe32" providerId="AD" clId="Web-{F8945228-6520-4468-B8AF-89A6A0EB51A6}" dt="2021-01-06T17:02:25.044" v="1260" actId="20577"/>
        <pc:sldMkLst>
          <pc:docMk/>
          <pc:sldMk cId="3337494998" sldId="263"/>
        </pc:sldMkLst>
        <pc:spChg chg="mod">
          <ac:chgData name="Karl-Johan Djervbrant" userId="S::kardje16@student.hh.se::e5eca012-5bfa-4184-ab01-18576fbafe32" providerId="AD" clId="Web-{F8945228-6520-4468-B8AF-89A6A0EB51A6}" dt="2021-01-06T17:02:25.044" v="1260" actId="20577"/>
          <ac:spMkLst>
            <pc:docMk/>
            <pc:sldMk cId="3337494998" sldId="263"/>
            <ac:spMk id="3" creationId="{305C75F2-C844-4ECD-85F0-8BC72903215C}"/>
          </ac:spMkLst>
        </pc:spChg>
      </pc:sldChg>
      <pc:sldChg chg="del">
        <pc:chgData name="Karl-Johan Djervbrant" userId="S::kardje16@student.hh.se::e5eca012-5bfa-4184-ab01-18576fbafe32" providerId="AD" clId="Web-{F8945228-6520-4468-B8AF-89A6A0EB51A6}" dt="2021-01-06T11:47:10.319" v="321"/>
        <pc:sldMkLst>
          <pc:docMk/>
          <pc:sldMk cId="2288599572" sldId="264"/>
        </pc:sldMkLst>
      </pc:sldChg>
      <pc:sldChg chg="del">
        <pc:chgData name="Karl-Johan Djervbrant" userId="S::kardje16@student.hh.se::e5eca012-5bfa-4184-ab01-18576fbafe32" providerId="AD" clId="Web-{F8945228-6520-4468-B8AF-89A6A0EB51A6}" dt="2021-01-06T11:47:12.522" v="322"/>
        <pc:sldMkLst>
          <pc:docMk/>
          <pc:sldMk cId="1376461659" sldId="265"/>
        </pc:sldMkLst>
      </pc:sldChg>
      <pc:sldChg chg="del">
        <pc:chgData name="Karl-Johan Djervbrant" userId="S::kardje16@student.hh.se::e5eca012-5bfa-4184-ab01-18576fbafe32" providerId="AD" clId="Web-{F8945228-6520-4468-B8AF-89A6A0EB51A6}" dt="2021-01-06T11:47:15.007" v="323"/>
        <pc:sldMkLst>
          <pc:docMk/>
          <pc:sldMk cId="792890114" sldId="266"/>
        </pc:sldMkLst>
      </pc:sldChg>
      <pc:sldChg chg="del">
        <pc:chgData name="Karl-Johan Djervbrant" userId="S::kardje16@student.hh.se::e5eca012-5bfa-4184-ab01-18576fbafe32" providerId="AD" clId="Web-{F8945228-6520-4468-B8AF-89A6A0EB51A6}" dt="2021-01-06T11:47:16.757" v="324"/>
        <pc:sldMkLst>
          <pc:docMk/>
          <pc:sldMk cId="3276782245" sldId="267"/>
        </pc:sldMkLst>
      </pc:sldChg>
      <pc:sldChg chg="modSp">
        <pc:chgData name="Karl-Johan Djervbrant" userId="S::kardje16@student.hh.se::e5eca012-5bfa-4184-ab01-18576fbafe32" providerId="AD" clId="Web-{F8945228-6520-4468-B8AF-89A6A0EB51A6}" dt="2021-01-06T17:03:29.841" v="1285" actId="20577"/>
        <pc:sldMkLst>
          <pc:docMk/>
          <pc:sldMk cId="665774409" sldId="268"/>
        </pc:sldMkLst>
        <pc:spChg chg="mod">
          <ac:chgData name="Karl-Johan Djervbrant" userId="S::kardje16@student.hh.se::e5eca012-5bfa-4184-ab01-18576fbafe32" providerId="AD" clId="Web-{F8945228-6520-4468-B8AF-89A6A0EB51A6}" dt="2021-01-06T17:03:29.841" v="1285" actId="20577"/>
          <ac:spMkLst>
            <pc:docMk/>
            <pc:sldMk cId="665774409" sldId="268"/>
            <ac:spMk id="3" creationId="{8CBAE2B0-B955-4DFE-84F9-3EA2029B6628}"/>
          </ac:spMkLst>
        </pc:spChg>
      </pc:sldChg>
      <pc:sldChg chg="del">
        <pc:chgData name="Karl-Johan Djervbrant" userId="S::kardje16@student.hh.se::e5eca012-5bfa-4184-ab01-18576fbafe32" providerId="AD" clId="Web-{F8945228-6520-4468-B8AF-89A6A0EB51A6}" dt="2021-01-06T11:26:07.787" v="255"/>
        <pc:sldMkLst>
          <pc:docMk/>
          <pc:sldMk cId="2781079004" sldId="269"/>
        </pc:sldMkLst>
      </pc:sldChg>
      <pc:sldChg chg="modSp">
        <pc:chgData name="Karl-Johan Djervbrant" userId="S::kardje16@student.hh.se::e5eca012-5bfa-4184-ab01-18576fbafe32" providerId="AD" clId="Web-{F8945228-6520-4468-B8AF-89A6A0EB51A6}" dt="2021-01-06T15:48:59.721" v="1137" actId="20577"/>
        <pc:sldMkLst>
          <pc:docMk/>
          <pc:sldMk cId="3227213600" sldId="270"/>
        </pc:sldMkLst>
        <pc:spChg chg="mod">
          <ac:chgData name="Karl-Johan Djervbrant" userId="S::kardje16@student.hh.se::e5eca012-5bfa-4184-ab01-18576fbafe32" providerId="AD" clId="Web-{F8945228-6520-4468-B8AF-89A6A0EB51A6}" dt="2021-01-06T15:48:59.721" v="1137" actId="20577"/>
          <ac:spMkLst>
            <pc:docMk/>
            <pc:sldMk cId="3227213600" sldId="270"/>
            <ac:spMk id="3" creationId="{8662CFD3-E03E-46E4-9F82-402F6409A542}"/>
          </ac:spMkLst>
        </pc:spChg>
      </pc:sldChg>
      <pc:sldChg chg="addSp delSp modSp">
        <pc:chgData name="Karl-Johan Djervbrant" userId="S::kardje16@student.hh.se::e5eca012-5bfa-4184-ab01-18576fbafe32" providerId="AD" clId="Web-{F8945228-6520-4468-B8AF-89A6A0EB51A6}" dt="2021-01-06T12:54:45.086" v="838" actId="1076"/>
        <pc:sldMkLst>
          <pc:docMk/>
          <pc:sldMk cId="725061396" sldId="271"/>
        </pc:sldMkLst>
        <pc:spChg chg="mod">
          <ac:chgData name="Karl-Johan Djervbrant" userId="S::kardje16@student.hh.se::e5eca012-5bfa-4184-ab01-18576fbafe32" providerId="AD" clId="Web-{F8945228-6520-4468-B8AF-89A6A0EB51A6}" dt="2021-01-06T11:45:32.443" v="300" actId="20577"/>
          <ac:spMkLst>
            <pc:docMk/>
            <pc:sldMk cId="725061396" sldId="271"/>
            <ac:spMk id="3" creationId="{BB277B61-3CCD-4CB4-9224-DA0BB3437A48}"/>
          </ac:spMkLst>
        </pc:spChg>
        <pc:picChg chg="add del mod">
          <ac:chgData name="Karl-Johan Djervbrant" userId="S::kardje16@student.hh.se::e5eca012-5bfa-4184-ab01-18576fbafe32" providerId="AD" clId="Web-{F8945228-6520-4468-B8AF-89A6A0EB51A6}" dt="2021-01-06T12:54:16.539" v="833"/>
          <ac:picMkLst>
            <pc:docMk/>
            <pc:sldMk cId="725061396" sldId="271"/>
            <ac:picMk id="4" creationId="{71A3243D-9781-4E7F-8497-0FB75493BFFA}"/>
          </ac:picMkLst>
        </pc:picChg>
        <pc:picChg chg="add mod">
          <ac:chgData name="Karl-Johan Djervbrant" userId="S::kardje16@student.hh.se::e5eca012-5bfa-4184-ab01-18576fbafe32" providerId="AD" clId="Web-{F8945228-6520-4468-B8AF-89A6A0EB51A6}" dt="2021-01-06T12:54:45.086" v="838" actId="1076"/>
          <ac:picMkLst>
            <pc:docMk/>
            <pc:sldMk cId="725061396" sldId="271"/>
            <ac:picMk id="5" creationId="{3208695E-F040-40A0-A488-CBB2F7DF72A0}"/>
          </ac:picMkLst>
        </pc:picChg>
      </pc:sldChg>
      <pc:sldChg chg="modSp">
        <pc:chgData name="Karl-Johan Djervbrant" userId="S::kardje16@student.hh.se::e5eca012-5bfa-4184-ab01-18576fbafe32" providerId="AD" clId="Web-{F8945228-6520-4468-B8AF-89A6A0EB51A6}" dt="2021-01-06T16:21:24.886" v="1168" actId="20577"/>
        <pc:sldMkLst>
          <pc:docMk/>
          <pc:sldMk cId="950767862" sldId="272"/>
        </pc:sldMkLst>
        <pc:spChg chg="mod">
          <ac:chgData name="Karl-Johan Djervbrant" userId="S::kardje16@student.hh.se::e5eca012-5bfa-4184-ab01-18576fbafe32" providerId="AD" clId="Web-{F8945228-6520-4468-B8AF-89A6A0EB51A6}" dt="2021-01-06T16:21:24.886" v="1168" actId="20577"/>
          <ac:spMkLst>
            <pc:docMk/>
            <pc:sldMk cId="950767862" sldId="272"/>
            <ac:spMk id="3" creationId="{F7DBF35E-FF87-479D-AF91-F93954D1025B}"/>
          </ac:spMkLst>
        </pc:spChg>
      </pc:sldChg>
      <pc:sldChg chg="modSp new">
        <pc:chgData name="Karl-Johan Djervbrant" userId="S::kardje16@student.hh.se::e5eca012-5bfa-4184-ab01-18576fbafe32" providerId="AD" clId="Web-{F8945228-6520-4468-B8AF-89A6A0EB51A6}" dt="2021-01-06T12:14:52.966" v="774" actId="20577"/>
        <pc:sldMkLst>
          <pc:docMk/>
          <pc:sldMk cId="3225346049" sldId="273"/>
        </pc:sldMkLst>
        <pc:spChg chg="mod">
          <ac:chgData name="Karl-Johan Djervbrant" userId="S::kardje16@student.hh.se::e5eca012-5bfa-4184-ab01-18576fbafe32" providerId="AD" clId="Web-{F8945228-6520-4468-B8AF-89A6A0EB51A6}" dt="2021-01-06T10:11:27.696" v="5" actId="20577"/>
          <ac:spMkLst>
            <pc:docMk/>
            <pc:sldMk cId="3225346049" sldId="273"/>
            <ac:spMk id="2" creationId="{7945BE72-6F40-48E6-8F1F-37373D53626A}"/>
          </ac:spMkLst>
        </pc:spChg>
        <pc:spChg chg="mod">
          <ac:chgData name="Karl-Johan Djervbrant" userId="S::kardje16@student.hh.se::e5eca012-5bfa-4184-ab01-18576fbafe32" providerId="AD" clId="Web-{F8945228-6520-4468-B8AF-89A6A0EB51A6}" dt="2021-01-06T12:14:52.966" v="774" actId="20577"/>
          <ac:spMkLst>
            <pc:docMk/>
            <pc:sldMk cId="3225346049" sldId="273"/>
            <ac:spMk id="3" creationId="{1322E47C-8FE8-4846-A3B7-0B3AF23B2DA2}"/>
          </ac:spMkLst>
        </pc:spChg>
      </pc:sldChg>
      <pc:sldChg chg="addSp delSp modSp new">
        <pc:chgData name="Karl-Johan Djervbrant" userId="S::kardje16@student.hh.se::e5eca012-5bfa-4184-ab01-18576fbafe32" providerId="AD" clId="Web-{F8945228-6520-4468-B8AF-89A6A0EB51A6}" dt="2021-01-06T16:51:32.269" v="1216" actId="1076"/>
        <pc:sldMkLst>
          <pc:docMk/>
          <pc:sldMk cId="346254742" sldId="274"/>
        </pc:sldMkLst>
        <pc:spChg chg="mod">
          <ac:chgData name="Karl-Johan Djervbrant" userId="S::kardje16@student.hh.se::e5eca012-5bfa-4184-ab01-18576fbafe32" providerId="AD" clId="Web-{F8945228-6520-4468-B8AF-89A6A0EB51A6}" dt="2021-01-06T11:24:49.536" v="238" actId="20577"/>
          <ac:spMkLst>
            <pc:docMk/>
            <pc:sldMk cId="346254742" sldId="274"/>
            <ac:spMk id="2" creationId="{5C3064BD-F7BC-4DCC-9606-B9FA835293FE}"/>
          </ac:spMkLst>
        </pc:spChg>
        <pc:spChg chg="del">
          <ac:chgData name="Karl-Johan Djervbrant" userId="S::kardje16@student.hh.se::e5eca012-5bfa-4184-ab01-18576fbafe32" providerId="AD" clId="Web-{F8945228-6520-4468-B8AF-89A6A0EB51A6}" dt="2021-01-06T11:24:16.160" v="212"/>
          <ac:spMkLst>
            <pc:docMk/>
            <pc:sldMk cId="346254742" sldId="274"/>
            <ac:spMk id="3" creationId="{414AA613-0DA5-478F-B388-D4C75D9D8757}"/>
          </ac:spMkLst>
        </pc:spChg>
        <pc:spChg chg="add del mod">
          <ac:chgData name="Karl-Johan Djervbrant" userId="S::kardje16@student.hh.se::e5eca012-5bfa-4184-ab01-18576fbafe32" providerId="AD" clId="Web-{F8945228-6520-4468-B8AF-89A6A0EB51A6}" dt="2021-01-06T16:51:20.097" v="1213"/>
          <ac:spMkLst>
            <pc:docMk/>
            <pc:sldMk cId="346254742" sldId="274"/>
            <ac:spMk id="6" creationId="{C959BA35-A9FA-4214-B589-05C38CC8D834}"/>
          </ac:spMkLst>
        </pc:spChg>
        <pc:picChg chg="add del mod ord">
          <ac:chgData name="Karl-Johan Djervbrant" userId="S::kardje16@student.hh.se::e5eca012-5bfa-4184-ab01-18576fbafe32" providerId="AD" clId="Web-{F8945228-6520-4468-B8AF-89A6A0EB51A6}" dt="2021-01-06T16:51:05.285" v="1212"/>
          <ac:picMkLst>
            <pc:docMk/>
            <pc:sldMk cId="346254742" sldId="274"/>
            <ac:picMk id="4" creationId="{A156BF53-DD45-446C-B072-04C1947EAC0A}"/>
          </ac:picMkLst>
        </pc:picChg>
        <pc:picChg chg="add mod">
          <ac:chgData name="Karl-Johan Djervbrant" userId="S::kardje16@student.hh.se::e5eca012-5bfa-4184-ab01-18576fbafe32" providerId="AD" clId="Web-{F8945228-6520-4468-B8AF-89A6A0EB51A6}" dt="2021-01-06T11:25:49.677" v="254" actId="1076"/>
          <ac:picMkLst>
            <pc:docMk/>
            <pc:sldMk cId="346254742" sldId="274"/>
            <ac:picMk id="5" creationId="{BB92E08A-1C40-4FFE-B293-7096C28E2913}"/>
          </ac:picMkLst>
        </pc:picChg>
        <pc:picChg chg="add mod ord">
          <ac:chgData name="Karl-Johan Djervbrant" userId="S::kardje16@student.hh.se::e5eca012-5bfa-4184-ab01-18576fbafe32" providerId="AD" clId="Web-{F8945228-6520-4468-B8AF-89A6A0EB51A6}" dt="2021-01-06T16:51:32.269" v="1216" actId="1076"/>
          <ac:picMkLst>
            <pc:docMk/>
            <pc:sldMk cId="346254742" sldId="274"/>
            <ac:picMk id="7" creationId="{FE660F5B-849A-4DC2-9552-843714214EC5}"/>
          </ac:picMkLst>
        </pc:picChg>
      </pc:sldChg>
      <pc:sldChg chg="addSp delSp modSp new">
        <pc:chgData name="Karl-Johan Djervbrant" userId="S::kardje16@student.hh.se::e5eca012-5bfa-4184-ab01-18576fbafe32" providerId="AD" clId="Web-{F8945228-6520-4468-B8AF-89A6A0EB51A6}" dt="2021-01-06T12:29:40.322" v="815" actId="1076"/>
        <pc:sldMkLst>
          <pc:docMk/>
          <pc:sldMk cId="3070459381" sldId="275"/>
        </pc:sldMkLst>
        <pc:spChg chg="mod">
          <ac:chgData name="Karl-Johan Djervbrant" userId="S::kardje16@student.hh.se::e5eca012-5bfa-4184-ab01-18576fbafe32" providerId="AD" clId="Web-{F8945228-6520-4468-B8AF-89A6A0EB51A6}" dt="2021-01-06T12:25:14.584" v="785" actId="20577"/>
          <ac:spMkLst>
            <pc:docMk/>
            <pc:sldMk cId="3070459381" sldId="275"/>
            <ac:spMk id="2" creationId="{F21F39F0-AF25-4CE2-BC5A-7D2B8F72C190}"/>
          </ac:spMkLst>
        </pc:spChg>
        <pc:spChg chg="del">
          <ac:chgData name="Karl-Johan Djervbrant" userId="S::kardje16@student.hh.se::e5eca012-5bfa-4184-ab01-18576fbafe32" providerId="AD" clId="Web-{F8945228-6520-4468-B8AF-89A6A0EB51A6}" dt="2021-01-06T12:27:58.664" v="788"/>
          <ac:spMkLst>
            <pc:docMk/>
            <pc:sldMk cId="3070459381" sldId="275"/>
            <ac:spMk id="3" creationId="{E6A068C4-D796-40EB-8516-41741C433BA3}"/>
          </ac:spMkLst>
        </pc:spChg>
        <pc:spChg chg="add del mod">
          <ac:chgData name="Karl-Johan Djervbrant" userId="S::kardje16@student.hh.se::e5eca012-5bfa-4184-ab01-18576fbafe32" providerId="AD" clId="Web-{F8945228-6520-4468-B8AF-89A6A0EB51A6}" dt="2021-01-06T12:29:10.728" v="807"/>
          <ac:spMkLst>
            <pc:docMk/>
            <pc:sldMk cId="3070459381" sldId="275"/>
            <ac:spMk id="9" creationId="{E96EA870-7DC9-48DE-A0B8-E1777D7C9145}"/>
          </ac:spMkLst>
        </pc:spChg>
        <pc:picChg chg="add del mod ord">
          <ac:chgData name="Karl-Johan Djervbrant" userId="S::kardje16@student.hh.se::e5eca012-5bfa-4184-ab01-18576fbafe32" providerId="AD" clId="Web-{F8945228-6520-4468-B8AF-89A6A0EB51A6}" dt="2021-01-06T12:29:03.493" v="804"/>
          <ac:picMkLst>
            <pc:docMk/>
            <pc:sldMk cId="3070459381" sldId="275"/>
            <ac:picMk id="4" creationId="{F39080A8-3765-4BBA-B4A3-0936D7DD4DBA}"/>
          </ac:picMkLst>
        </pc:picChg>
        <pc:picChg chg="add del mod">
          <ac:chgData name="Karl-Johan Djervbrant" userId="S::kardje16@student.hh.se::e5eca012-5bfa-4184-ab01-18576fbafe32" providerId="AD" clId="Web-{F8945228-6520-4468-B8AF-89A6A0EB51A6}" dt="2021-01-06T12:29:05.993" v="805"/>
          <ac:picMkLst>
            <pc:docMk/>
            <pc:sldMk cId="3070459381" sldId="275"/>
            <ac:picMk id="5" creationId="{C212076A-1577-4912-8990-A75F7749B856}"/>
          </ac:picMkLst>
        </pc:picChg>
        <pc:picChg chg="add mod">
          <ac:chgData name="Karl-Johan Djervbrant" userId="S::kardje16@student.hh.se::e5eca012-5bfa-4184-ab01-18576fbafe32" providerId="AD" clId="Web-{F8945228-6520-4468-B8AF-89A6A0EB51A6}" dt="2021-01-06T12:29:40.322" v="815" actId="1076"/>
          <ac:picMkLst>
            <pc:docMk/>
            <pc:sldMk cId="3070459381" sldId="275"/>
            <ac:picMk id="6" creationId="{1B2ED196-36FD-4E60-A24C-04E872DC00F9}"/>
          </ac:picMkLst>
        </pc:picChg>
        <pc:picChg chg="add mod">
          <ac:chgData name="Karl-Johan Djervbrant" userId="S::kardje16@student.hh.se::e5eca012-5bfa-4184-ab01-18576fbafe32" providerId="AD" clId="Web-{F8945228-6520-4468-B8AF-89A6A0EB51A6}" dt="2021-01-06T12:29:34.588" v="814" actId="1076"/>
          <ac:picMkLst>
            <pc:docMk/>
            <pc:sldMk cId="3070459381" sldId="275"/>
            <ac:picMk id="7" creationId="{5C59189E-CA54-4609-BBAC-FA996C90E0CA}"/>
          </ac:picMkLst>
        </pc:picChg>
      </pc:sldChg>
      <pc:sldChg chg="delSp modSp add replId">
        <pc:chgData name="Karl-Johan Djervbrant" userId="S::kardje16@student.hh.se::e5eca012-5bfa-4184-ab01-18576fbafe32" providerId="AD" clId="Web-{F8945228-6520-4468-B8AF-89A6A0EB51A6}" dt="2021-01-06T12:30:38.338" v="824" actId="14100"/>
        <pc:sldMkLst>
          <pc:docMk/>
          <pc:sldMk cId="3808306873" sldId="276"/>
        </pc:sldMkLst>
        <pc:picChg chg="mod">
          <ac:chgData name="Karl-Johan Djervbrant" userId="S::kardje16@student.hh.se::e5eca012-5bfa-4184-ab01-18576fbafe32" providerId="AD" clId="Web-{F8945228-6520-4468-B8AF-89A6A0EB51A6}" dt="2021-01-06T12:30:29.479" v="821" actId="1076"/>
          <ac:picMkLst>
            <pc:docMk/>
            <pc:sldMk cId="3808306873" sldId="276"/>
            <ac:picMk id="4" creationId="{F39080A8-3765-4BBA-B4A3-0936D7DD4DBA}"/>
          </ac:picMkLst>
        </pc:picChg>
        <pc:picChg chg="mod">
          <ac:chgData name="Karl-Johan Djervbrant" userId="S::kardje16@student.hh.se::e5eca012-5bfa-4184-ab01-18576fbafe32" providerId="AD" clId="Web-{F8945228-6520-4468-B8AF-89A6A0EB51A6}" dt="2021-01-06T12:30:38.338" v="824" actId="14100"/>
          <ac:picMkLst>
            <pc:docMk/>
            <pc:sldMk cId="3808306873" sldId="276"/>
            <ac:picMk id="5" creationId="{C212076A-1577-4912-8990-A75F7749B856}"/>
          </ac:picMkLst>
        </pc:picChg>
        <pc:picChg chg="del">
          <ac:chgData name="Karl-Johan Djervbrant" userId="S::kardje16@student.hh.se::e5eca012-5bfa-4184-ab01-18576fbafe32" providerId="AD" clId="Web-{F8945228-6520-4468-B8AF-89A6A0EB51A6}" dt="2021-01-06T12:30:21.698" v="817"/>
          <ac:picMkLst>
            <pc:docMk/>
            <pc:sldMk cId="3808306873" sldId="276"/>
            <ac:picMk id="6" creationId="{1B2ED196-36FD-4E60-A24C-04E872DC00F9}"/>
          </ac:picMkLst>
        </pc:picChg>
        <pc:picChg chg="del">
          <ac:chgData name="Karl-Johan Djervbrant" userId="S::kardje16@student.hh.se::e5eca012-5bfa-4184-ab01-18576fbafe32" providerId="AD" clId="Web-{F8945228-6520-4468-B8AF-89A6A0EB51A6}" dt="2021-01-06T12:30:20.744" v="816"/>
          <ac:picMkLst>
            <pc:docMk/>
            <pc:sldMk cId="3808306873" sldId="276"/>
            <ac:picMk id="7" creationId="{5C59189E-CA54-4609-BBAC-FA996C90E0CA}"/>
          </ac:picMkLst>
        </pc:picChg>
      </pc:sldChg>
      <pc:sldChg chg="addSp delSp modSp new">
        <pc:chgData name="Karl-Johan Djervbrant" userId="S::kardje16@student.hh.se::e5eca012-5bfa-4184-ab01-18576fbafe32" providerId="AD" clId="Web-{F8945228-6520-4468-B8AF-89A6A0EB51A6}" dt="2021-01-06T16:31:25.847" v="1189"/>
        <pc:sldMkLst>
          <pc:docMk/>
          <pc:sldMk cId="3881703869" sldId="277"/>
        </pc:sldMkLst>
        <pc:spChg chg="mod">
          <ac:chgData name="Karl-Johan Djervbrant" userId="S::kardje16@student.hh.se::e5eca012-5bfa-4184-ab01-18576fbafe32" providerId="AD" clId="Web-{F8945228-6520-4468-B8AF-89A6A0EB51A6}" dt="2021-01-06T12:31:15.323" v="830" actId="20577"/>
          <ac:spMkLst>
            <pc:docMk/>
            <pc:sldMk cId="3881703869" sldId="277"/>
            <ac:spMk id="2" creationId="{65D9A648-8CAB-479E-A9F5-771A3778A71C}"/>
          </ac:spMkLst>
        </pc:spChg>
        <pc:spChg chg="del">
          <ac:chgData name="Karl-Johan Djervbrant" userId="S::kardje16@student.hh.se::e5eca012-5bfa-4184-ab01-18576fbafe32" providerId="AD" clId="Web-{F8945228-6520-4468-B8AF-89A6A0EB51A6}" dt="2021-01-06T13:30:42.423" v="1056"/>
          <ac:spMkLst>
            <pc:docMk/>
            <pc:sldMk cId="3881703869" sldId="277"/>
            <ac:spMk id="3" creationId="{D1C07534-22A5-4CBA-AED1-314A110461B5}"/>
          </ac:spMkLst>
        </pc:spChg>
        <pc:spChg chg="add del mod">
          <ac:chgData name="Karl-Johan Djervbrant" userId="S::kardje16@student.hh.se::e5eca012-5bfa-4184-ab01-18576fbafe32" providerId="AD" clId="Web-{F8945228-6520-4468-B8AF-89A6A0EB51A6}" dt="2021-01-06T13:31:17.142" v="1066"/>
          <ac:spMkLst>
            <pc:docMk/>
            <pc:sldMk cId="3881703869" sldId="277"/>
            <ac:spMk id="10" creationId="{F8666833-F20B-425E-B757-B472E5E0C328}"/>
          </ac:spMkLst>
        </pc:spChg>
        <pc:picChg chg="add mod">
          <ac:chgData name="Karl-Johan Djervbrant" userId="S::kardje16@student.hh.se::e5eca012-5bfa-4184-ab01-18576fbafe32" providerId="AD" clId="Web-{F8945228-6520-4468-B8AF-89A6A0EB51A6}" dt="2021-01-06T16:31:02.940" v="1179" actId="14100"/>
          <ac:picMkLst>
            <pc:docMk/>
            <pc:sldMk cId="3881703869" sldId="277"/>
            <ac:picMk id="3" creationId="{4D60EBA9-D595-4D78-BC2B-85AF1192F633}"/>
          </ac:picMkLst>
        </pc:picChg>
        <pc:picChg chg="add del mod ord">
          <ac:chgData name="Karl-Johan Djervbrant" userId="S::kardje16@student.hh.se::e5eca012-5bfa-4184-ab01-18576fbafe32" providerId="AD" clId="Web-{F8945228-6520-4468-B8AF-89A6A0EB51A6}" dt="2021-01-06T13:31:03.876" v="1065"/>
          <ac:picMkLst>
            <pc:docMk/>
            <pc:sldMk cId="3881703869" sldId="277"/>
            <ac:picMk id="4" creationId="{CEE8A95D-009E-49CD-A0D6-662E0AADB1A0}"/>
          </ac:picMkLst>
        </pc:picChg>
        <pc:picChg chg="add mod ord">
          <ac:chgData name="Karl-Johan Djervbrant" userId="S::kardje16@student.hh.se::e5eca012-5bfa-4184-ab01-18576fbafe32" providerId="AD" clId="Web-{F8945228-6520-4468-B8AF-89A6A0EB51A6}" dt="2021-01-06T16:31:25.847" v="1189"/>
          <ac:picMkLst>
            <pc:docMk/>
            <pc:sldMk cId="3881703869" sldId="277"/>
            <ac:picMk id="4" creationId="{F7694560-92FC-4661-8900-D6744A2D3EE8}"/>
          </ac:picMkLst>
        </pc:picChg>
        <pc:picChg chg="add del mod">
          <ac:chgData name="Karl-Johan Djervbrant" userId="S::kardje16@student.hh.se::e5eca012-5bfa-4184-ab01-18576fbafe32" providerId="AD" clId="Web-{F8945228-6520-4468-B8AF-89A6A0EB51A6}" dt="2021-01-06T13:31:20.299" v="1068"/>
          <ac:picMkLst>
            <pc:docMk/>
            <pc:sldMk cId="3881703869" sldId="277"/>
            <ac:picMk id="5" creationId="{02D54002-023E-4981-B351-C26FCA4F095E}"/>
          </ac:picMkLst>
        </pc:picChg>
        <pc:picChg chg="add del mod">
          <ac:chgData name="Karl-Johan Djervbrant" userId="S::kardje16@student.hh.se::e5eca012-5bfa-4184-ab01-18576fbafe32" providerId="AD" clId="Web-{F8945228-6520-4468-B8AF-89A6A0EB51A6}" dt="2021-01-06T13:31:18.986" v="1067"/>
          <ac:picMkLst>
            <pc:docMk/>
            <pc:sldMk cId="3881703869" sldId="277"/>
            <ac:picMk id="6" creationId="{15713A36-9B49-4CF1-A49D-45CA3C52F9BB}"/>
          </ac:picMkLst>
        </pc:picChg>
        <pc:picChg chg="add del mod">
          <ac:chgData name="Karl-Johan Djervbrant" userId="S::kardje16@student.hh.se::e5eca012-5bfa-4184-ab01-18576fbafe32" providerId="AD" clId="Web-{F8945228-6520-4468-B8AF-89A6A0EB51A6}" dt="2021-01-06T16:30:13.424" v="1171"/>
          <ac:picMkLst>
            <pc:docMk/>
            <pc:sldMk cId="3881703869" sldId="277"/>
            <ac:picMk id="7" creationId="{90C9150C-B080-48BD-B6AE-06D36C4C5AEC}"/>
          </ac:picMkLst>
        </pc:picChg>
        <pc:picChg chg="add del mod ord">
          <ac:chgData name="Karl-Johan Djervbrant" userId="S::kardje16@student.hh.se::e5eca012-5bfa-4184-ab01-18576fbafe32" providerId="AD" clId="Web-{F8945228-6520-4468-B8AF-89A6A0EB51A6}" dt="2021-01-06T16:30:13.955" v="1172"/>
          <ac:picMkLst>
            <pc:docMk/>
            <pc:sldMk cId="3881703869" sldId="277"/>
            <ac:picMk id="8" creationId="{21174209-B3DB-43FD-B0E0-DCFF90FD90B4}"/>
          </ac:picMkLst>
        </pc:picChg>
      </pc:sldChg>
      <pc:sldChg chg="addSp delSp modSp add replId">
        <pc:chgData name="Karl-Johan Djervbrant" userId="S::kardje16@student.hh.se::e5eca012-5bfa-4184-ab01-18576fbafe32" providerId="AD" clId="Web-{F8945228-6520-4468-B8AF-89A6A0EB51A6}" dt="2021-01-06T16:36:10.679" v="1211" actId="1076"/>
        <pc:sldMkLst>
          <pc:docMk/>
          <pc:sldMk cId="1923399911" sldId="278"/>
        </pc:sldMkLst>
        <pc:spChg chg="add del mod">
          <ac:chgData name="Karl-Johan Djervbrant" userId="S::kardje16@student.hh.se::e5eca012-5bfa-4184-ab01-18576fbafe32" providerId="AD" clId="Web-{F8945228-6520-4468-B8AF-89A6A0EB51A6}" dt="2021-01-06T16:34:03.536" v="1193"/>
          <ac:spMkLst>
            <pc:docMk/>
            <pc:sldMk cId="1923399911" sldId="278"/>
            <ac:spMk id="7" creationId="{5E3128E8-F6B5-48A9-A8E9-811F1B86646C}"/>
          </ac:spMkLst>
        </pc:spChg>
        <pc:spChg chg="add del mod">
          <ac:chgData name="Karl-Johan Djervbrant" userId="S::kardje16@student.hh.se::e5eca012-5bfa-4184-ab01-18576fbafe32" providerId="AD" clId="Web-{F8945228-6520-4468-B8AF-89A6A0EB51A6}" dt="2021-01-06T16:35:55.491" v="1208"/>
          <ac:spMkLst>
            <pc:docMk/>
            <pc:sldMk cId="1923399911" sldId="278"/>
            <ac:spMk id="12" creationId="{6C0A5302-6FE5-461F-A693-5E2041097335}"/>
          </ac:spMkLst>
        </pc:spChg>
        <pc:picChg chg="del mod">
          <ac:chgData name="Karl-Johan Djervbrant" userId="S::kardje16@student.hh.se::e5eca012-5bfa-4184-ab01-18576fbafe32" providerId="AD" clId="Web-{F8945228-6520-4468-B8AF-89A6A0EB51A6}" dt="2021-01-06T16:32:47.442" v="1192"/>
          <ac:picMkLst>
            <pc:docMk/>
            <pc:sldMk cId="1923399911" sldId="278"/>
            <ac:picMk id="4" creationId="{CEE8A95D-009E-49CD-A0D6-662E0AADB1A0}"/>
          </ac:picMkLst>
        </pc:picChg>
        <pc:picChg chg="del mod">
          <ac:chgData name="Karl-Johan Djervbrant" userId="S::kardje16@student.hh.se::e5eca012-5bfa-4184-ab01-18576fbafe32" providerId="AD" clId="Web-{F8945228-6520-4468-B8AF-89A6A0EB51A6}" dt="2021-01-06T16:32:47.426" v="1191"/>
          <ac:picMkLst>
            <pc:docMk/>
            <pc:sldMk cId="1923399911" sldId="278"/>
            <ac:picMk id="5" creationId="{02D54002-023E-4981-B351-C26FCA4F095E}"/>
          </ac:picMkLst>
        </pc:picChg>
        <pc:picChg chg="del mod">
          <ac:chgData name="Karl-Johan Djervbrant" userId="S::kardje16@student.hh.se::e5eca012-5bfa-4184-ab01-18576fbafe32" providerId="AD" clId="Web-{F8945228-6520-4468-B8AF-89A6A0EB51A6}" dt="2021-01-06T16:32:47.426" v="1190"/>
          <ac:picMkLst>
            <pc:docMk/>
            <pc:sldMk cId="1923399911" sldId="278"/>
            <ac:picMk id="6" creationId="{15713A36-9B49-4CF1-A49D-45CA3C52F9BB}"/>
          </ac:picMkLst>
        </pc:picChg>
        <pc:picChg chg="del">
          <ac:chgData name="Karl-Johan Djervbrant" userId="S::kardje16@student.hh.se::e5eca012-5bfa-4184-ab01-18576fbafe32" providerId="AD" clId="Web-{F8945228-6520-4468-B8AF-89A6A0EB51A6}" dt="2021-01-06T13:30:59.876" v="1064"/>
          <ac:picMkLst>
            <pc:docMk/>
            <pc:sldMk cId="1923399911" sldId="278"/>
            <ac:picMk id="7" creationId="{90C9150C-B080-48BD-B6AE-06D36C4C5AEC}"/>
          </ac:picMkLst>
        </pc:picChg>
        <pc:picChg chg="del">
          <ac:chgData name="Karl-Johan Djervbrant" userId="S::kardje16@student.hh.se::e5eca012-5bfa-4184-ab01-18576fbafe32" providerId="AD" clId="Web-{F8945228-6520-4468-B8AF-89A6A0EB51A6}" dt="2021-01-06T13:30:58.892" v="1063"/>
          <ac:picMkLst>
            <pc:docMk/>
            <pc:sldMk cId="1923399911" sldId="278"/>
            <ac:picMk id="8" creationId="{21174209-B3DB-43FD-B0E0-DCFF90FD90B4}"/>
          </ac:picMkLst>
        </pc:picChg>
        <pc:picChg chg="add del mod ord">
          <ac:chgData name="Karl-Johan Djervbrant" userId="S::kardje16@student.hh.se::e5eca012-5bfa-4184-ab01-18576fbafe32" providerId="AD" clId="Web-{F8945228-6520-4468-B8AF-89A6A0EB51A6}" dt="2021-01-06T16:35:38.710" v="1207"/>
          <ac:picMkLst>
            <pc:docMk/>
            <pc:sldMk cId="1923399911" sldId="278"/>
            <ac:picMk id="8" creationId="{AF9EBB3C-BA71-41AE-845F-459833DAD506}"/>
          </ac:picMkLst>
        </pc:picChg>
        <pc:picChg chg="add mod">
          <ac:chgData name="Karl-Johan Djervbrant" userId="S::kardje16@student.hh.se::e5eca012-5bfa-4184-ab01-18576fbafe32" providerId="AD" clId="Web-{F8945228-6520-4468-B8AF-89A6A0EB51A6}" dt="2021-01-06T16:34:29.334" v="1202" actId="1076"/>
          <ac:picMkLst>
            <pc:docMk/>
            <pc:sldMk cId="1923399911" sldId="278"/>
            <ac:picMk id="9" creationId="{501C8F57-497E-485D-BB07-9839C2E7285E}"/>
          </ac:picMkLst>
        </pc:picChg>
        <pc:picChg chg="add mod">
          <ac:chgData name="Karl-Johan Djervbrant" userId="S::kardje16@student.hh.se::e5eca012-5bfa-4184-ab01-18576fbafe32" providerId="AD" clId="Web-{F8945228-6520-4468-B8AF-89A6A0EB51A6}" dt="2021-01-06T16:34:43.490" v="1206" actId="1076"/>
          <ac:picMkLst>
            <pc:docMk/>
            <pc:sldMk cId="1923399911" sldId="278"/>
            <ac:picMk id="10" creationId="{431FD6C6-2A1D-43DA-8070-FBF1F62E5640}"/>
          </ac:picMkLst>
        </pc:picChg>
        <pc:picChg chg="add mod ord">
          <ac:chgData name="Karl-Johan Djervbrant" userId="S::kardje16@student.hh.se::e5eca012-5bfa-4184-ab01-18576fbafe32" providerId="AD" clId="Web-{F8945228-6520-4468-B8AF-89A6A0EB51A6}" dt="2021-01-06T16:36:10.679" v="1211" actId="1076"/>
          <ac:picMkLst>
            <pc:docMk/>
            <pc:sldMk cId="1923399911" sldId="278"/>
            <ac:picMk id="13" creationId="{B54E4078-8EC1-4FC8-86B8-2E6FAAA7510C}"/>
          </ac:picMkLst>
        </pc:picChg>
      </pc:sldChg>
      <pc:sldChg chg="new del">
        <pc:chgData name="Karl-Johan Djervbrant" userId="S::kardje16@student.hh.se::e5eca012-5bfa-4184-ab01-18576fbafe32" providerId="AD" clId="Web-{F8945228-6520-4468-B8AF-89A6A0EB51A6}" dt="2021-01-06T16:57:34.524" v="1220"/>
        <pc:sldMkLst>
          <pc:docMk/>
          <pc:sldMk cId="3242101115" sldId="279"/>
        </pc:sldMkLst>
      </pc:sldChg>
      <pc:sldChg chg="modSp add ord replId">
        <pc:chgData name="Karl-Johan Djervbrant" userId="S::kardje16@student.hh.se::e5eca012-5bfa-4184-ab01-18576fbafe32" providerId="AD" clId="Web-{F8945228-6520-4468-B8AF-89A6A0EB51A6}" dt="2021-01-06T16:57:47.649" v="1239" actId="20577"/>
        <pc:sldMkLst>
          <pc:docMk/>
          <pc:sldMk cId="3968515861" sldId="280"/>
        </pc:sldMkLst>
        <pc:spChg chg="mod">
          <ac:chgData name="Karl-Johan Djervbrant" userId="S::kardje16@student.hh.se::e5eca012-5bfa-4184-ab01-18576fbafe32" providerId="AD" clId="Web-{F8945228-6520-4468-B8AF-89A6A0EB51A6}" dt="2021-01-06T16:57:47.649" v="1239" actId="20577"/>
          <ac:spMkLst>
            <pc:docMk/>
            <pc:sldMk cId="3968515861" sldId="28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Deep </a:t>
            </a:r>
            <a:r>
              <a:rPr lang="en-US">
                <a:cs typeface="Calibri Light"/>
              </a:rPr>
              <a:t>Learning</a:t>
            </a:r>
            <a:r>
              <a:rPr lang="en-US" dirty="0">
                <a:cs typeface="Calibri Light"/>
              </a:rPr>
              <a:t>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Karl-Johan </a:t>
            </a:r>
            <a:r>
              <a:rPr lang="en-US" dirty="0" err="1">
                <a:cs typeface="Calibri"/>
              </a:rPr>
              <a:t>Djervbrant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1DA0-90D8-4BAB-8B5E-87991752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LSGAN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E2B0-B955-4DFE-84F9-3EA2029B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Introduced by </a:t>
            </a:r>
            <a:r>
              <a:rPr lang="en-US" dirty="0">
                <a:ea typeface="+mn-lt"/>
                <a:cs typeface="+mn-lt"/>
              </a:rPr>
              <a:t>Xudong Mao et al. In “Least Squares Generative Adversarial Networks”, </a:t>
            </a:r>
            <a:r>
              <a:rPr lang="en-US">
                <a:ea typeface="+mn-lt"/>
                <a:cs typeface="+mn-lt"/>
              </a:rPr>
              <a:t>2016.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Addresses vanishing gradients by punishing generated images which are far from the decision boundary</a:t>
            </a:r>
          </a:p>
          <a:p>
            <a:r>
              <a:rPr lang="en-US" dirty="0">
                <a:cs typeface="Calibri"/>
              </a:rPr>
              <a:t>Easy to implement!</a:t>
            </a:r>
          </a:p>
          <a:p>
            <a:r>
              <a:rPr lang="en-US">
                <a:ea typeface="+mn-lt"/>
                <a:cs typeface="+mn-lt"/>
              </a:rPr>
              <a:t>Can be implemented with</a:t>
            </a:r>
          </a:p>
          <a:p>
            <a:pPr lvl="1"/>
            <a:r>
              <a:rPr lang="en-US" sz="2800">
                <a:ea typeface="+mn-lt"/>
                <a:cs typeface="+mn-lt"/>
              </a:rPr>
              <a:t> L2 (MSE) loss</a:t>
            </a:r>
          </a:p>
          <a:p>
            <a:pPr lvl="1"/>
            <a:r>
              <a:rPr lang="en-US" sz="2800">
                <a:ea typeface="+mn-lt"/>
                <a:cs typeface="+mn-lt"/>
              </a:rPr>
              <a:t> Linear activation function as output in the discriminator</a:t>
            </a:r>
          </a:p>
          <a:p>
            <a:pPr lvl="1"/>
            <a:r>
              <a:rPr lang="en-US" sz="2800">
                <a:ea typeface="+mn-lt"/>
                <a:cs typeface="+mn-lt"/>
              </a:rPr>
              <a:t>1 = real, 0 = false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77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4BD-F7BC-4DCC-9606-B9FA8352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Generator</a:t>
            </a:r>
            <a:endParaRPr lang="en-US" dirty="0">
              <a:cs typeface="Calibri Ligh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B92E08A-1C40-4FFE-B293-7096C28E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97" y="335756"/>
            <a:ext cx="2898584" cy="6174580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E660F5B-849A-4DC2-9552-84371421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581" y="1948656"/>
            <a:ext cx="6510337" cy="4164806"/>
          </a:xfrm>
        </p:spPr>
      </p:pic>
    </p:spTree>
    <p:extLst>
      <p:ext uri="{BB962C8B-B14F-4D97-AF65-F5344CB8AC3E}">
        <p14:creationId xmlns:p14="http://schemas.microsoft.com/office/powerpoint/2010/main" val="34625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6ED-E9D9-4284-BD1E-3D7ECA9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Discriminator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7B61-3CCD-4CB4-9224-DA0BB3437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3208695E-F040-40A0-A488-CBB2F7DF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8" y="531017"/>
            <a:ext cx="2486025" cy="5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712E-45CC-49BC-8E66-D02E6DBB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F35E-FF87-479D-AF91-F93954D1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MSE as loss</a:t>
            </a:r>
          </a:p>
          <a:p>
            <a:r>
              <a:rPr lang="en-US" dirty="0">
                <a:cs typeface="Calibri"/>
              </a:rPr>
              <a:t>Adam optimizer, beta=0.5</a:t>
            </a:r>
          </a:p>
          <a:p>
            <a:r>
              <a:rPr lang="en-US" dirty="0">
                <a:cs typeface="Calibri"/>
              </a:rPr>
              <a:t>Generator LR=0.0002</a:t>
            </a:r>
          </a:p>
          <a:p>
            <a:r>
              <a:rPr lang="en-US">
                <a:cs typeface="Calibri"/>
              </a:rPr>
              <a:t>Discriminator LR=0.0002</a:t>
            </a:r>
          </a:p>
          <a:p>
            <a:r>
              <a:rPr lang="en-US" err="1">
                <a:cs typeface="Calibri"/>
              </a:rPr>
              <a:t>LeakyReLU</a:t>
            </a:r>
            <a:r>
              <a:rPr lang="en-US" dirty="0">
                <a:cs typeface="Calibri"/>
              </a:rPr>
              <a:t> alpha=0.2</a:t>
            </a:r>
          </a:p>
          <a:p>
            <a:r>
              <a:rPr lang="en-US">
                <a:cs typeface="Calibri"/>
              </a:rPr>
              <a:t>Data Augmentation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Vertiacal flip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Horizontal flip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76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39F0-AF25-4CE2-BC5A-7D2B8F72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  - Provided model</a:t>
            </a:r>
            <a:endParaRPr lang="en-US"/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2ED196-36FD-4E60-A24C-04E872DC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744" y="2052638"/>
            <a:ext cx="6588918" cy="3312318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5C59189E-CA54-4609-BBAC-FA996C90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1507" y="1762125"/>
            <a:ext cx="6231731" cy="38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39F0-AF25-4CE2-BC5A-7D2B8F72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  - Provided model</a:t>
            </a:r>
            <a:endParaRPr lang="en-US"/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39080A8-3765-4BBA-B4A3-0936D7DD4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809" y="1527968"/>
            <a:ext cx="3969226" cy="4958556"/>
          </a:xfrm>
        </p:spPr>
      </p:pic>
      <p:pic>
        <p:nvPicPr>
          <p:cNvPr id="5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212076A-1577-4912-8990-A75F7749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1524000"/>
            <a:ext cx="3969543" cy="49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A648-8CAB-479E-A9F5-771A3778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My model</a:t>
            </a:r>
            <a:endParaRPr lang="en-US"/>
          </a:p>
        </p:txBody>
      </p:sp>
      <p:pic>
        <p:nvPicPr>
          <p:cNvPr id="4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F7694560-92FC-4661-8900-D6744A2D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002" y="-403113"/>
            <a:ext cx="6374606" cy="7977187"/>
          </a:xfrm>
          <a:prstGeom prst="rect">
            <a:avLst/>
          </a:prstGeom>
        </p:spPr>
      </p:pic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D60EBA9-D595-4D78-BC2B-85AF1192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874043"/>
            <a:ext cx="6779418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A648-8CAB-479E-A9F5-771A3778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My model</a:t>
            </a:r>
            <a:endParaRPr lang="en-US"/>
          </a:p>
        </p:txBody>
      </p:sp>
      <p:pic>
        <p:nvPicPr>
          <p:cNvPr id="9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01C8F57-497E-485D-BB07-9839C2E72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1809750"/>
            <a:ext cx="3790949" cy="4714874"/>
          </a:xfrm>
          <a:prstGeom prst="rect">
            <a:avLst/>
          </a:prstGeom>
        </p:spPr>
      </p:pic>
      <p:pic>
        <p:nvPicPr>
          <p:cNvPr id="10" name="Picture 1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31FD6C6-2A1D-43DA-8070-FBF1F62E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99" y="1774030"/>
            <a:ext cx="3790950" cy="4714875"/>
          </a:xfrm>
          <a:prstGeom prst="rect">
            <a:avLst/>
          </a:prstGeom>
        </p:spPr>
      </p:pic>
      <p:pic>
        <p:nvPicPr>
          <p:cNvPr id="13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B54E4078-8EC1-4FC8-86B8-2E6FAAA75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308" y="1813719"/>
            <a:ext cx="3790632" cy="4708525"/>
          </a:xfrm>
        </p:spPr>
      </p:pic>
    </p:spTree>
    <p:extLst>
      <p:ext uri="{BB962C8B-B14F-4D97-AF65-F5344CB8AC3E}">
        <p14:creationId xmlns:p14="http://schemas.microsoft.com/office/powerpoint/2010/main" val="192339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18C2-7D8E-4946-81C3-C6386BDF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CFD3-E03E-46E4-9F82-402F6409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Ok performance</a:t>
            </a:r>
          </a:p>
          <a:p>
            <a:r>
              <a:rPr lang="en-US">
                <a:cs typeface="Calibri"/>
              </a:rPr>
              <a:t>A more complex D gave worse results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Colors were correct but it didn't move the objects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use of Wasserstein loss might generate better gradients</a:t>
            </a:r>
          </a:p>
          <a:p>
            <a:r>
              <a:rPr lang="en-US">
                <a:cs typeface="Calibri"/>
              </a:rPr>
              <a:t>More label information might help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Each image has text e.g., "red_square", "blue_circle"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Explore other architectures for both D and G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Implement Frechét Inception Distance as metric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21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51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3954-4D6A-4899-840E-70DF6304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249A-4D9A-4266-9536-B3C466D3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"</a:t>
            </a:r>
            <a:r>
              <a:rPr lang="en-US" dirty="0" err="1">
                <a:ea typeface="+mn-lt"/>
                <a:cs typeface="+mn-lt"/>
              </a:rPr>
              <a:t>SoPhie</a:t>
            </a:r>
            <a:r>
              <a:rPr lang="en-US" dirty="0">
                <a:ea typeface="+mn-lt"/>
                <a:cs typeface="+mn-lt"/>
              </a:rPr>
              <a:t>: An Attentive GAN for Predicting Paths Compliant to Social and Physical Constraints" by Sadeghian et al.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model for trajectory estimation of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multiple agents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Deal with physical and social constraints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BF94982-205E-49B7-9B1C-7A948EEDB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" t="-501" r="138"/>
          <a:stretch/>
        </p:blipFill>
        <p:spPr>
          <a:xfrm>
            <a:off x="6952281" y="2797232"/>
            <a:ext cx="4609467" cy="2593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88778-0F62-45EF-A2F6-731383B5FE7B}"/>
              </a:ext>
            </a:extLst>
          </p:cNvPr>
          <p:cNvSpPr txBox="1"/>
          <p:nvPr/>
        </p:nvSpPr>
        <p:spPr>
          <a:xfrm>
            <a:off x="8515027" y="6448585"/>
            <a:ext cx="3769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Image adopted from </a:t>
            </a:r>
            <a:r>
              <a:rPr lang="en-US" dirty="0" err="1">
                <a:cs typeface="Calibri"/>
              </a:rPr>
              <a:t>Sadeghain</a:t>
            </a:r>
            <a:r>
              <a:rPr lang="en-US" dirty="0">
                <a:cs typeface="Calibri"/>
              </a:rPr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74518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2D4-4733-4FEB-A81B-FBDF661D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9E5C-A844-4A07-813A-9EB24091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Combines LSTM and GAN with two attention modules</a:t>
            </a:r>
          </a:p>
          <a:p>
            <a:pPr lvl="1"/>
            <a:r>
              <a:rPr lang="en-US" dirty="0">
                <a:cs typeface="Calibri"/>
              </a:rPr>
              <a:t>A physical- and social attention module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model can be divided in to three modules</a:t>
            </a:r>
          </a:p>
          <a:p>
            <a:pPr lvl="1"/>
            <a:r>
              <a:rPr lang="en-US">
                <a:cs typeface="Calibri"/>
              </a:rPr>
              <a:t>Feature extraction</a:t>
            </a:r>
          </a:p>
          <a:p>
            <a:pPr lvl="2"/>
            <a:r>
              <a:rPr lang="en-US">
                <a:cs typeface="Calibri"/>
              </a:rPr>
              <a:t>CNN for image data</a:t>
            </a:r>
          </a:p>
          <a:p>
            <a:pPr lvl="2"/>
            <a:r>
              <a:rPr lang="en-US">
                <a:cs typeface="Calibri"/>
              </a:rPr>
              <a:t>Other agent information with a novel method using LSTM </a:t>
            </a:r>
            <a:endParaRPr lang="en-US"/>
          </a:p>
          <a:p>
            <a:pPr lvl="1"/>
            <a:r>
              <a:rPr lang="en-US">
                <a:cs typeface="Calibri"/>
              </a:rPr>
              <a:t>Attention modules with pre-initialized weights</a:t>
            </a:r>
          </a:p>
          <a:p>
            <a:pPr lvl="1"/>
            <a:r>
              <a:rPr lang="en-US" dirty="0">
                <a:cs typeface="Calibri"/>
              </a:rPr>
              <a:t>LSTM-GAN to generate trajectories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4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F58-64AE-402E-A100-BAF55DBF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3148-23B1-4907-BA41-47CAF990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State-of-the-art performance on five of six datasets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(Against 5 other models)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Traversable paths from sample points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photo, grass, food, window&#10;&#10;Description automatically generated">
            <a:extLst>
              <a:ext uri="{FF2B5EF4-FFF2-40B4-BE49-F238E27FC236}">
                <a16:creationId xmlns:a16="http://schemas.microsoft.com/office/drawing/2014/main" id="{933F5B37-9A57-4228-8FE2-072BDDE4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46" y="4780264"/>
            <a:ext cx="4571999" cy="1713481"/>
          </a:xfrm>
          <a:prstGeom prst="rect">
            <a:avLst/>
          </a:prstGeom>
        </p:spPr>
      </p:pic>
      <p:pic>
        <p:nvPicPr>
          <p:cNvPr id="5" name="Picture 5" descr="A picture containing photo, different, riding, bird&#10;&#10;Description automatically generated">
            <a:extLst>
              <a:ext uri="{FF2B5EF4-FFF2-40B4-BE49-F238E27FC236}">
                <a16:creationId xmlns:a16="http://schemas.microsoft.com/office/drawing/2014/main" id="{D484ACBD-13B7-40A1-B91F-F3B87F7F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40" y="4780089"/>
            <a:ext cx="4830416" cy="1656131"/>
          </a:xfrm>
          <a:prstGeom prst="rect">
            <a:avLst/>
          </a:prstGeom>
        </p:spPr>
      </p:pic>
      <p:pic>
        <p:nvPicPr>
          <p:cNvPr id="6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E35D9A1-B9D4-44A5-AA33-139D8E1A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3056118"/>
            <a:ext cx="4609548" cy="1591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8B56C-46BC-4902-AC3F-D03B419A6397}"/>
              </a:ext>
            </a:extLst>
          </p:cNvPr>
          <p:cNvSpPr txBox="1"/>
          <p:nvPr/>
        </p:nvSpPr>
        <p:spPr>
          <a:xfrm>
            <a:off x="8515027" y="6448585"/>
            <a:ext cx="3769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Image adopted from </a:t>
            </a:r>
            <a:r>
              <a:rPr lang="en-US" dirty="0" err="1">
                <a:cs typeface="Calibri"/>
              </a:rPr>
              <a:t>Sadeghain</a:t>
            </a:r>
            <a:r>
              <a:rPr lang="en-US" dirty="0">
                <a:cs typeface="Calibri"/>
              </a:rPr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230446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9955-7E42-4970-A292-9B0E26ED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Review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5B08D-FBB4-4E9F-9800-97A6D18E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Trajectory prediction with multiple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agents</a:t>
            </a:r>
            <a:endParaRPr lang="en-US" dirty="0">
              <a:cs typeface="Calibri"/>
            </a:endParaRPr>
          </a:p>
        </p:txBody>
      </p:sp>
      <p:pic>
        <p:nvPicPr>
          <p:cNvPr id="7" name="Picture 7" descr="A picture containing photo, different, colorful, colored&#10;&#10;Description automatically generated">
            <a:extLst>
              <a:ext uri="{FF2B5EF4-FFF2-40B4-BE49-F238E27FC236}">
                <a16:creationId xmlns:a16="http://schemas.microsoft.com/office/drawing/2014/main" id="{56120FCC-B70C-4765-BBDC-89013C07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927375"/>
            <a:ext cx="4832350" cy="401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EF6E0-589C-4A0B-B789-281442F2BAC5}"/>
              </a:ext>
            </a:extLst>
          </p:cNvPr>
          <p:cNvSpPr txBox="1"/>
          <p:nvPr/>
        </p:nvSpPr>
        <p:spPr>
          <a:xfrm>
            <a:off x="8515027" y="6448585"/>
            <a:ext cx="3769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Image adopted from </a:t>
            </a:r>
            <a:r>
              <a:rPr lang="en-US" dirty="0" err="1">
                <a:cs typeface="Calibri"/>
              </a:rPr>
              <a:t>Sadeghain</a:t>
            </a:r>
            <a:r>
              <a:rPr lang="en-US" dirty="0">
                <a:cs typeface="Calibri"/>
              </a:rPr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7986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BE72-6F40-48E6-8F1F-37373D53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E47C-8FE8-4846-A3B7-0B3AF23B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Short commings</a:t>
            </a:r>
          </a:p>
          <a:p>
            <a:pPr lvl="1"/>
            <a:r>
              <a:rPr lang="en-US" dirty="0">
                <a:cs typeface="Calibri"/>
              </a:rPr>
              <a:t>No images of output from other models on traversable paths from sample points</a:t>
            </a:r>
          </a:p>
          <a:p>
            <a:pPr lvl="1"/>
            <a:r>
              <a:rPr lang="en-US">
                <a:cs typeface="Calibri"/>
              </a:rPr>
              <a:t>Socaial collision distance is set to 0.1m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Datasets used were not developed for social and physical constraints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They combat this by using simple metrics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3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95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A91D-7C58-4F85-A4DD-2B36D67B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Last frame prediction  - GAN</a:t>
            </a:r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44AE4D1-B40E-4576-8EF5-6B2471C6F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100" y="2261394"/>
            <a:ext cx="2673350" cy="2673350"/>
          </a:xfrm>
        </p:spPr>
      </p:pic>
      <p:pic>
        <p:nvPicPr>
          <p:cNvPr id="5" name="Picture 5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38BE99E8-6AFA-4129-BB48-A41B0D91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38125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4FE6-2AAA-43CA-9C06-121991A3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75F2-C844-4ECD-85F0-8BC72903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Inspect the provided model</a:t>
            </a:r>
          </a:p>
          <a:p>
            <a:pPr lvl="1"/>
            <a:r>
              <a:rPr lang="en-US" dirty="0">
                <a:cs typeface="Calibri"/>
              </a:rPr>
              <a:t>How is it structured?</a:t>
            </a:r>
          </a:p>
          <a:p>
            <a:pPr lvl="1"/>
            <a:r>
              <a:rPr lang="en-US" dirty="0">
                <a:cs typeface="Calibri"/>
              </a:rPr>
              <a:t>How does it perform?</a:t>
            </a:r>
          </a:p>
          <a:p>
            <a:r>
              <a:rPr lang="en-US" dirty="0">
                <a:cs typeface="Calibri"/>
              </a:rPr>
              <a:t>Setup the environment</a:t>
            </a:r>
          </a:p>
          <a:p>
            <a:pPr lvl="1"/>
            <a:r>
              <a:rPr lang="en-US" dirty="0">
                <a:cs typeface="Calibri"/>
              </a:rPr>
              <a:t>Store the metrics</a:t>
            </a:r>
          </a:p>
          <a:p>
            <a:pPr lvl="1"/>
            <a:r>
              <a:rPr lang="en-US" dirty="0">
                <a:cs typeface="Calibri"/>
              </a:rPr>
              <a:t>Visualize the data</a:t>
            </a:r>
          </a:p>
          <a:p>
            <a:pPr lvl="1"/>
            <a:r>
              <a:rPr lang="en-US" dirty="0">
                <a:cs typeface="Calibri"/>
              </a:rPr>
              <a:t>Store the model</a:t>
            </a:r>
          </a:p>
          <a:p>
            <a:r>
              <a:rPr lang="en-US" dirty="0">
                <a:cs typeface="Calibri"/>
              </a:rPr>
              <a:t>Do research on other models</a:t>
            </a:r>
          </a:p>
          <a:p>
            <a:pPr lvl="1"/>
            <a:r>
              <a:rPr lang="en-US" dirty="0">
                <a:cs typeface="Calibri"/>
              </a:rPr>
              <a:t>Pix2pix</a:t>
            </a:r>
          </a:p>
          <a:p>
            <a:pPr lvl="1"/>
            <a:r>
              <a:rPr lang="en-US" dirty="0">
                <a:cs typeface="Calibri"/>
              </a:rPr>
              <a:t>Wasserstein GAN</a:t>
            </a:r>
          </a:p>
          <a:p>
            <a:pPr lvl="1"/>
            <a:r>
              <a:rPr lang="en-US">
                <a:cs typeface="Calibri"/>
              </a:rPr>
              <a:t>Least Squared GAN</a:t>
            </a:r>
          </a:p>
        </p:txBody>
      </p:sp>
    </p:spTree>
    <p:extLst>
      <p:ext uri="{BB962C8B-B14F-4D97-AF65-F5344CB8AC3E}">
        <p14:creationId xmlns:p14="http://schemas.microsoft.com/office/powerpoint/2010/main" val="33374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Deep Learning Project Presentation</vt:lpstr>
      <vt:lpstr>Review</vt:lpstr>
      <vt:lpstr>Review</vt:lpstr>
      <vt:lpstr>Review</vt:lpstr>
      <vt:lpstr>Review</vt:lpstr>
      <vt:lpstr>Review</vt:lpstr>
      <vt:lpstr>GAN Project</vt:lpstr>
      <vt:lpstr>Last frame prediction  - GAN</vt:lpstr>
      <vt:lpstr>Methodology</vt:lpstr>
      <vt:lpstr>LSGAN</vt:lpstr>
      <vt:lpstr>Generator</vt:lpstr>
      <vt:lpstr>Discriminator</vt:lpstr>
      <vt:lpstr>Parameters</vt:lpstr>
      <vt:lpstr>Results  - Provided model</vt:lpstr>
      <vt:lpstr>Results  - Provided model</vt:lpstr>
      <vt:lpstr>My model</vt:lpstr>
      <vt:lpstr>My model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757</cp:revision>
  <dcterms:created xsi:type="dcterms:W3CDTF">2021-01-05T09:02:51Z</dcterms:created>
  <dcterms:modified xsi:type="dcterms:W3CDTF">2021-01-06T17:18:56Z</dcterms:modified>
</cp:coreProperties>
</file>