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313" r:id="rId2"/>
    <p:sldId id="314" r:id="rId3"/>
    <p:sldId id="315" r:id="rId4"/>
    <p:sldId id="318" r:id="rId5"/>
    <p:sldId id="320" r:id="rId6"/>
    <p:sldId id="325" r:id="rId7"/>
    <p:sldId id="359" r:id="rId8"/>
    <p:sldId id="333" r:id="rId9"/>
    <p:sldId id="360" r:id="rId10"/>
    <p:sldId id="364" r:id="rId11"/>
    <p:sldId id="355" r:id="rId12"/>
    <p:sldId id="334" r:id="rId13"/>
    <p:sldId id="352" r:id="rId14"/>
    <p:sldId id="356" r:id="rId15"/>
    <p:sldId id="358" r:id="rId16"/>
    <p:sldId id="361" r:id="rId17"/>
    <p:sldId id="365" r:id="rId18"/>
    <p:sldId id="357" r:id="rId19"/>
    <p:sldId id="362" r:id="rId20"/>
    <p:sldId id="363" r:id="rId21"/>
    <p:sldId id="328"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ka Baddani" userId="c8082fcc415e3cbb" providerId="LiveId" clId="{94A2CF3C-2614-43C1-BC25-9A01D47F0AE2}"/>
    <pc:docChg chg="undo custSel addSld delSld modSld sldOrd">
      <pc:chgData name="Devika Baddani" userId="c8082fcc415e3cbb" providerId="LiveId" clId="{94A2CF3C-2614-43C1-BC25-9A01D47F0AE2}" dt="2021-09-13T18:32:30.474" v="1777"/>
      <pc:docMkLst>
        <pc:docMk/>
      </pc:docMkLst>
      <pc:sldChg chg="modSp mod">
        <pc:chgData name="Devika Baddani" userId="c8082fcc415e3cbb" providerId="LiveId" clId="{94A2CF3C-2614-43C1-BC25-9A01D47F0AE2}" dt="2021-09-13T16:18:42.443" v="318" actId="14100"/>
        <pc:sldMkLst>
          <pc:docMk/>
          <pc:sldMk cId="2406950313" sldId="313"/>
        </pc:sldMkLst>
        <pc:picChg chg="mod">
          <ac:chgData name="Devika Baddani" userId="c8082fcc415e3cbb" providerId="LiveId" clId="{94A2CF3C-2614-43C1-BC25-9A01D47F0AE2}" dt="2021-09-13T16:18:42.443" v="318" actId="14100"/>
          <ac:picMkLst>
            <pc:docMk/>
            <pc:sldMk cId="2406950313" sldId="313"/>
            <ac:picMk id="8" creationId="{267A806F-F995-4F8C-AFA4-B15983F0525D}"/>
          </ac:picMkLst>
        </pc:picChg>
      </pc:sldChg>
      <pc:sldChg chg="modSp mod">
        <pc:chgData name="Devika Baddani" userId="c8082fcc415e3cbb" providerId="LiveId" clId="{94A2CF3C-2614-43C1-BC25-9A01D47F0AE2}" dt="2021-09-13T18:29:34.100" v="1775" actId="1076"/>
        <pc:sldMkLst>
          <pc:docMk/>
          <pc:sldMk cId="1879441009" sldId="314"/>
        </pc:sldMkLst>
        <pc:spChg chg="mod">
          <ac:chgData name="Devika Baddani" userId="c8082fcc415e3cbb" providerId="LiveId" clId="{94A2CF3C-2614-43C1-BC25-9A01D47F0AE2}" dt="2021-09-13T18:29:30.665" v="1774" actId="1076"/>
          <ac:spMkLst>
            <pc:docMk/>
            <pc:sldMk cId="1879441009" sldId="314"/>
            <ac:spMk id="2" creationId="{4C58308F-70DB-4B0F-92A6-158A9A5D13FD}"/>
          </ac:spMkLst>
        </pc:spChg>
        <pc:spChg chg="mod">
          <ac:chgData name="Devika Baddani" userId="c8082fcc415e3cbb" providerId="LiveId" clId="{94A2CF3C-2614-43C1-BC25-9A01D47F0AE2}" dt="2021-09-13T18:29:34.100" v="1775" actId="1076"/>
          <ac:spMkLst>
            <pc:docMk/>
            <pc:sldMk cId="1879441009" sldId="314"/>
            <ac:spMk id="4" creationId="{637B6CE0-A0B0-4415-B4D7-8D92308020A2}"/>
          </ac:spMkLst>
        </pc:spChg>
        <pc:spChg chg="mod">
          <ac:chgData name="Devika Baddani" userId="c8082fcc415e3cbb" providerId="LiveId" clId="{94A2CF3C-2614-43C1-BC25-9A01D47F0AE2}" dt="2021-09-13T18:27:16.412" v="1612" actId="14100"/>
          <ac:spMkLst>
            <pc:docMk/>
            <pc:sldMk cId="1879441009" sldId="314"/>
            <ac:spMk id="11" creationId="{A00F2C3A-27E3-49F9-862B-07B8746E1F91}"/>
          </ac:spMkLst>
        </pc:spChg>
      </pc:sldChg>
      <pc:sldChg chg="del">
        <pc:chgData name="Devika Baddani" userId="c8082fcc415e3cbb" providerId="LiveId" clId="{94A2CF3C-2614-43C1-BC25-9A01D47F0AE2}" dt="2021-09-13T16:19:07.465" v="319" actId="47"/>
        <pc:sldMkLst>
          <pc:docMk/>
          <pc:sldMk cId="2392248283" sldId="316"/>
        </pc:sldMkLst>
      </pc:sldChg>
      <pc:sldChg chg="modSp add del mod">
        <pc:chgData name="Devika Baddani" userId="c8082fcc415e3cbb" providerId="LiveId" clId="{94A2CF3C-2614-43C1-BC25-9A01D47F0AE2}" dt="2021-09-13T16:22:27.067" v="394" actId="47"/>
        <pc:sldMkLst>
          <pc:docMk/>
          <pc:sldMk cId="2563411245" sldId="317"/>
        </pc:sldMkLst>
        <pc:spChg chg="mod">
          <ac:chgData name="Devika Baddani" userId="c8082fcc415e3cbb" providerId="LiveId" clId="{94A2CF3C-2614-43C1-BC25-9A01D47F0AE2}" dt="2021-09-13T16:21:18.848" v="387" actId="20577"/>
          <ac:spMkLst>
            <pc:docMk/>
            <pc:sldMk cId="2563411245" sldId="317"/>
            <ac:spMk id="7" creationId="{44790396-E742-4B90-8D10-FA5C23824075}"/>
          </ac:spMkLst>
        </pc:spChg>
      </pc:sldChg>
      <pc:sldChg chg="addSp modSp mod">
        <pc:chgData name="Devika Baddani" userId="c8082fcc415e3cbb" providerId="LiveId" clId="{94A2CF3C-2614-43C1-BC25-9A01D47F0AE2}" dt="2021-09-13T16:22:17.567" v="393" actId="208"/>
        <pc:sldMkLst>
          <pc:docMk/>
          <pc:sldMk cId="3987349366" sldId="318"/>
        </pc:sldMkLst>
        <pc:spChg chg="mod">
          <ac:chgData name="Devika Baddani" userId="c8082fcc415e3cbb" providerId="LiveId" clId="{94A2CF3C-2614-43C1-BC25-9A01D47F0AE2}" dt="2021-09-13T16:21:07.720" v="385" actId="255"/>
          <ac:spMkLst>
            <pc:docMk/>
            <pc:sldMk cId="3987349366" sldId="318"/>
            <ac:spMk id="2" creationId="{449940FC-6AA9-42B6-B91E-3B380F56AD53}"/>
          </ac:spMkLst>
        </pc:spChg>
        <pc:spChg chg="add mod">
          <ac:chgData name="Devika Baddani" userId="c8082fcc415e3cbb" providerId="LiveId" clId="{94A2CF3C-2614-43C1-BC25-9A01D47F0AE2}" dt="2021-09-13T16:22:17.567" v="393" actId="208"/>
          <ac:spMkLst>
            <pc:docMk/>
            <pc:sldMk cId="3987349366" sldId="318"/>
            <ac:spMk id="3" creationId="{5A6C68C3-F4ED-422E-AE1D-0DD4A5E2AD96}"/>
          </ac:spMkLst>
        </pc:spChg>
        <pc:graphicFrameChg chg="mod">
          <ac:chgData name="Devika Baddani" userId="c8082fcc415e3cbb" providerId="LiveId" clId="{94A2CF3C-2614-43C1-BC25-9A01D47F0AE2}" dt="2021-09-13T16:20:54.911" v="384" actId="1076"/>
          <ac:graphicFrameMkLst>
            <pc:docMk/>
            <pc:sldMk cId="3987349366" sldId="318"/>
            <ac:graphicFrameMk id="13" creationId="{FB77F91A-5BD9-4267-B355-75D9FC041AA4}"/>
          </ac:graphicFrameMkLst>
        </pc:graphicFrameChg>
      </pc:sldChg>
      <pc:sldChg chg="del">
        <pc:chgData name="Devika Baddani" userId="c8082fcc415e3cbb" providerId="LiveId" clId="{94A2CF3C-2614-43C1-BC25-9A01D47F0AE2}" dt="2021-09-13T17:40:46.376" v="425" actId="47"/>
        <pc:sldMkLst>
          <pc:docMk/>
          <pc:sldMk cId="28180478" sldId="319"/>
        </pc:sldMkLst>
      </pc:sldChg>
      <pc:sldChg chg="addSp modSp mod">
        <pc:chgData name="Devika Baddani" userId="c8082fcc415e3cbb" providerId="LiveId" clId="{94A2CF3C-2614-43C1-BC25-9A01D47F0AE2}" dt="2021-09-13T17:41:17.050" v="458" actId="1076"/>
        <pc:sldMkLst>
          <pc:docMk/>
          <pc:sldMk cId="935004790" sldId="320"/>
        </pc:sldMkLst>
        <pc:spChg chg="mod">
          <ac:chgData name="Devika Baddani" userId="c8082fcc415e3cbb" providerId="LiveId" clId="{94A2CF3C-2614-43C1-BC25-9A01D47F0AE2}" dt="2021-09-13T17:41:17.050" v="458" actId="1076"/>
          <ac:spMkLst>
            <pc:docMk/>
            <pc:sldMk cId="935004790" sldId="320"/>
            <ac:spMk id="2" creationId="{4C2334A8-A61A-4473-A209-BD9AFA6A319F}"/>
          </ac:spMkLst>
        </pc:spChg>
        <pc:spChg chg="add mod">
          <ac:chgData name="Devika Baddani" userId="c8082fcc415e3cbb" providerId="LiveId" clId="{94A2CF3C-2614-43C1-BC25-9A01D47F0AE2}" dt="2021-09-13T17:40:09.869" v="415" actId="1076"/>
          <ac:spMkLst>
            <pc:docMk/>
            <pc:sldMk cId="935004790" sldId="320"/>
            <ac:spMk id="7" creationId="{18133C39-9099-4437-9D11-54F1BC58A5DD}"/>
          </ac:spMkLst>
        </pc:spChg>
        <pc:graphicFrameChg chg="mod">
          <ac:chgData name="Devika Baddani" userId="c8082fcc415e3cbb" providerId="LiveId" clId="{94A2CF3C-2614-43C1-BC25-9A01D47F0AE2}" dt="2021-09-13T17:40:29.476" v="424" actId="113"/>
          <ac:graphicFrameMkLst>
            <pc:docMk/>
            <pc:sldMk cId="935004790" sldId="320"/>
            <ac:graphicFrameMk id="6" creationId="{D52FC56A-F39D-48DB-8952-D53F89F1DB7E}"/>
          </ac:graphicFrameMkLst>
        </pc:graphicFrameChg>
      </pc:sldChg>
      <pc:sldChg chg="addSp modSp mod">
        <pc:chgData name="Devika Baddani" userId="c8082fcc415e3cbb" providerId="LiveId" clId="{94A2CF3C-2614-43C1-BC25-9A01D47F0AE2}" dt="2021-09-13T17:45:00.006" v="494" actId="1076"/>
        <pc:sldMkLst>
          <pc:docMk/>
          <pc:sldMk cId="1902481338" sldId="325"/>
        </pc:sldMkLst>
        <pc:spChg chg="mod">
          <ac:chgData name="Devika Baddani" userId="c8082fcc415e3cbb" providerId="LiveId" clId="{94A2CF3C-2614-43C1-BC25-9A01D47F0AE2}" dt="2021-09-13T17:44:43.067" v="492" actId="1076"/>
          <ac:spMkLst>
            <pc:docMk/>
            <pc:sldMk cId="1902481338" sldId="325"/>
            <ac:spMk id="2" creationId="{064D7FE7-B683-45EE-8447-509C9289C0BB}"/>
          </ac:spMkLst>
        </pc:spChg>
        <pc:spChg chg="mod">
          <ac:chgData name="Devika Baddani" userId="c8082fcc415e3cbb" providerId="LiveId" clId="{94A2CF3C-2614-43C1-BC25-9A01D47F0AE2}" dt="2021-09-13T17:45:00.006" v="494" actId="1076"/>
          <ac:spMkLst>
            <pc:docMk/>
            <pc:sldMk cId="1902481338" sldId="325"/>
            <ac:spMk id="9" creationId="{1334DF24-0B33-4DE5-A894-016355786D76}"/>
          </ac:spMkLst>
        </pc:spChg>
        <pc:spChg chg="add mod">
          <ac:chgData name="Devika Baddani" userId="c8082fcc415e3cbb" providerId="LiveId" clId="{94A2CF3C-2614-43C1-BC25-9A01D47F0AE2}" dt="2021-09-13T17:44:25.169" v="489" actId="1076"/>
          <ac:spMkLst>
            <pc:docMk/>
            <pc:sldMk cId="1902481338" sldId="325"/>
            <ac:spMk id="10" creationId="{81D077E9-7451-44BB-A736-0BF683F86F23}"/>
          </ac:spMkLst>
        </pc:spChg>
        <pc:spChg chg="add mod">
          <ac:chgData name="Devika Baddani" userId="c8082fcc415e3cbb" providerId="LiveId" clId="{94A2CF3C-2614-43C1-BC25-9A01D47F0AE2}" dt="2021-09-13T17:44:35.073" v="491" actId="1076"/>
          <ac:spMkLst>
            <pc:docMk/>
            <pc:sldMk cId="1902481338" sldId="325"/>
            <ac:spMk id="11" creationId="{CF69C9A5-DD0B-4551-AB39-A8837A8B55E9}"/>
          </ac:spMkLst>
        </pc:spChg>
        <pc:graphicFrameChg chg="mod">
          <ac:chgData name="Devika Baddani" userId="c8082fcc415e3cbb" providerId="LiveId" clId="{94A2CF3C-2614-43C1-BC25-9A01D47F0AE2}" dt="2021-09-13T17:44:54.090" v="493" actId="1076"/>
          <ac:graphicFrameMkLst>
            <pc:docMk/>
            <pc:sldMk cId="1902481338" sldId="325"/>
            <ac:graphicFrameMk id="8" creationId="{A6BB4A63-134A-49E3-A01E-E5B9911623D4}"/>
          </ac:graphicFrameMkLst>
        </pc:graphicFrameChg>
      </pc:sldChg>
      <pc:sldChg chg="del">
        <pc:chgData name="Devika Baddani" userId="c8082fcc415e3cbb" providerId="LiveId" clId="{94A2CF3C-2614-43C1-BC25-9A01D47F0AE2}" dt="2021-09-13T17:40:49.435" v="426" actId="47"/>
        <pc:sldMkLst>
          <pc:docMk/>
          <pc:sldMk cId="3268777654" sldId="326"/>
        </pc:sldMkLst>
      </pc:sldChg>
      <pc:sldChg chg="add">
        <pc:chgData name="Devika Baddani" userId="c8082fcc415e3cbb" providerId="LiveId" clId="{94A2CF3C-2614-43C1-BC25-9A01D47F0AE2}" dt="2021-09-13T18:17:05.354" v="1382"/>
        <pc:sldMkLst>
          <pc:docMk/>
          <pc:sldMk cId="2272820127" sldId="327"/>
        </pc:sldMkLst>
      </pc:sldChg>
      <pc:sldChg chg="add">
        <pc:chgData name="Devika Baddani" userId="c8082fcc415e3cbb" providerId="LiveId" clId="{94A2CF3C-2614-43C1-BC25-9A01D47F0AE2}" dt="2021-09-13T18:16:53.218" v="1381"/>
        <pc:sldMkLst>
          <pc:docMk/>
          <pc:sldMk cId="2342864788" sldId="328"/>
        </pc:sldMkLst>
      </pc:sldChg>
      <pc:sldChg chg="addSp delSp modSp mod">
        <pc:chgData name="Devika Baddani" userId="c8082fcc415e3cbb" providerId="LiveId" clId="{94A2CF3C-2614-43C1-BC25-9A01D47F0AE2}" dt="2021-09-13T17:48:03.014" v="519" actId="1076"/>
        <pc:sldMkLst>
          <pc:docMk/>
          <pc:sldMk cId="2227406992" sldId="333"/>
        </pc:sldMkLst>
        <pc:spChg chg="add mod">
          <ac:chgData name="Devika Baddani" userId="c8082fcc415e3cbb" providerId="LiveId" clId="{94A2CF3C-2614-43C1-BC25-9A01D47F0AE2}" dt="2021-09-13T16:17:25.823" v="310" actId="1076"/>
          <ac:spMkLst>
            <pc:docMk/>
            <pc:sldMk cId="2227406992" sldId="333"/>
            <ac:spMk id="7" creationId="{B160EEE7-83B9-4BDE-81C3-374C6E1DD6ED}"/>
          </ac:spMkLst>
        </pc:spChg>
        <pc:spChg chg="mod">
          <ac:chgData name="Devika Baddani" userId="c8082fcc415e3cbb" providerId="LiveId" clId="{94A2CF3C-2614-43C1-BC25-9A01D47F0AE2}" dt="2021-09-13T16:16:33.717" v="304" actId="14100"/>
          <ac:spMkLst>
            <pc:docMk/>
            <pc:sldMk cId="2227406992" sldId="333"/>
            <ac:spMk id="8" creationId="{2B8F3161-491B-4341-9B34-B64CC12D6591}"/>
          </ac:spMkLst>
        </pc:spChg>
        <pc:spChg chg="add mod">
          <ac:chgData name="Devika Baddani" userId="c8082fcc415e3cbb" providerId="LiveId" clId="{94A2CF3C-2614-43C1-BC25-9A01D47F0AE2}" dt="2021-09-13T17:48:03.014" v="519" actId="1076"/>
          <ac:spMkLst>
            <pc:docMk/>
            <pc:sldMk cId="2227406992" sldId="333"/>
            <ac:spMk id="9" creationId="{F09F366B-BAEB-47B5-BE11-5A130E20071C}"/>
          </ac:spMkLst>
        </pc:spChg>
        <pc:graphicFrameChg chg="add del mod">
          <ac:chgData name="Devika Baddani" userId="c8082fcc415e3cbb" providerId="LiveId" clId="{94A2CF3C-2614-43C1-BC25-9A01D47F0AE2}" dt="2021-09-13T16:16:38.142" v="305" actId="1076"/>
          <ac:graphicFrameMkLst>
            <pc:docMk/>
            <pc:sldMk cId="2227406992" sldId="333"/>
            <ac:graphicFrameMk id="5" creationId="{A5318A74-5AF9-4B88-AF9F-E3B10FB9312A}"/>
          </ac:graphicFrameMkLst>
        </pc:graphicFrameChg>
      </pc:sldChg>
      <pc:sldChg chg="ord">
        <pc:chgData name="Devika Baddani" userId="c8082fcc415e3cbb" providerId="LiveId" clId="{94A2CF3C-2614-43C1-BC25-9A01D47F0AE2}" dt="2021-09-13T17:59:00.016" v="693"/>
        <pc:sldMkLst>
          <pc:docMk/>
          <pc:sldMk cId="1087351370" sldId="334"/>
        </pc:sldMkLst>
      </pc:sldChg>
      <pc:sldChg chg="del ord">
        <pc:chgData name="Devika Baddani" userId="c8082fcc415e3cbb" providerId="LiveId" clId="{94A2CF3C-2614-43C1-BC25-9A01D47F0AE2}" dt="2021-09-13T17:45:27.212" v="497" actId="47"/>
        <pc:sldMkLst>
          <pc:docMk/>
          <pc:sldMk cId="1511433778" sldId="345"/>
        </pc:sldMkLst>
      </pc:sldChg>
      <pc:sldChg chg="del">
        <pc:chgData name="Devika Baddani" userId="c8082fcc415e3cbb" providerId="LiveId" clId="{94A2CF3C-2614-43C1-BC25-9A01D47F0AE2}" dt="2021-09-13T17:45:29.741" v="498" actId="47"/>
        <pc:sldMkLst>
          <pc:docMk/>
          <pc:sldMk cId="1305951736" sldId="346"/>
        </pc:sldMkLst>
      </pc:sldChg>
      <pc:sldChg chg="del">
        <pc:chgData name="Devika Baddani" userId="c8082fcc415e3cbb" providerId="LiveId" clId="{94A2CF3C-2614-43C1-BC25-9A01D47F0AE2}" dt="2021-09-13T17:45:31.256" v="499" actId="47"/>
        <pc:sldMkLst>
          <pc:docMk/>
          <pc:sldMk cId="2330364484" sldId="347"/>
        </pc:sldMkLst>
      </pc:sldChg>
      <pc:sldChg chg="ord">
        <pc:chgData name="Devika Baddani" userId="c8082fcc415e3cbb" providerId="LiveId" clId="{94A2CF3C-2614-43C1-BC25-9A01D47F0AE2}" dt="2021-09-13T18:17:20.005" v="1386"/>
        <pc:sldMkLst>
          <pc:docMk/>
          <pc:sldMk cId="3386188832" sldId="356"/>
        </pc:sldMkLst>
      </pc:sldChg>
      <pc:sldChg chg="modSp mod">
        <pc:chgData name="Devika Baddani" userId="c8082fcc415e3cbb" providerId="LiveId" clId="{94A2CF3C-2614-43C1-BC25-9A01D47F0AE2}" dt="2021-09-13T18:13:44.990" v="1333" actId="255"/>
        <pc:sldMkLst>
          <pc:docMk/>
          <pc:sldMk cId="3045896815" sldId="357"/>
        </pc:sldMkLst>
        <pc:spChg chg="mod">
          <ac:chgData name="Devika Baddani" userId="c8082fcc415e3cbb" providerId="LiveId" clId="{94A2CF3C-2614-43C1-BC25-9A01D47F0AE2}" dt="2021-09-13T18:13:44.990" v="1333" actId="255"/>
          <ac:spMkLst>
            <pc:docMk/>
            <pc:sldMk cId="3045896815" sldId="357"/>
            <ac:spMk id="2" creationId="{307C361A-2C22-4DF1-BFE4-397178F49AE1}"/>
          </ac:spMkLst>
        </pc:spChg>
      </pc:sldChg>
      <pc:sldChg chg="addSp modSp mod">
        <pc:chgData name="Devika Baddani" userId="c8082fcc415e3cbb" providerId="LiveId" clId="{94A2CF3C-2614-43C1-BC25-9A01D47F0AE2}" dt="2021-09-13T16:12:49.367" v="223" actId="1076"/>
        <pc:sldMkLst>
          <pc:docMk/>
          <pc:sldMk cId="3859602127" sldId="358"/>
        </pc:sldMkLst>
        <pc:picChg chg="add mod">
          <ac:chgData name="Devika Baddani" userId="c8082fcc415e3cbb" providerId="LiveId" clId="{94A2CF3C-2614-43C1-BC25-9A01D47F0AE2}" dt="2021-09-13T16:11:57.188" v="116" actId="14100"/>
          <ac:picMkLst>
            <pc:docMk/>
            <pc:sldMk cId="3859602127" sldId="358"/>
            <ac:picMk id="4" creationId="{16B7FCE4-AE60-4005-81BF-F1525D20E67E}"/>
          </ac:picMkLst>
        </pc:picChg>
        <pc:picChg chg="mod">
          <ac:chgData name="Devika Baddani" userId="c8082fcc415e3cbb" providerId="LiveId" clId="{94A2CF3C-2614-43C1-BC25-9A01D47F0AE2}" dt="2021-09-13T16:12:42.614" v="221" actId="1076"/>
          <ac:picMkLst>
            <pc:docMk/>
            <pc:sldMk cId="3859602127" sldId="358"/>
            <ac:picMk id="5" creationId="{86CBCE07-E03A-46DA-9344-0DD0F5AF6DA7}"/>
          </ac:picMkLst>
        </pc:picChg>
        <pc:picChg chg="add mod">
          <ac:chgData name="Devika Baddani" userId="c8082fcc415e3cbb" providerId="LiveId" clId="{94A2CF3C-2614-43C1-BC25-9A01D47F0AE2}" dt="2021-09-13T16:12:49.367" v="223" actId="1076"/>
          <ac:picMkLst>
            <pc:docMk/>
            <pc:sldMk cId="3859602127" sldId="358"/>
            <ac:picMk id="7" creationId="{37D8F0FD-8EAA-4C07-8992-B79181517EBC}"/>
          </ac:picMkLst>
        </pc:picChg>
      </pc:sldChg>
      <pc:sldChg chg="addSp delSp modSp new mod">
        <pc:chgData name="Devika Baddani" userId="c8082fcc415e3cbb" providerId="LiveId" clId="{94A2CF3C-2614-43C1-BC25-9A01D47F0AE2}" dt="2021-09-13T17:50:51.030" v="529"/>
        <pc:sldMkLst>
          <pc:docMk/>
          <pc:sldMk cId="383986630" sldId="359"/>
        </pc:sldMkLst>
        <pc:spChg chg="mod">
          <ac:chgData name="Devika Baddani" userId="c8082fcc415e3cbb" providerId="LiveId" clId="{94A2CF3C-2614-43C1-BC25-9A01D47F0AE2}" dt="2021-09-13T17:50:36.131" v="525" actId="1076"/>
          <ac:spMkLst>
            <pc:docMk/>
            <pc:sldMk cId="383986630" sldId="359"/>
            <ac:spMk id="2" creationId="{27D567F6-E6C4-4CB9-82C1-585381FC3510}"/>
          </ac:spMkLst>
        </pc:spChg>
        <pc:graphicFrameChg chg="add del mod">
          <ac:chgData name="Devika Baddani" userId="c8082fcc415e3cbb" providerId="LiveId" clId="{94A2CF3C-2614-43C1-BC25-9A01D47F0AE2}" dt="2021-09-13T17:50:07.197" v="523" actId="478"/>
          <ac:graphicFrameMkLst>
            <pc:docMk/>
            <pc:sldMk cId="383986630" sldId="359"/>
            <ac:graphicFrameMk id="3" creationId="{9269D03C-DF4F-4F89-BC6A-E6800C2F886C}"/>
          </ac:graphicFrameMkLst>
        </pc:graphicFrameChg>
        <pc:graphicFrameChg chg="add mod">
          <ac:chgData name="Devika Baddani" userId="c8082fcc415e3cbb" providerId="LiveId" clId="{94A2CF3C-2614-43C1-BC25-9A01D47F0AE2}" dt="2021-09-13T17:50:51.030" v="529"/>
          <ac:graphicFrameMkLst>
            <pc:docMk/>
            <pc:sldMk cId="383986630" sldId="359"/>
            <ac:graphicFrameMk id="4" creationId="{0E2B61FB-25F4-430E-9BE9-2D6DBA8E976A}"/>
          </ac:graphicFrameMkLst>
        </pc:graphicFrameChg>
      </pc:sldChg>
      <pc:sldChg chg="addSp delSp modSp new mod ord">
        <pc:chgData name="Devika Baddani" userId="c8082fcc415e3cbb" providerId="LiveId" clId="{94A2CF3C-2614-43C1-BC25-9A01D47F0AE2}" dt="2021-09-13T18:18:34.087" v="1394" actId="21"/>
        <pc:sldMkLst>
          <pc:docMk/>
          <pc:sldMk cId="1051736545" sldId="360"/>
        </pc:sldMkLst>
        <pc:spChg chg="mod">
          <ac:chgData name="Devika Baddani" userId="c8082fcc415e3cbb" providerId="LiveId" clId="{94A2CF3C-2614-43C1-BC25-9A01D47F0AE2}" dt="2021-09-13T17:52:04.491" v="563" actId="1076"/>
          <ac:spMkLst>
            <pc:docMk/>
            <pc:sldMk cId="1051736545" sldId="360"/>
            <ac:spMk id="2" creationId="{8A54AFE4-A66E-4ACC-9C85-E6B99300F3DF}"/>
          </ac:spMkLst>
        </pc:spChg>
        <pc:graphicFrameChg chg="add">
          <ac:chgData name="Devika Baddani" userId="c8082fcc415e3cbb" providerId="LiveId" clId="{94A2CF3C-2614-43C1-BC25-9A01D47F0AE2}" dt="2021-09-13T17:56:05.558" v="684"/>
          <ac:graphicFrameMkLst>
            <pc:docMk/>
            <pc:sldMk cId="1051736545" sldId="360"/>
            <ac:graphicFrameMk id="11" creationId="{51725B99-1A33-447F-A400-7432D2F4C7BA}"/>
          </ac:graphicFrameMkLst>
        </pc:graphicFrameChg>
        <pc:graphicFrameChg chg="add del mod">
          <ac:chgData name="Devika Baddani" userId="c8082fcc415e3cbb" providerId="LiveId" clId="{94A2CF3C-2614-43C1-BC25-9A01D47F0AE2}" dt="2021-09-13T18:18:34.087" v="1394" actId="21"/>
          <ac:graphicFrameMkLst>
            <pc:docMk/>
            <pc:sldMk cId="1051736545" sldId="360"/>
            <ac:graphicFrameMk id="12" creationId="{386FB2E2-EEBB-43E9-B524-70E7EAF7C0C6}"/>
          </ac:graphicFrameMkLst>
        </pc:graphicFrameChg>
        <pc:picChg chg="add del mod">
          <ac:chgData name="Devika Baddani" userId="c8082fcc415e3cbb" providerId="LiveId" clId="{94A2CF3C-2614-43C1-BC25-9A01D47F0AE2}" dt="2021-09-13T17:55:39.575" v="680" actId="478"/>
          <ac:picMkLst>
            <pc:docMk/>
            <pc:sldMk cId="1051736545" sldId="360"/>
            <ac:picMk id="4" creationId="{C743AC61-063D-45E7-A235-4A2EEBBBE333}"/>
          </ac:picMkLst>
        </pc:picChg>
        <pc:picChg chg="add del mod">
          <ac:chgData name="Devika Baddani" userId="c8082fcc415e3cbb" providerId="LiveId" clId="{94A2CF3C-2614-43C1-BC25-9A01D47F0AE2}" dt="2021-09-13T17:55:45.930" v="683" actId="478"/>
          <ac:picMkLst>
            <pc:docMk/>
            <pc:sldMk cId="1051736545" sldId="360"/>
            <ac:picMk id="6" creationId="{2BE4D30F-3367-4811-A78D-DCD451927699}"/>
          </ac:picMkLst>
        </pc:picChg>
        <pc:picChg chg="add del mod">
          <ac:chgData name="Devika Baddani" userId="c8082fcc415e3cbb" providerId="LiveId" clId="{94A2CF3C-2614-43C1-BC25-9A01D47F0AE2}" dt="2021-09-13T17:55:41.684" v="681" actId="478"/>
          <ac:picMkLst>
            <pc:docMk/>
            <pc:sldMk cId="1051736545" sldId="360"/>
            <ac:picMk id="8" creationId="{541F72C0-7BEE-48CE-A067-BB43E644039C}"/>
          </ac:picMkLst>
        </pc:picChg>
        <pc:picChg chg="add del mod">
          <ac:chgData name="Devika Baddani" userId="c8082fcc415e3cbb" providerId="LiveId" clId="{94A2CF3C-2614-43C1-BC25-9A01D47F0AE2}" dt="2021-09-13T17:55:43.943" v="682" actId="478"/>
          <ac:picMkLst>
            <pc:docMk/>
            <pc:sldMk cId="1051736545" sldId="360"/>
            <ac:picMk id="10" creationId="{12EEF143-A913-4C03-BED7-E550269C4DC4}"/>
          </ac:picMkLst>
        </pc:picChg>
      </pc:sldChg>
      <pc:sldChg chg="new del">
        <pc:chgData name="Devika Baddani" userId="c8082fcc415e3cbb" providerId="LiveId" clId="{94A2CF3C-2614-43C1-BC25-9A01D47F0AE2}" dt="2021-09-13T17:51:19.355" v="531" actId="47"/>
        <pc:sldMkLst>
          <pc:docMk/>
          <pc:sldMk cId="1501117168" sldId="360"/>
        </pc:sldMkLst>
      </pc:sldChg>
      <pc:sldChg chg="addSp delSp modSp new mod">
        <pc:chgData name="Devika Baddani" userId="c8082fcc415e3cbb" providerId="LiveId" clId="{94A2CF3C-2614-43C1-BC25-9A01D47F0AE2}" dt="2021-09-13T18:24:46.947" v="1505" actId="207"/>
        <pc:sldMkLst>
          <pc:docMk/>
          <pc:sldMk cId="2432460889" sldId="361"/>
        </pc:sldMkLst>
        <pc:spChg chg="mod">
          <ac:chgData name="Devika Baddani" userId="c8082fcc415e3cbb" providerId="LiveId" clId="{94A2CF3C-2614-43C1-BC25-9A01D47F0AE2}" dt="2021-09-13T18:20:05.693" v="1404" actId="1076"/>
          <ac:spMkLst>
            <pc:docMk/>
            <pc:sldMk cId="2432460889" sldId="361"/>
            <ac:spMk id="2" creationId="{B9BFDBA2-2566-412F-8FD6-DF9ACC38BE25}"/>
          </ac:spMkLst>
        </pc:spChg>
        <pc:spChg chg="add del">
          <ac:chgData name="Devika Baddani" userId="c8082fcc415e3cbb" providerId="LiveId" clId="{94A2CF3C-2614-43C1-BC25-9A01D47F0AE2}" dt="2021-09-13T18:20:13.356" v="1406"/>
          <ac:spMkLst>
            <pc:docMk/>
            <pc:sldMk cId="2432460889" sldId="361"/>
            <ac:spMk id="7" creationId="{A2B7533A-52E5-4721-B170-8AFC9804BD36}"/>
          </ac:spMkLst>
        </pc:spChg>
        <pc:spChg chg="add del mod">
          <ac:chgData name="Devika Baddani" userId="c8082fcc415e3cbb" providerId="LiveId" clId="{94A2CF3C-2614-43C1-BC25-9A01D47F0AE2}" dt="2021-09-13T18:20:51.178" v="1414"/>
          <ac:spMkLst>
            <pc:docMk/>
            <pc:sldMk cId="2432460889" sldId="361"/>
            <ac:spMk id="9" creationId="{1A8C665B-5D80-4A2B-986B-71AB8547A65A}"/>
          </ac:spMkLst>
        </pc:spChg>
        <pc:graphicFrameChg chg="add del mod">
          <ac:chgData name="Devika Baddani" userId="c8082fcc415e3cbb" providerId="LiveId" clId="{94A2CF3C-2614-43C1-BC25-9A01D47F0AE2}" dt="2021-09-13T18:23:37.518" v="1496" actId="21"/>
          <ac:graphicFrameMkLst>
            <pc:docMk/>
            <pc:sldMk cId="2432460889" sldId="361"/>
            <ac:graphicFrameMk id="3" creationId="{7940338F-E5A3-4957-B68B-8885991B8BE0}"/>
          </ac:graphicFrameMkLst>
        </pc:graphicFrameChg>
        <pc:graphicFrameChg chg="add del">
          <ac:chgData name="Devika Baddani" userId="c8082fcc415e3cbb" providerId="LiveId" clId="{94A2CF3C-2614-43C1-BC25-9A01D47F0AE2}" dt="2021-09-13T18:20:13.356" v="1406"/>
          <ac:graphicFrameMkLst>
            <pc:docMk/>
            <pc:sldMk cId="2432460889" sldId="361"/>
            <ac:graphicFrameMk id="4" creationId="{2A7A5DF2-6AC0-425E-A7BC-DB8DA8E2451C}"/>
          </ac:graphicFrameMkLst>
        </pc:graphicFrameChg>
        <pc:graphicFrameChg chg="add del">
          <ac:chgData name="Devika Baddani" userId="c8082fcc415e3cbb" providerId="LiveId" clId="{94A2CF3C-2614-43C1-BC25-9A01D47F0AE2}" dt="2021-09-13T18:20:13.356" v="1406"/>
          <ac:graphicFrameMkLst>
            <pc:docMk/>
            <pc:sldMk cId="2432460889" sldId="361"/>
            <ac:graphicFrameMk id="5" creationId="{199728F4-0B89-4C63-ABE3-940B5B4CE4E2}"/>
          </ac:graphicFrameMkLst>
        </pc:graphicFrameChg>
        <pc:graphicFrameChg chg="add del">
          <ac:chgData name="Devika Baddani" userId="c8082fcc415e3cbb" providerId="LiveId" clId="{94A2CF3C-2614-43C1-BC25-9A01D47F0AE2}" dt="2021-09-13T18:20:13.356" v="1406"/>
          <ac:graphicFrameMkLst>
            <pc:docMk/>
            <pc:sldMk cId="2432460889" sldId="361"/>
            <ac:graphicFrameMk id="6" creationId="{81AC71F1-1DE0-4771-882D-5D45C9EC890D}"/>
          </ac:graphicFrameMkLst>
        </pc:graphicFrameChg>
        <pc:graphicFrameChg chg="add del mod">
          <ac:chgData name="Devika Baddani" userId="c8082fcc415e3cbb" providerId="LiveId" clId="{94A2CF3C-2614-43C1-BC25-9A01D47F0AE2}" dt="2021-09-13T18:20:51.178" v="1414"/>
          <ac:graphicFrameMkLst>
            <pc:docMk/>
            <pc:sldMk cId="2432460889" sldId="361"/>
            <ac:graphicFrameMk id="8" creationId="{A0DAE841-5D6C-4C20-945D-863C92F459D0}"/>
          </ac:graphicFrameMkLst>
        </pc:graphicFrameChg>
        <pc:graphicFrameChg chg="add mod modGraphic">
          <ac:chgData name="Devika Baddani" userId="c8082fcc415e3cbb" providerId="LiveId" clId="{94A2CF3C-2614-43C1-BC25-9A01D47F0AE2}" dt="2021-09-13T18:24:46.947" v="1505" actId="207"/>
          <ac:graphicFrameMkLst>
            <pc:docMk/>
            <pc:sldMk cId="2432460889" sldId="361"/>
            <ac:graphicFrameMk id="10" creationId="{D795CF36-5DE6-4EFD-BE48-F8BBA3720968}"/>
          </ac:graphicFrameMkLst>
        </pc:graphicFrameChg>
      </pc:sldChg>
      <pc:sldChg chg="addSp delSp modSp new mod">
        <pc:chgData name="Devika Baddani" userId="c8082fcc415e3cbb" providerId="LiveId" clId="{94A2CF3C-2614-43C1-BC25-9A01D47F0AE2}" dt="2021-09-13T18:12:34.265" v="1331" actId="207"/>
        <pc:sldMkLst>
          <pc:docMk/>
          <pc:sldMk cId="626283684" sldId="362"/>
        </pc:sldMkLst>
        <pc:spChg chg="del mod">
          <ac:chgData name="Devika Baddani" userId="c8082fcc415e3cbb" providerId="LiveId" clId="{94A2CF3C-2614-43C1-BC25-9A01D47F0AE2}" dt="2021-09-13T18:07:53.185" v="823" actId="478"/>
          <ac:spMkLst>
            <pc:docMk/>
            <pc:sldMk cId="626283684" sldId="362"/>
            <ac:spMk id="2" creationId="{8DBE8ACB-9E7F-4DF8-A2AB-E756FE9174B4}"/>
          </ac:spMkLst>
        </pc:spChg>
        <pc:spChg chg="mod">
          <ac:chgData name="Devika Baddani" userId="c8082fcc415e3cbb" providerId="LiveId" clId="{94A2CF3C-2614-43C1-BC25-9A01D47F0AE2}" dt="2021-09-13T18:06:38.520" v="732" actId="255"/>
          <ac:spMkLst>
            <pc:docMk/>
            <pc:sldMk cId="626283684" sldId="362"/>
            <ac:spMk id="3" creationId="{D50B4268-5884-4FC5-88BE-9F376F19381E}"/>
          </ac:spMkLst>
        </pc:spChg>
        <pc:spChg chg="add del mod">
          <ac:chgData name="Devika Baddani" userId="c8082fcc415e3cbb" providerId="LiveId" clId="{94A2CF3C-2614-43C1-BC25-9A01D47F0AE2}" dt="2021-09-13T18:07:56.437" v="824" actId="478"/>
          <ac:spMkLst>
            <pc:docMk/>
            <pc:sldMk cId="626283684" sldId="362"/>
            <ac:spMk id="5" creationId="{6D5A6285-E7DE-4F87-B042-4C2BC44091A7}"/>
          </ac:spMkLst>
        </pc:spChg>
        <pc:spChg chg="add mod">
          <ac:chgData name="Devika Baddani" userId="c8082fcc415e3cbb" providerId="LiveId" clId="{94A2CF3C-2614-43C1-BC25-9A01D47F0AE2}" dt="2021-09-13T18:12:34.265" v="1331" actId="207"/>
          <ac:spMkLst>
            <pc:docMk/>
            <pc:sldMk cId="626283684" sldId="362"/>
            <ac:spMk id="6" creationId="{90CC6FA5-EA7C-44C3-89EF-E9AB45B7C346}"/>
          </ac:spMkLst>
        </pc:spChg>
      </pc:sldChg>
      <pc:sldChg chg="delSp modSp new mod">
        <pc:chgData name="Devika Baddani" userId="c8082fcc415e3cbb" providerId="LiveId" clId="{94A2CF3C-2614-43C1-BC25-9A01D47F0AE2}" dt="2021-09-13T18:15:28.436" v="1360" actId="1076"/>
        <pc:sldMkLst>
          <pc:docMk/>
          <pc:sldMk cId="3452901173" sldId="363"/>
        </pc:sldMkLst>
        <pc:spChg chg="mod">
          <ac:chgData name="Devika Baddani" userId="c8082fcc415e3cbb" providerId="LiveId" clId="{94A2CF3C-2614-43C1-BC25-9A01D47F0AE2}" dt="2021-09-13T18:14:25.628" v="1350" actId="1076"/>
          <ac:spMkLst>
            <pc:docMk/>
            <pc:sldMk cId="3452901173" sldId="363"/>
            <ac:spMk id="2" creationId="{E36B9435-FF72-44E7-9F0B-B2BAF1954172}"/>
          </ac:spMkLst>
        </pc:spChg>
        <pc:spChg chg="del">
          <ac:chgData name="Devika Baddani" userId="c8082fcc415e3cbb" providerId="LiveId" clId="{94A2CF3C-2614-43C1-BC25-9A01D47F0AE2}" dt="2021-09-13T18:14:03.245" v="1335" actId="478"/>
          <ac:spMkLst>
            <pc:docMk/>
            <pc:sldMk cId="3452901173" sldId="363"/>
            <ac:spMk id="3" creationId="{9FF109FE-E0D7-446F-816D-9C95FC3F0928}"/>
          </ac:spMkLst>
        </pc:spChg>
        <pc:spChg chg="mod">
          <ac:chgData name="Devika Baddani" userId="c8082fcc415e3cbb" providerId="LiveId" clId="{94A2CF3C-2614-43C1-BC25-9A01D47F0AE2}" dt="2021-09-13T18:15:28.436" v="1360" actId="1076"/>
          <ac:spMkLst>
            <pc:docMk/>
            <pc:sldMk cId="3452901173" sldId="363"/>
            <ac:spMk id="4" creationId="{1CDF3A51-A7C5-4445-9D2F-EA62AA53610B}"/>
          </ac:spMkLst>
        </pc:spChg>
      </pc:sldChg>
      <pc:sldChg chg="modSp new del mod">
        <pc:chgData name="Devika Baddani" userId="c8082fcc415e3cbb" providerId="LiveId" clId="{94A2CF3C-2614-43C1-BC25-9A01D47F0AE2}" dt="2021-09-13T18:16:49.245" v="1380" actId="47"/>
        <pc:sldMkLst>
          <pc:docMk/>
          <pc:sldMk cId="8928687" sldId="364"/>
        </pc:sldMkLst>
        <pc:spChg chg="mod">
          <ac:chgData name="Devika Baddani" userId="c8082fcc415e3cbb" providerId="LiveId" clId="{94A2CF3C-2614-43C1-BC25-9A01D47F0AE2}" dt="2021-09-13T18:16:15.967" v="1379" actId="1076"/>
          <ac:spMkLst>
            <pc:docMk/>
            <pc:sldMk cId="8928687" sldId="364"/>
            <ac:spMk id="2" creationId="{7E4DE88D-657C-481C-A262-671FC6394A69}"/>
          </ac:spMkLst>
        </pc:spChg>
      </pc:sldChg>
      <pc:sldChg chg="addSp delSp modSp new mod">
        <pc:chgData name="Devika Baddani" userId="c8082fcc415e3cbb" providerId="LiveId" clId="{94A2CF3C-2614-43C1-BC25-9A01D47F0AE2}" dt="2021-09-13T18:32:30.474" v="1777"/>
        <pc:sldMkLst>
          <pc:docMk/>
          <pc:sldMk cId="699707178" sldId="364"/>
        </pc:sldMkLst>
        <pc:spChg chg="del">
          <ac:chgData name="Devika Baddani" userId="c8082fcc415e3cbb" providerId="LiveId" clId="{94A2CF3C-2614-43C1-BC25-9A01D47F0AE2}" dt="2021-09-13T18:17:51.488" v="1388" actId="478"/>
          <ac:spMkLst>
            <pc:docMk/>
            <pc:sldMk cId="699707178" sldId="364"/>
            <ac:spMk id="2" creationId="{89BBCA1C-95F0-40EA-80DA-BC6629DB3F44}"/>
          </ac:spMkLst>
        </pc:spChg>
        <pc:graphicFrameChg chg="add del">
          <ac:chgData name="Devika Baddani" userId="c8082fcc415e3cbb" providerId="LiveId" clId="{94A2CF3C-2614-43C1-BC25-9A01D47F0AE2}" dt="2021-09-13T18:18:07.926" v="1390"/>
          <ac:graphicFrameMkLst>
            <pc:docMk/>
            <pc:sldMk cId="699707178" sldId="364"/>
            <ac:graphicFrameMk id="3" creationId="{CDA2C096-4153-42D5-BFFC-B8413FB2C89B}"/>
          </ac:graphicFrameMkLst>
        </pc:graphicFrameChg>
        <pc:graphicFrameChg chg="add mod modGraphic">
          <ac:chgData name="Devika Baddani" userId="c8082fcc415e3cbb" providerId="LiveId" clId="{94A2CF3C-2614-43C1-BC25-9A01D47F0AE2}" dt="2021-09-13T18:18:30.329" v="1393" actId="1076"/>
          <ac:graphicFrameMkLst>
            <pc:docMk/>
            <pc:sldMk cId="699707178" sldId="364"/>
            <ac:graphicFrameMk id="4" creationId="{3270A396-2B57-4C08-894F-B751C54A45C3}"/>
          </ac:graphicFrameMkLst>
        </pc:graphicFrameChg>
        <pc:graphicFrameChg chg="add mod">
          <ac:chgData name="Devika Baddani" userId="c8082fcc415e3cbb" providerId="LiveId" clId="{94A2CF3C-2614-43C1-BC25-9A01D47F0AE2}" dt="2021-09-13T18:32:30.474" v="1777"/>
          <ac:graphicFrameMkLst>
            <pc:docMk/>
            <pc:sldMk cId="699707178" sldId="364"/>
            <ac:graphicFrameMk id="5" creationId="{E6BF2760-726A-456F-A3CC-B3D8236814CF}"/>
          </ac:graphicFrameMkLst>
        </pc:graphicFrameChg>
      </pc:sldChg>
      <pc:sldChg chg="addSp delSp modSp new add del mod">
        <pc:chgData name="Devika Baddani" userId="c8082fcc415e3cbb" providerId="LiveId" clId="{94A2CF3C-2614-43C1-BC25-9A01D47F0AE2}" dt="2021-09-13T18:31:03.996" v="1776"/>
        <pc:sldMkLst>
          <pc:docMk/>
          <pc:sldMk cId="1590032024" sldId="365"/>
        </pc:sldMkLst>
        <pc:spChg chg="del">
          <ac:chgData name="Devika Baddani" userId="c8082fcc415e3cbb" providerId="LiveId" clId="{94A2CF3C-2614-43C1-BC25-9A01D47F0AE2}" dt="2021-09-13T18:18:50.337" v="1397" actId="478"/>
          <ac:spMkLst>
            <pc:docMk/>
            <pc:sldMk cId="1590032024" sldId="365"/>
            <ac:spMk id="2" creationId="{FAF616B7-B6C0-4292-A69E-A51105732C46}"/>
          </ac:spMkLst>
        </pc:spChg>
        <pc:spChg chg="del">
          <ac:chgData name="Devika Baddani" userId="c8082fcc415e3cbb" providerId="LiveId" clId="{94A2CF3C-2614-43C1-BC25-9A01D47F0AE2}" dt="2021-09-13T18:18:53.590" v="1398" actId="478"/>
          <ac:spMkLst>
            <pc:docMk/>
            <pc:sldMk cId="1590032024" sldId="365"/>
            <ac:spMk id="3" creationId="{49C87333-0E9D-45BB-8575-F3C882D74609}"/>
          </ac:spMkLst>
        </pc:spChg>
        <pc:graphicFrameChg chg="add mod modGraphic">
          <ac:chgData name="Devika Baddani" userId="c8082fcc415e3cbb" providerId="LiveId" clId="{94A2CF3C-2614-43C1-BC25-9A01D47F0AE2}" dt="2021-09-13T18:24:32.658" v="1503" actId="113"/>
          <ac:graphicFrameMkLst>
            <pc:docMk/>
            <pc:sldMk cId="1590032024" sldId="365"/>
            <ac:graphicFrameMk id="4" creationId="{5AFE37CB-B46A-48CE-9FA8-CFF6A93625FD}"/>
          </ac:graphicFrameMkLst>
        </pc:graphicFrameChg>
        <pc:graphicFrameChg chg="add del mod modGraphic">
          <ac:chgData name="Devika Baddani" userId="c8082fcc415e3cbb" providerId="LiveId" clId="{94A2CF3C-2614-43C1-BC25-9A01D47F0AE2}" dt="2021-09-13T18:23:09.186" v="1490" actId="478"/>
          <ac:graphicFrameMkLst>
            <pc:docMk/>
            <pc:sldMk cId="1590032024" sldId="365"/>
            <ac:graphicFrameMk id="5" creationId="{12769C38-B95C-4A7D-9A6B-89BE92675CF1}"/>
          </ac:graphicFrameMkLst>
        </pc:graphicFrameChg>
        <pc:graphicFrameChg chg="add mod">
          <ac:chgData name="Devika Baddani" userId="c8082fcc415e3cbb" providerId="LiveId" clId="{94A2CF3C-2614-43C1-BC25-9A01D47F0AE2}" dt="2021-09-13T18:31:03.996" v="1776"/>
          <ac:graphicFrameMkLst>
            <pc:docMk/>
            <pc:sldMk cId="1590032024" sldId="365"/>
            <ac:graphicFrameMk id="6" creationId="{DE372FF4-C57B-4681-AB5A-5B35CB4EDEA8}"/>
          </ac:graphicFrameMkLst>
        </pc:graphicFrameChg>
      </pc:sldChg>
      <pc:sldChg chg="add del">
        <pc:chgData name="Devika Baddani" userId="c8082fcc415e3cbb" providerId="LiveId" clId="{94A2CF3C-2614-43C1-BC25-9A01D47F0AE2}" dt="2021-09-13T18:23:52.276" v="1500" actId="47"/>
        <pc:sldMkLst>
          <pc:docMk/>
          <pc:sldMk cId="3094121057" sldId="366"/>
        </pc:sldMkLst>
      </pc:sldChg>
      <pc:sldMasterChg chg="delSldLayout">
        <pc:chgData name="Devika Baddani" userId="c8082fcc415e3cbb" providerId="LiveId" clId="{94A2CF3C-2614-43C1-BC25-9A01D47F0AE2}" dt="2021-09-13T16:22:27.067" v="394" actId="47"/>
        <pc:sldMasterMkLst>
          <pc:docMk/>
          <pc:sldMasterMk cId="1610464220" sldId="2147483648"/>
        </pc:sldMasterMkLst>
        <pc:sldLayoutChg chg="del">
          <pc:chgData name="Devika Baddani" userId="c8082fcc415e3cbb" providerId="LiveId" clId="{94A2CF3C-2614-43C1-BC25-9A01D47F0AE2}" dt="2021-09-13T16:22:27.067" v="394" actId="47"/>
          <pc:sldLayoutMkLst>
            <pc:docMk/>
            <pc:sldMasterMk cId="1610464220" sldId="2147483648"/>
            <pc:sldLayoutMk cId="4284366316" sldId="214748366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4" csCatId="colorful" phldr="1"/>
      <dgm:spPr/>
      <dgm:t>
        <a:bodyPr/>
        <a:lstStyle/>
        <a:p>
          <a:endParaRPr lang="en-US"/>
        </a:p>
      </dgm:t>
    </dgm:pt>
    <dgm:pt modelId="{0F6BA1FB-59E5-4F16-A7B4-1533BB1F09E4}">
      <dgm:prSet/>
      <dgm:spPr/>
      <dgm:t>
        <a:bodyPr/>
        <a:lstStyle/>
        <a:p>
          <a:r>
            <a:rPr lang="en-US" dirty="0">
              <a:latin typeface="Bradley Hand ITC" panose="03070402050302030203" pitchFamily="66" charset="0"/>
            </a:rPr>
            <a:t>Time Consuming and difficult for report generating</a:t>
          </a:r>
          <a:r>
            <a:rPr lang="en-US" dirty="0"/>
            <a:t>.</a:t>
          </a: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dgm:t>
        <a:bodyPr/>
        <a:lstStyle/>
        <a:p>
          <a:r>
            <a:rPr lang="en-US"/>
            <a:t>2</a:t>
          </a:r>
          <a:endParaRPr lang="en-US" dirty="0"/>
        </a:p>
      </dgm:t>
    </dgm:pt>
    <dgm:pt modelId="{1D096F01-AEA8-401D-8348-98E9A81F3CE0}">
      <dgm:prSet/>
      <dgm:spPr/>
      <dgm:t>
        <a:bodyPr/>
        <a:lstStyle/>
        <a:p>
          <a:r>
            <a:rPr lang="en-US" dirty="0">
              <a:latin typeface="Bradley Hand ITC" panose="03070402050302030203" pitchFamily="66" charset="0"/>
            </a:rPr>
            <a:t>Proper Storage Facility is needed.</a:t>
          </a: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dgm:t>
        <a:bodyPr/>
        <a:lstStyle/>
        <a:p>
          <a:r>
            <a:rPr lang="en-US"/>
            <a:t>3</a:t>
          </a:r>
          <a:endParaRPr lang="en-US" dirty="0"/>
        </a:p>
      </dgm:t>
    </dgm:pt>
    <dgm:pt modelId="{DE16CBB4-D3F4-44AD-8379-3A5D78B889D5}">
      <dgm:prSet/>
      <dgm:spPr/>
      <dgm:t>
        <a:bodyPr/>
        <a:lstStyle/>
        <a:p>
          <a:r>
            <a:rPr lang="en-US" dirty="0">
              <a:latin typeface="Bradley Hand ITC" panose="03070402050302030203" pitchFamily="66" charset="0"/>
            </a:rPr>
            <a:t>The</a:t>
          </a:r>
          <a:r>
            <a:rPr lang="en-US" baseline="0" dirty="0">
              <a:latin typeface="Bradley Hand ITC" panose="03070402050302030203" pitchFamily="66" charset="0"/>
            </a:rPr>
            <a:t> Data is not </a:t>
          </a:r>
          <a:r>
            <a:rPr lang="en-US" baseline="0">
              <a:latin typeface="Bradley Hand ITC" panose="03070402050302030203" pitchFamily="66" charset="0"/>
            </a:rPr>
            <a:t>Accessible Constantly</a:t>
          </a:r>
          <a:r>
            <a:rPr lang="en-US" baseline="0" dirty="0">
              <a:latin typeface="Bradley Hand ITC" panose="03070402050302030203" pitchFamily="66" charset="0"/>
            </a:rPr>
            <a:t>.</a:t>
          </a:r>
          <a:endParaRPr lang="en-US" dirty="0">
            <a:latin typeface="Bradley Hand ITC" panose="03070402050302030203" pitchFamily="66" charset="0"/>
          </a:endParaRP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dgm:t>
        <a:bodyPr/>
        <a:lstStyle/>
        <a:p>
          <a:r>
            <a:rPr lang="en-US"/>
            <a:t>4</a:t>
          </a:r>
          <a:endParaRPr lang="en-US" dirty="0"/>
        </a:p>
      </dgm:t>
    </dgm:pt>
    <dgm:pt modelId="{F7B81412-5EAE-488C-9259-0FA0EB0F090B}">
      <dgm:prSet/>
      <dgm:spPr/>
      <dgm:t>
        <a:bodyPr/>
        <a:lstStyle/>
        <a:p>
          <a:r>
            <a:rPr lang="en-US" dirty="0">
              <a:latin typeface="Bradley Hand ITC" panose="03070402050302030203" pitchFamily="66" charset="0"/>
            </a:rPr>
            <a:t>Security</a:t>
          </a:r>
          <a:r>
            <a:rPr lang="en-US" baseline="0" dirty="0">
              <a:latin typeface="Bradley Hand ITC" panose="03070402050302030203" pitchFamily="66" charset="0"/>
            </a:rPr>
            <a:t> of the Records.</a:t>
          </a:r>
          <a:endParaRPr lang="en-US" dirty="0">
            <a:latin typeface="Bradley Hand ITC" panose="03070402050302030203" pitchFamily="66" charset="0"/>
          </a:endParaRPr>
        </a:p>
      </dgm:t>
    </dgm:pt>
    <dgm:pt modelId="{C9E63F01-62A4-4331-A67D-7FE563CE9D07}" type="parTrans" cxnId="{AD7281BE-8A99-43C0-9016-4082EB985BF2}">
      <dgm:prSet/>
      <dgm:spPr/>
      <dgm:t>
        <a:bodyPr/>
        <a:lstStyle/>
        <a:p>
          <a:endParaRPr lang="en-US"/>
        </a:p>
      </dgm:t>
    </dgm:pt>
    <dgm:pt modelId="{32E76676-0672-4988-9FB1-308093FF8D5C}" type="sibTrans" cxnId="{AD7281BE-8A99-43C0-9016-4082EB985BF2}">
      <dgm:prSet phldrT="5" phldr="0"/>
      <dgm:spPr/>
      <dgm:t>
        <a:bodyPr/>
        <a:lstStyle/>
        <a:p>
          <a:r>
            <a:rPr lang="en-US"/>
            <a:t>5</a:t>
          </a:r>
          <a:endParaRPr lang="en-US" dirty="0"/>
        </a:p>
      </dgm:t>
    </dgm:pt>
    <dgm:pt modelId="{198ACE8E-34F4-43E6-BB2E-1809B1CC58DC}">
      <dgm:prSet custT="1"/>
      <dgm:spPr/>
      <dgm:t>
        <a:bodyPr/>
        <a:lstStyle/>
        <a:p>
          <a:r>
            <a:rPr lang="en-US" sz="1600" dirty="0">
              <a:latin typeface="Bradley Hand ITC" panose="03070402050302030203" pitchFamily="66" charset="0"/>
            </a:rPr>
            <a:t>A lot of pen and paper work is required, not User-Friendly</a:t>
          </a:r>
        </a:p>
      </dgm:t>
    </dgm:pt>
    <dgm:pt modelId="{C54063C4-24CD-4834-9424-53756AE38C6B}" type="sibTrans" cxnId="{8327A44B-5326-4A8B-9B23-A3D3C09A16F3}">
      <dgm:prSet phldrT="1" phldr="0"/>
      <dgm:spPr/>
      <dgm:t>
        <a:bodyPr/>
        <a:lstStyle/>
        <a:p>
          <a:r>
            <a:rPr lang="en-US"/>
            <a:t>1</a:t>
          </a:r>
          <a:endParaRPr lang="en-US" dirty="0"/>
        </a:p>
      </dgm:t>
    </dgm:pt>
    <dgm:pt modelId="{49F555B2-B165-4CB6-8578-DF4BCD791ABF}" type="parTrans" cxnId="{8327A44B-5326-4A8B-9B23-A3D3C09A16F3}">
      <dgm:prSet/>
      <dgm:spPr/>
      <dgm:t>
        <a:bodyPr/>
        <a:lstStyle/>
        <a:p>
          <a:endParaRPr lang="en-US"/>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custLinFactNeighborX="957" custLinFactNeighborY="-1034"/>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custLinFactNeighborX="-957" custLinFactNeighborY="-1034"/>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846BE-51A9-4BA7-9258-ECFAE05E7F40}"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en-US"/>
        </a:p>
      </dgm:t>
    </dgm:pt>
    <dgm:pt modelId="{D841507B-447A-43E4-A67A-78917CB1FB25}">
      <dgm:prSet custT="1"/>
      <dgm:spPr/>
      <dgm:t>
        <a:bodyPr/>
        <a:lstStyle/>
        <a:p>
          <a:r>
            <a:rPr lang="en-US" sz="2400" b="1" dirty="0">
              <a:latin typeface="Bradley Hand ITC" panose="03070402050302030203" pitchFamily="66" charset="0"/>
            </a:rPr>
            <a:t>User-friendly. </a:t>
          </a:r>
        </a:p>
      </dgm:t>
    </dgm:pt>
    <dgm:pt modelId="{09ECAFD9-77B4-411E-A0C6-BD2718D2ED19}" type="parTrans" cxnId="{89F99CCE-DD31-45EB-8368-0C474560C17C}">
      <dgm:prSet/>
      <dgm:spPr/>
      <dgm:t>
        <a:bodyPr/>
        <a:lstStyle/>
        <a:p>
          <a:endParaRPr lang="en-US"/>
        </a:p>
      </dgm:t>
    </dgm:pt>
    <dgm:pt modelId="{8A56963F-9458-4CF1-BA11-F6B59F6693C3}" type="sibTrans" cxnId="{89F99CCE-DD31-45EB-8368-0C474560C17C}">
      <dgm:prSet phldrT="1" phldr="0"/>
      <dgm:spPr/>
      <dgm:t>
        <a:bodyPr/>
        <a:lstStyle/>
        <a:p>
          <a:endParaRPr lang="en-IN"/>
        </a:p>
      </dgm:t>
    </dgm:pt>
    <dgm:pt modelId="{AA8D6E5D-2291-4551-826E-2E8CD77EBBCD}">
      <dgm:prSet custT="1"/>
      <dgm:spPr/>
      <dgm:t>
        <a:bodyPr/>
        <a:lstStyle/>
        <a:p>
          <a:r>
            <a:rPr lang="en-US" sz="2000" b="1" dirty="0">
              <a:latin typeface="Bradley Hand ITC" panose="03070402050302030203" pitchFamily="66" charset="0"/>
            </a:rPr>
            <a:t>Quick</a:t>
          </a:r>
          <a:r>
            <a:rPr lang="en-US" sz="2000" b="1" baseline="0" dirty="0">
              <a:latin typeface="Bradley Hand ITC" panose="03070402050302030203" pitchFamily="66" charset="0"/>
            </a:rPr>
            <a:t> management of work</a:t>
          </a:r>
          <a:endParaRPr lang="en-US" sz="2000" b="1" dirty="0">
            <a:latin typeface="Bradley Hand ITC" panose="03070402050302030203" pitchFamily="66" charset="0"/>
          </a:endParaRPr>
        </a:p>
      </dgm:t>
    </dgm:pt>
    <dgm:pt modelId="{8108D565-E010-4B90-8EC9-E6472FDB3D6F}" type="parTrans" cxnId="{55EAF420-E592-4A82-A62F-9D8CCEB249F3}">
      <dgm:prSet/>
      <dgm:spPr/>
      <dgm:t>
        <a:bodyPr/>
        <a:lstStyle/>
        <a:p>
          <a:endParaRPr lang="en-US"/>
        </a:p>
      </dgm:t>
    </dgm:pt>
    <dgm:pt modelId="{6D5F5307-B9A3-4224-A52C-70B5D7E58E7C}" type="sibTrans" cxnId="{55EAF420-E592-4A82-A62F-9D8CCEB249F3}">
      <dgm:prSet phldrT="2" phldr="0"/>
      <dgm:spPr/>
      <dgm:t>
        <a:bodyPr/>
        <a:lstStyle/>
        <a:p>
          <a:endParaRPr lang="en-IN"/>
        </a:p>
      </dgm:t>
    </dgm:pt>
    <dgm:pt modelId="{BA0D1191-41B5-4E4E-98CA-BB121638FA27}">
      <dgm:prSet custT="1"/>
      <dgm:spPr/>
      <dgm:t>
        <a:bodyPr/>
        <a:lstStyle/>
        <a:p>
          <a:r>
            <a:rPr lang="en-US" sz="2000" b="1" i="0" u="none" dirty="0">
              <a:latin typeface="Bradley Hand ITC" panose="03070402050302030203" pitchFamily="66" charset="0"/>
            </a:rPr>
            <a:t>Proper Accessibility of data. </a:t>
          </a:r>
          <a:endParaRPr lang="en-US" sz="2000" b="1" dirty="0">
            <a:latin typeface="Bradley Hand ITC" panose="03070402050302030203" pitchFamily="66" charset="0"/>
          </a:endParaRPr>
        </a:p>
      </dgm:t>
    </dgm:pt>
    <dgm:pt modelId="{BF60A160-E127-4E75-A05F-AE196FFF76E3}" type="parTrans" cxnId="{11BC0A66-4F6B-4022-AC12-122A0951BEB5}">
      <dgm:prSet/>
      <dgm:spPr/>
      <dgm:t>
        <a:bodyPr/>
        <a:lstStyle/>
        <a:p>
          <a:endParaRPr lang="en-US"/>
        </a:p>
      </dgm:t>
    </dgm:pt>
    <dgm:pt modelId="{43A04663-B22C-4CA5-9BCF-3B42D70D691D}" type="sibTrans" cxnId="{11BC0A66-4F6B-4022-AC12-122A0951BEB5}">
      <dgm:prSet phldrT="3" phldr="0"/>
      <dgm:spPr/>
      <dgm:t>
        <a:bodyPr/>
        <a:lstStyle/>
        <a:p>
          <a:endParaRPr lang="en-IN"/>
        </a:p>
      </dgm:t>
    </dgm:pt>
    <dgm:pt modelId="{55AD6682-19A1-4F15-920E-E13D92EB312E}">
      <dgm:prSet custT="1"/>
      <dgm:spPr/>
      <dgm:t>
        <a:bodyPr/>
        <a:lstStyle/>
        <a:p>
          <a:r>
            <a:rPr lang="en-US" sz="2000" b="1" dirty="0">
              <a:latin typeface="Bradley Hand ITC" panose="03070402050302030203" pitchFamily="66" charset="0"/>
            </a:rPr>
            <a:t>Reports are generated easily.</a:t>
          </a:r>
        </a:p>
      </dgm:t>
    </dgm:pt>
    <dgm:pt modelId="{0A1EE536-D200-411C-8FD0-7F23E7109629}" type="parTrans" cxnId="{522DD16F-B30D-40BA-AA70-7667AAFFD0AE}">
      <dgm:prSet/>
      <dgm:spPr/>
      <dgm:t>
        <a:bodyPr/>
        <a:lstStyle/>
        <a:p>
          <a:endParaRPr lang="en-US"/>
        </a:p>
      </dgm:t>
    </dgm:pt>
    <dgm:pt modelId="{6DA0DC7B-EEAC-48D5-8C2F-256705FA5618}" type="sibTrans" cxnId="{522DD16F-B30D-40BA-AA70-7667AAFFD0AE}">
      <dgm:prSet phldrT="4" phldr="0"/>
      <dgm:spPr/>
      <dgm:t>
        <a:bodyPr/>
        <a:lstStyle/>
        <a:p>
          <a:endParaRPr lang="en-IN"/>
        </a:p>
      </dgm:t>
    </dgm:pt>
    <dgm:pt modelId="{1F20ABF3-642B-4EA2-9497-67153B1D953A}">
      <dgm:prSet custT="1"/>
      <dgm:spPr/>
      <dgm:t>
        <a:bodyPr/>
        <a:lstStyle/>
        <a:p>
          <a:r>
            <a:rPr lang="en-US" sz="1400" b="1" dirty="0">
              <a:latin typeface="Bradley Hand ITC" panose="03070402050302030203" pitchFamily="66" charset="0"/>
            </a:rPr>
            <a:t>STUDENT RECORD MANAGEMENT SYSTEM</a:t>
          </a:r>
        </a:p>
      </dgm:t>
    </dgm:pt>
    <dgm:pt modelId="{FE5BB2D4-8C6C-4733-A4F4-BB908B5819C2}" type="parTrans" cxnId="{EF2C8C7A-25B0-4A45-86CA-AD1B06A26E26}">
      <dgm:prSet/>
      <dgm:spPr/>
      <dgm:t>
        <a:bodyPr/>
        <a:lstStyle/>
        <a:p>
          <a:endParaRPr lang="en-US"/>
        </a:p>
      </dgm:t>
    </dgm:pt>
    <dgm:pt modelId="{AC6DD392-D3D9-41A4-B130-4C271E107B19}" type="sibTrans" cxnId="{EF2C8C7A-25B0-4A45-86CA-AD1B06A26E26}">
      <dgm:prSet phldrT="5" phldr="0"/>
      <dgm:spPr/>
      <dgm:t>
        <a:bodyPr/>
        <a:lstStyle/>
        <a:p>
          <a:endParaRPr lang="en-IN"/>
        </a:p>
      </dgm:t>
    </dgm:pt>
    <dgm:pt modelId="{4EAE16AC-161B-44FA-A2B7-7FB2F2731DA5}" type="pres">
      <dgm:prSet presAssocID="{98A846BE-51A9-4BA7-9258-ECFAE05E7F40}" presName="Name0" presStyleCnt="0">
        <dgm:presLayoutVars>
          <dgm:dir/>
          <dgm:resizeHandles val="exact"/>
        </dgm:presLayoutVars>
      </dgm:prSet>
      <dgm:spPr/>
    </dgm:pt>
    <dgm:pt modelId="{4A9659E1-A30F-4C0E-A366-DEB7D7271004}" type="pres">
      <dgm:prSet presAssocID="{D841507B-447A-43E4-A67A-78917CB1FB25}" presName="node" presStyleLbl="node1" presStyleIdx="0" presStyleCnt="5">
        <dgm:presLayoutVars>
          <dgm:bulletEnabled val="1"/>
        </dgm:presLayoutVars>
      </dgm:prSet>
      <dgm:spPr/>
    </dgm:pt>
    <dgm:pt modelId="{3338291C-8480-48E3-8E44-1724D5A06D12}" type="pres">
      <dgm:prSet presAssocID="{8A56963F-9458-4CF1-BA11-F6B59F6693C3}" presName="sibTrans" presStyleLbl="sibTrans2D1" presStyleIdx="0" presStyleCnt="4"/>
      <dgm:spPr/>
    </dgm:pt>
    <dgm:pt modelId="{89A4B9E7-D3E7-43CD-8F2B-6777270F2D4D}" type="pres">
      <dgm:prSet presAssocID="{8A56963F-9458-4CF1-BA11-F6B59F6693C3}" presName="connectorText" presStyleLbl="sibTrans2D1" presStyleIdx="0" presStyleCnt="4"/>
      <dgm:spPr/>
    </dgm:pt>
    <dgm:pt modelId="{9872923A-132E-4009-9F72-05D351466D9E}" type="pres">
      <dgm:prSet presAssocID="{AA8D6E5D-2291-4551-826E-2E8CD77EBBCD}" presName="node" presStyleLbl="node1" presStyleIdx="1" presStyleCnt="5">
        <dgm:presLayoutVars>
          <dgm:bulletEnabled val="1"/>
        </dgm:presLayoutVars>
      </dgm:prSet>
      <dgm:spPr/>
    </dgm:pt>
    <dgm:pt modelId="{A48B1A06-3604-41DC-B737-9F86D46E732E}" type="pres">
      <dgm:prSet presAssocID="{6D5F5307-B9A3-4224-A52C-70B5D7E58E7C}" presName="sibTrans" presStyleLbl="sibTrans2D1" presStyleIdx="1" presStyleCnt="4"/>
      <dgm:spPr/>
    </dgm:pt>
    <dgm:pt modelId="{B3B89913-94CC-449F-ABB4-5D90E7D2E3CA}" type="pres">
      <dgm:prSet presAssocID="{6D5F5307-B9A3-4224-A52C-70B5D7E58E7C}" presName="connectorText" presStyleLbl="sibTrans2D1" presStyleIdx="1" presStyleCnt="4"/>
      <dgm:spPr/>
    </dgm:pt>
    <dgm:pt modelId="{6A06AC28-B6AA-4B47-B3AB-FC6F51944AD1}" type="pres">
      <dgm:prSet presAssocID="{BA0D1191-41B5-4E4E-98CA-BB121638FA27}" presName="node" presStyleLbl="node1" presStyleIdx="2" presStyleCnt="5">
        <dgm:presLayoutVars>
          <dgm:bulletEnabled val="1"/>
        </dgm:presLayoutVars>
      </dgm:prSet>
      <dgm:spPr/>
    </dgm:pt>
    <dgm:pt modelId="{AC6A412D-CA78-43C1-8714-BF33A569CC2B}" type="pres">
      <dgm:prSet presAssocID="{43A04663-B22C-4CA5-9BCF-3B42D70D691D}" presName="sibTrans" presStyleLbl="sibTrans2D1" presStyleIdx="2" presStyleCnt="4"/>
      <dgm:spPr/>
    </dgm:pt>
    <dgm:pt modelId="{34F49B26-32E6-4540-AA04-E1A8437DE38C}" type="pres">
      <dgm:prSet presAssocID="{43A04663-B22C-4CA5-9BCF-3B42D70D691D}" presName="connectorText" presStyleLbl="sibTrans2D1" presStyleIdx="2" presStyleCnt="4"/>
      <dgm:spPr/>
    </dgm:pt>
    <dgm:pt modelId="{6A88951A-14A6-4A6E-8932-4068D9C4D729}" type="pres">
      <dgm:prSet presAssocID="{55AD6682-19A1-4F15-920E-E13D92EB312E}" presName="node" presStyleLbl="node1" presStyleIdx="3" presStyleCnt="5">
        <dgm:presLayoutVars>
          <dgm:bulletEnabled val="1"/>
        </dgm:presLayoutVars>
      </dgm:prSet>
      <dgm:spPr/>
    </dgm:pt>
    <dgm:pt modelId="{B998F08B-B99A-45DD-B67B-77E3D2030347}" type="pres">
      <dgm:prSet presAssocID="{6DA0DC7B-EEAC-48D5-8C2F-256705FA5618}" presName="sibTrans" presStyleLbl="sibTrans2D1" presStyleIdx="3" presStyleCnt="4"/>
      <dgm:spPr/>
    </dgm:pt>
    <dgm:pt modelId="{19B5AB4A-4EBF-4C6D-983A-64C916CB4938}" type="pres">
      <dgm:prSet presAssocID="{6DA0DC7B-EEAC-48D5-8C2F-256705FA5618}" presName="connectorText" presStyleLbl="sibTrans2D1" presStyleIdx="3" presStyleCnt="4"/>
      <dgm:spPr/>
    </dgm:pt>
    <dgm:pt modelId="{A60A6656-75BC-49F6-A336-E78B91D57172}" type="pres">
      <dgm:prSet presAssocID="{1F20ABF3-642B-4EA2-9497-67153B1D953A}" presName="node" presStyleLbl="node1" presStyleIdx="4" presStyleCnt="5">
        <dgm:presLayoutVars>
          <dgm:bulletEnabled val="1"/>
        </dgm:presLayoutVars>
      </dgm:prSet>
      <dgm:spPr/>
    </dgm:pt>
  </dgm:ptLst>
  <dgm:cxnLst>
    <dgm:cxn modelId="{2362C404-8944-4955-A991-AFF9960E7B99}" type="presOf" srcId="{6D5F5307-B9A3-4224-A52C-70B5D7E58E7C}" destId="{A48B1A06-3604-41DC-B737-9F86D46E732E}" srcOrd="0" destOrd="0" presId="urn:microsoft.com/office/officeart/2005/8/layout/process1"/>
    <dgm:cxn modelId="{55EAF420-E592-4A82-A62F-9D8CCEB249F3}" srcId="{98A846BE-51A9-4BA7-9258-ECFAE05E7F40}" destId="{AA8D6E5D-2291-4551-826E-2E8CD77EBBCD}" srcOrd="1" destOrd="0" parTransId="{8108D565-E010-4B90-8EC9-E6472FDB3D6F}" sibTransId="{6D5F5307-B9A3-4224-A52C-70B5D7E58E7C}"/>
    <dgm:cxn modelId="{C8D3AF2B-9816-4006-A4FE-E1CDCBE9A5AB}" type="presOf" srcId="{1F20ABF3-642B-4EA2-9497-67153B1D953A}" destId="{A60A6656-75BC-49F6-A336-E78B91D57172}" srcOrd="0" destOrd="0" presId="urn:microsoft.com/office/officeart/2005/8/layout/process1"/>
    <dgm:cxn modelId="{0B64C43B-0A81-42BE-B2B0-FF3537433638}" type="presOf" srcId="{BA0D1191-41B5-4E4E-98CA-BB121638FA27}" destId="{6A06AC28-B6AA-4B47-B3AB-FC6F51944AD1}" srcOrd="0" destOrd="0" presId="urn:microsoft.com/office/officeart/2005/8/layout/process1"/>
    <dgm:cxn modelId="{7C2B5241-17DD-480F-A8DE-AE459868C39A}" type="presOf" srcId="{8A56963F-9458-4CF1-BA11-F6B59F6693C3}" destId="{89A4B9E7-D3E7-43CD-8F2B-6777270F2D4D}" srcOrd="1" destOrd="0" presId="urn:microsoft.com/office/officeart/2005/8/layout/process1"/>
    <dgm:cxn modelId="{CC6F7B43-5FDD-4BE2-9610-6EE89E6E2B9D}" type="presOf" srcId="{8A56963F-9458-4CF1-BA11-F6B59F6693C3}" destId="{3338291C-8480-48E3-8E44-1724D5A06D12}" srcOrd="0" destOrd="0" presId="urn:microsoft.com/office/officeart/2005/8/layout/process1"/>
    <dgm:cxn modelId="{8E460364-1615-4414-A41A-8D90E7502313}" type="presOf" srcId="{D841507B-447A-43E4-A67A-78917CB1FB25}" destId="{4A9659E1-A30F-4C0E-A366-DEB7D7271004}" srcOrd="0" destOrd="0" presId="urn:microsoft.com/office/officeart/2005/8/layout/process1"/>
    <dgm:cxn modelId="{11BC0A66-4F6B-4022-AC12-122A0951BEB5}" srcId="{98A846BE-51A9-4BA7-9258-ECFAE05E7F40}" destId="{BA0D1191-41B5-4E4E-98CA-BB121638FA27}" srcOrd="2" destOrd="0" parTransId="{BF60A160-E127-4E75-A05F-AE196FFF76E3}" sibTransId="{43A04663-B22C-4CA5-9BCF-3B42D70D691D}"/>
    <dgm:cxn modelId="{FF1DC06C-AB42-4EA3-8760-2A32577EC8BC}" type="presOf" srcId="{AA8D6E5D-2291-4551-826E-2E8CD77EBBCD}" destId="{9872923A-132E-4009-9F72-05D351466D9E}" srcOrd="0" destOrd="0" presId="urn:microsoft.com/office/officeart/2005/8/layout/process1"/>
    <dgm:cxn modelId="{522DD16F-B30D-40BA-AA70-7667AAFFD0AE}" srcId="{98A846BE-51A9-4BA7-9258-ECFAE05E7F40}" destId="{55AD6682-19A1-4F15-920E-E13D92EB312E}" srcOrd="3" destOrd="0" parTransId="{0A1EE536-D200-411C-8FD0-7F23E7109629}" sibTransId="{6DA0DC7B-EEAC-48D5-8C2F-256705FA5618}"/>
    <dgm:cxn modelId="{5A5E9A73-145F-4C0F-9275-5C37B801E2C6}" type="presOf" srcId="{55AD6682-19A1-4F15-920E-E13D92EB312E}" destId="{6A88951A-14A6-4A6E-8932-4068D9C4D729}" srcOrd="0" destOrd="0" presId="urn:microsoft.com/office/officeart/2005/8/layout/process1"/>
    <dgm:cxn modelId="{EF2C8C7A-25B0-4A45-86CA-AD1B06A26E26}" srcId="{98A846BE-51A9-4BA7-9258-ECFAE05E7F40}" destId="{1F20ABF3-642B-4EA2-9497-67153B1D953A}" srcOrd="4" destOrd="0" parTransId="{FE5BB2D4-8C6C-4733-A4F4-BB908B5819C2}" sibTransId="{AC6DD392-D3D9-41A4-B130-4C271E107B19}"/>
    <dgm:cxn modelId="{1E3F2E7B-7469-4E44-857F-7CF09ACF6206}" type="presOf" srcId="{6DA0DC7B-EEAC-48D5-8C2F-256705FA5618}" destId="{19B5AB4A-4EBF-4C6D-983A-64C916CB4938}" srcOrd="1" destOrd="0" presId="urn:microsoft.com/office/officeart/2005/8/layout/process1"/>
    <dgm:cxn modelId="{4F83B588-E338-4CF8-B1FA-0A99D807194B}" type="presOf" srcId="{43A04663-B22C-4CA5-9BCF-3B42D70D691D}" destId="{34F49B26-32E6-4540-AA04-E1A8437DE38C}" srcOrd="1" destOrd="0" presId="urn:microsoft.com/office/officeart/2005/8/layout/process1"/>
    <dgm:cxn modelId="{8914F98D-5CE6-4BAA-AB85-C88AFE7C5165}" type="presOf" srcId="{6DA0DC7B-EEAC-48D5-8C2F-256705FA5618}" destId="{B998F08B-B99A-45DD-B67B-77E3D2030347}" srcOrd="0" destOrd="0" presId="urn:microsoft.com/office/officeart/2005/8/layout/process1"/>
    <dgm:cxn modelId="{6A0EF3A3-36CF-4E6A-8E27-4C18E71F30BE}" type="presOf" srcId="{6D5F5307-B9A3-4224-A52C-70B5D7E58E7C}" destId="{B3B89913-94CC-449F-ABB4-5D90E7D2E3CA}" srcOrd="1" destOrd="0" presId="urn:microsoft.com/office/officeart/2005/8/layout/process1"/>
    <dgm:cxn modelId="{6456B9AA-6AA3-4B85-A96C-6E9E2930CD88}" type="presOf" srcId="{98A846BE-51A9-4BA7-9258-ECFAE05E7F40}" destId="{4EAE16AC-161B-44FA-A2B7-7FB2F2731DA5}" srcOrd="0" destOrd="0" presId="urn:microsoft.com/office/officeart/2005/8/layout/process1"/>
    <dgm:cxn modelId="{438909B6-1220-4C2C-BD71-87CC22F294F3}" type="presOf" srcId="{43A04663-B22C-4CA5-9BCF-3B42D70D691D}" destId="{AC6A412D-CA78-43C1-8714-BF33A569CC2B}" srcOrd="0" destOrd="0" presId="urn:microsoft.com/office/officeart/2005/8/layout/process1"/>
    <dgm:cxn modelId="{89F99CCE-DD31-45EB-8368-0C474560C17C}" srcId="{98A846BE-51A9-4BA7-9258-ECFAE05E7F40}" destId="{D841507B-447A-43E4-A67A-78917CB1FB25}" srcOrd="0" destOrd="0" parTransId="{09ECAFD9-77B4-411E-A0C6-BD2718D2ED19}" sibTransId="{8A56963F-9458-4CF1-BA11-F6B59F6693C3}"/>
    <dgm:cxn modelId="{4C2A1A5E-E36D-4862-8A4A-6CF7A282DBE0}" type="presParOf" srcId="{4EAE16AC-161B-44FA-A2B7-7FB2F2731DA5}" destId="{4A9659E1-A30F-4C0E-A366-DEB7D7271004}" srcOrd="0" destOrd="0" presId="urn:microsoft.com/office/officeart/2005/8/layout/process1"/>
    <dgm:cxn modelId="{C527D421-B75F-4D27-A77D-D767FEBAB63B}" type="presParOf" srcId="{4EAE16AC-161B-44FA-A2B7-7FB2F2731DA5}" destId="{3338291C-8480-48E3-8E44-1724D5A06D12}" srcOrd="1" destOrd="0" presId="urn:microsoft.com/office/officeart/2005/8/layout/process1"/>
    <dgm:cxn modelId="{3A3C34B9-71F0-4847-8975-49C21AC7EF0C}" type="presParOf" srcId="{3338291C-8480-48E3-8E44-1724D5A06D12}" destId="{89A4B9E7-D3E7-43CD-8F2B-6777270F2D4D}" srcOrd="0" destOrd="0" presId="urn:microsoft.com/office/officeart/2005/8/layout/process1"/>
    <dgm:cxn modelId="{3F2A87AD-06E8-4E80-B147-ACEF701FD0D4}" type="presParOf" srcId="{4EAE16AC-161B-44FA-A2B7-7FB2F2731DA5}" destId="{9872923A-132E-4009-9F72-05D351466D9E}" srcOrd="2" destOrd="0" presId="urn:microsoft.com/office/officeart/2005/8/layout/process1"/>
    <dgm:cxn modelId="{CACCC408-5CD5-4457-92EE-4A398420A202}" type="presParOf" srcId="{4EAE16AC-161B-44FA-A2B7-7FB2F2731DA5}" destId="{A48B1A06-3604-41DC-B737-9F86D46E732E}" srcOrd="3" destOrd="0" presId="urn:microsoft.com/office/officeart/2005/8/layout/process1"/>
    <dgm:cxn modelId="{C12272BF-A45F-4B92-973C-1FFDE236CD9B}" type="presParOf" srcId="{A48B1A06-3604-41DC-B737-9F86D46E732E}" destId="{B3B89913-94CC-449F-ABB4-5D90E7D2E3CA}" srcOrd="0" destOrd="0" presId="urn:microsoft.com/office/officeart/2005/8/layout/process1"/>
    <dgm:cxn modelId="{E863A849-F581-4F92-8FB7-6F1E08754F99}" type="presParOf" srcId="{4EAE16AC-161B-44FA-A2B7-7FB2F2731DA5}" destId="{6A06AC28-B6AA-4B47-B3AB-FC6F51944AD1}" srcOrd="4" destOrd="0" presId="urn:microsoft.com/office/officeart/2005/8/layout/process1"/>
    <dgm:cxn modelId="{CAB12C3B-9052-4D1A-A9C5-C9697029DE8B}" type="presParOf" srcId="{4EAE16AC-161B-44FA-A2B7-7FB2F2731DA5}" destId="{AC6A412D-CA78-43C1-8714-BF33A569CC2B}" srcOrd="5" destOrd="0" presId="urn:microsoft.com/office/officeart/2005/8/layout/process1"/>
    <dgm:cxn modelId="{FECCA08F-CC1B-4981-B866-532A39042842}" type="presParOf" srcId="{AC6A412D-CA78-43C1-8714-BF33A569CC2B}" destId="{34F49B26-32E6-4540-AA04-E1A8437DE38C}" srcOrd="0" destOrd="0" presId="urn:microsoft.com/office/officeart/2005/8/layout/process1"/>
    <dgm:cxn modelId="{CBC9C897-E94B-4787-ADBE-301DB02E4CBD}" type="presParOf" srcId="{4EAE16AC-161B-44FA-A2B7-7FB2F2731DA5}" destId="{6A88951A-14A6-4A6E-8932-4068D9C4D729}" srcOrd="6" destOrd="0" presId="urn:microsoft.com/office/officeart/2005/8/layout/process1"/>
    <dgm:cxn modelId="{E05AEF89-22AA-4059-AE26-3650150A6D76}" type="presParOf" srcId="{4EAE16AC-161B-44FA-A2B7-7FB2F2731DA5}" destId="{B998F08B-B99A-45DD-B67B-77E3D2030347}" srcOrd="7" destOrd="0" presId="urn:microsoft.com/office/officeart/2005/8/layout/process1"/>
    <dgm:cxn modelId="{2F61CD9B-3317-444A-BAE0-552D5EE9431F}" type="presParOf" srcId="{B998F08B-B99A-45DD-B67B-77E3D2030347}" destId="{19B5AB4A-4EBF-4C6D-983A-64C916CB4938}" srcOrd="0" destOrd="0" presId="urn:microsoft.com/office/officeart/2005/8/layout/process1"/>
    <dgm:cxn modelId="{EC88119D-5275-45A1-9595-B624122951B1}" type="presParOf" srcId="{4EAE16AC-161B-44FA-A2B7-7FB2F2731DA5}" destId="{A60A6656-75BC-49F6-A336-E78B91D5717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5" qsCatId="simple" csTypeId="urn:microsoft.com/office/officeart/2005/8/colors/colorful4" csCatId="colorful" phldr="1"/>
      <dgm:spPr/>
      <dgm:t>
        <a:bodyPr/>
        <a:lstStyle/>
        <a:p>
          <a:endParaRPr lang="en-US"/>
        </a:p>
      </dgm:t>
    </dgm:pt>
    <dgm:pt modelId="{25E771E7-8CF7-4491-9507-55BFE693DC7B}">
      <dgm:prSet phldrT="[Text]" custT="1"/>
      <dgm:spPr/>
      <dgm:t>
        <a:bodyPr/>
        <a:lstStyle/>
        <a:p>
          <a:r>
            <a:rPr lang="en-US" sz="1800" b="1" dirty="0">
              <a:latin typeface="Bradley Hand ITC" panose="03070402050302030203" pitchFamily="66" charset="0"/>
            </a:rPr>
            <a:t>PYTHON</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800" dirty="0">
              <a:latin typeface="Bradley Hand ITC" panose="03070402050302030203" pitchFamily="66" charset="0"/>
            </a:rPr>
            <a:t>The logic is implemented in python programming language</a:t>
          </a:r>
          <a:r>
            <a:rPr lang="en-US" sz="1800" baseline="0" dirty="0">
              <a:latin typeface="Bradley Hand ITC" panose="03070402050302030203" pitchFamily="66" charset="0"/>
            </a:rPr>
            <a:t> </a:t>
          </a:r>
          <a:endParaRPr lang="en-US" sz="1800" dirty="0">
            <a:latin typeface="Bradley Hand ITC" panose="03070402050302030203" pitchFamily="66" charset="0"/>
          </a:endParaRPr>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custT="1"/>
      <dgm:spPr/>
      <dgm:t>
        <a:bodyPr/>
        <a:lstStyle/>
        <a:p>
          <a:r>
            <a:rPr lang="en-US" sz="1800" b="1" dirty="0">
              <a:latin typeface="Bradley Hand ITC" panose="03070402050302030203" pitchFamily="66" charset="0"/>
            </a:rPr>
            <a:t>DJNAGO</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800" dirty="0">
              <a:latin typeface="Bradley Hand ITC" panose="03070402050302030203" pitchFamily="66" charset="0"/>
            </a:rPr>
            <a:t>Django framework is used to develop the project</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800" dirty="0">
              <a:latin typeface="Bradley Hand ITC" panose="03070402050302030203" pitchFamily="66" charset="0"/>
            </a:rPr>
            <a:t>All the records are stored in SQL database</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custT="1"/>
      <dgm:spPr/>
      <dgm:t>
        <a:bodyPr/>
        <a:lstStyle/>
        <a:p>
          <a:r>
            <a:rPr lang="en-US" sz="1800" b="1" dirty="0">
              <a:latin typeface="Bradley Hand ITC" panose="03070402050302030203" pitchFamily="66" charset="0"/>
            </a:rPr>
            <a:t>HTML</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custT="1"/>
      <dgm:spPr/>
      <dgm:t>
        <a:bodyPr/>
        <a:lstStyle/>
        <a:p>
          <a:r>
            <a:rPr lang="en-US" sz="1800" b="1" dirty="0">
              <a:latin typeface="Bradley Hand ITC" panose="03070402050302030203" pitchFamily="66" charset="0"/>
            </a:rPr>
            <a:t>CSS</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800" dirty="0">
              <a:latin typeface="Bradley Hand ITC" panose="03070402050302030203" pitchFamily="66" charset="0"/>
            </a:rPr>
            <a:t>The layout of the webpages are developed in HTML</a:t>
          </a:r>
          <a:r>
            <a:rPr lang="en-US" sz="1800" baseline="0" dirty="0">
              <a:latin typeface="Bradley Hand ITC" panose="03070402050302030203" pitchFamily="66" charset="0"/>
            </a:rPr>
            <a:t> </a:t>
          </a:r>
          <a:endParaRPr lang="en-US" sz="1800" dirty="0">
            <a:latin typeface="Bradley Hand ITC" panose="03070402050302030203" pitchFamily="66" charset="0"/>
          </a:endParaRPr>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800" b="0" i="0" dirty="0">
              <a:latin typeface="Bradley Hand ITC" panose="03070402050302030203" pitchFamily="66" charset="0"/>
            </a:rPr>
            <a:t>The webpages are designed using CSS. </a:t>
          </a:r>
          <a:endParaRPr lang="en-US" sz="1800" dirty="0">
            <a:latin typeface="Bradley Hand ITC" panose="03070402050302030203" pitchFamily="66" charset="0"/>
          </a:endParaRPr>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8F76A457-10C7-4AC5-BABB-6797AA4FBA67}">
      <dgm:prSet custT="1"/>
      <dgm:spPr/>
      <dgm:t>
        <a:bodyPr/>
        <a:lstStyle/>
        <a:p>
          <a:r>
            <a:rPr lang="en-US" sz="1800" b="1" dirty="0">
              <a:latin typeface="Bradley Hand ITC" panose="03070402050302030203" pitchFamily="66" charset="0"/>
            </a:rPr>
            <a:t>JAVA</a:t>
          </a:r>
          <a:r>
            <a:rPr lang="en-US" sz="1800" b="1" dirty="0"/>
            <a:t> </a:t>
          </a:r>
          <a:r>
            <a:rPr lang="en-US" sz="1800" b="1" dirty="0">
              <a:latin typeface="Bradley Hand ITC" panose="03070402050302030203" pitchFamily="66" charset="0"/>
            </a:rPr>
            <a:t>SCRIPT</a:t>
          </a:r>
        </a:p>
      </dgm:t>
    </dgm:pt>
    <dgm:pt modelId="{6AAD2FD1-86A5-40CE-8FEC-7795F9B8E416}" type="parTrans" cxnId="{2891BC3A-CA85-4010-80B4-9E4530DE8E01}">
      <dgm:prSet/>
      <dgm:spPr/>
      <dgm:t>
        <a:bodyPr/>
        <a:lstStyle/>
        <a:p>
          <a:endParaRPr lang="en-IN"/>
        </a:p>
      </dgm:t>
    </dgm:pt>
    <dgm:pt modelId="{2E3447A6-C77C-4A7D-B329-B9B43CDB5471}" type="sibTrans" cxnId="{2891BC3A-CA85-4010-80B4-9E4530DE8E01}">
      <dgm:prSet/>
      <dgm:spPr/>
      <dgm:t>
        <a:bodyPr/>
        <a:lstStyle/>
        <a:p>
          <a:endParaRPr lang="en-IN"/>
        </a:p>
      </dgm:t>
    </dgm:pt>
    <dgm:pt modelId="{8F3B4B19-33F4-47AC-BE4E-B66181ED98B4}">
      <dgm:prSet phldrT="[Text]" custT="1"/>
      <dgm:spPr/>
      <dgm:t>
        <a:bodyPr/>
        <a:lstStyle/>
        <a:p>
          <a:r>
            <a:rPr lang="en-US" sz="1800" b="1" dirty="0">
              <a:latin typeface="Bradley Hand ITC" panose="03070402050302030203" pitchFamily="66" charset="0"/>
            </a:rPr>
            <a:t>SQL</a:t>
          </a:r>
        </a:p>
      </dgm:t>
    </dgm:pt>
    <dgm:pt modelId="{2C34AF2B-9D07-4B75-9E74-1C680AB14CF6}" type="sibTrans" cxnId="{E9FED118-8FC1-46A3-BD00-F94098ECD6A4}">
      <dgm:prSet/>
      <dgm:spPr/>
      <dgm:t>
        <a:bodyPr/>
        <a:lstStyle/>
        <a:p>
          <a:endParaRPr lang="en-US"/>
        </a:p>
      </dgm:t>
    </dgm:pt>
    <dgm:pt modelId="{D56FE0BA-AE10-413D-B7E3-CD20C3731D50}" type="parTrans" cxnId="{E9FED118-8FC1-46A3-BD00-F94098ECD6A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6">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6">
        <dgm:presLayoutVars>
          <dgm:bulletEnabled val="1"/>
        </dgm:presLayoutVars>
      </dgm:prSet>
      <dgm:spPr/>
    </dgm:pt>
    <dgm:pt modelId="{38893DF2-F8BF-45A3-9200-4CD8C329334E}" type="pres">
      <dgm:prSet presAssocID="{25E771E7-8CF7-4491-9507-55BFE693DC7B}" presName="ConnectLine" presStyleLbl="callout" presStyleIdx="0" presStyleCnt="6"/>
      <dgm:spPr>
        <a:noFill/>
        <a:ln w="6350" cap="flat" cmpd="sng" algn="ctr">
          <a:solidFill>
            <a:schemeClr val="accent4">
              <a:tint val="50000"/>
              <a:hueOff val="0"/>
              <a:satOff val="0"/>
              <a:lumOff val="0"/>
              <a:alphaOff val="0"/>
            </a:schemeClr>
          </a:solidFill>
          <a:prstDash val="dash"/>
          <a:miter lim="800000"/>
        </a:ln>
        <a:effectLst/>
      </dgm:spPr>
    </dgm:pt>
    <dgm:pt modelId="{5A62AEC3-EC27-4AFA-B56B-79326645CDDC}" type="pres">
      <dgm:prSet presAssocID="{25E771E7-8CF7-4491-9507-55BFE693DC7B}" presName="ConnectLineEnd" presStyleLbl="lnNode1" presStyleIdx="0" presStyleCnt="6"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6">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6" custScaleX="86113">
        <dgm:presLayoutVars>
          <dgm:bulletEnabled val="1"/>
        </dgm:presLayoutVars>
      </dgm:prSet>
      <dgm:spPr/>
    </dgm:pt>
    <dgm:pt modelId="{F51F39F5-A989-488C-BFD6-69D558D451E8}" type="pres">
      <dgm:prSet presAssocID="{D76BB3CF-DF5A-41FB-B6A4-25743CF1642F}" presName="ConnectLine" presStyleLbl="callout" presStyleIdx="1" presStyleCnt="6"/>
      <dgm:spPr>
        <a:noFill/>
        <a:ln w="6350" cap="flat" cmpd="sng" algn="ctr">
          <a:solidFill>
            <a:schemeClr val="accent4">
              <a:tint val="50000"/>
              <a:hueOff val="0"/>
              <a:satOff val="0"/>
              <a:lumOff val="0"/>
              <a:alphaOff val="0"/>
            </a:schemeClr>
          </a:solidFill>
          <a:prstDash val="dash"/>
          <a:miter lim="800000"/>
        </a:ln>
        <a:effectLst/>
      </dgm:spPr>
    </dgm:pt>
    <dgm:pt modelId="{A5349257-4327-4545-9142-153EF70CC757}" type="pres">
      <dgm:prSet presAssocID="{D76BB3CF-DF5A-41FB-B6A4-25743CF1642F}" presName="ConnectLineEnd" presStyleLbl="lnNode1" presStyleIdx="1" presStyleCnt="6" custLinFactNeighborX="-913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6">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6">
        <dgm:presLayoutVars>
          <dgm:bulletEnabled val="1"/>
        </dgm:presLayoutVars>
      </dgm:prSet>
      <dgm:spPr/>
    </dgm:pt>
    <dgm:pt modelId="{0D377583-EAA6-47CC-B504-762FB6EBAB9C}" type="pres">
      <dgm:prSet presAssocID="{8F3B4B19-33F4-47AC-BE4E-B66181ED98B4}" presName="ConnectLine" presStyleLbl="callout" presStyleIdx="2" presStyleCnt="6"/>
      <dgm:spPr>
        <a:noFill/>
        <a:ln w="6350" cap="flat" cmpd="sng" algn="ctr">
          <a:solidFill>
            <a:schemeClr val="accent4">
              <a:tint val="50000"/>
              <a:hueOff val="0"/>
              <a:satOff val="0"/>
              <a:lumOff val="0"/>
              <a:alphaOff val="0"/>
            </a:schemeClr>
          </a:solidFill>
          <a:prstDash val="dash"/>
          <a:miter lim="800000"/>
        </a:ln>
        <a:effectLst/>
      </dgm:spPr>
    </dgm:pt>
    <dgm:pt modelId="{72321D10-9092-4E81-9AD7-ACA033236CC0}" type="pres">
      <dgm:prSet presAssocID="{8F3B4B19-33F4-47AC-BE4E-B66181ED98B4}" presName="ConnectLineEnd" presStyleLbl="lnNode1" presStyleIdx="2" presStyleCnt="6" custLinFactNeighborX="9136"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6">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6">
        <dgm:presLayoutVars>
          <dgm:bulletEnabled val="1"/>
        </dgm:presLayoutVars>
      </dgm:prSet>
      <dgm:spPr/>
    </dgm:pt>
    <dgm:pt modelId="{3F96C175-FC65-44B4-B1A3-BD3686077937}" type="pres">
      <dgm:prSet presAssocID="{80CB43E4-C30F-4DCA-A3E9-D12FA78CE0FB}" presName="ConnectLine" presStyleLbl="callout" presStyleIdx="3" presStyleCnt="6"/>
      <dgm:spPr>
        <a:noFill/>
        <a:ln w="6350" cap="flat" cmpd="sng" algn="ctr">
          <a:solidFill>
            <a:schemeClr val="accent4">
              <a:tint val="50000"/>
              <a:hueOff val="0"/>
              <a:satOff val="0"/>
              <a:lumOff val="0"/>
              <a:alphaOff val="0"/>
            </a:schemeClr>
          </a:solidFill>
          <a:prstDash val="dash"/>
          <a:miter lim="800000"/>
        </a:ln>
        <a:effectLst/>
      </dgm:spPr>
    </dgm:pt>
    <dgm:pt modelId="{E150CCC3-D56D-4BD2-8570-DF61526015EB}" type="pres">
      <dgm:prSet presAssocID="{80CB43E4-C30F-4DCA-A3E9-D12FA78CE0FB}" presName="ConnectLineEnd" presStyleLbl="lnNode1" presStyleIdx="3" presStyleCnt="6"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6">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6">
        <dgm:presLayoutVars>
          <dgm:bulletEnabled val="1"/>
        </dgm:presLayoutVars>
      </dgm:prSet>
      <dgm:spPr/>
    </dgm:pt>
    <dgm:pt modelId="{5012A99F-560A-4636-953C-5F263876E566}" type="pres">
      <dgm:prSet presAssocID="{6C230327-1904-47CB-BB1D-FD9D9F4A90BF}" presName="ConnectLine" presStyleLbl="callout" presStyleIdx="4" presStyleCnt="6"/>
      <dgm:spPr>
        <a:noFill/>
        <a:ln w="6350" cap="flat" cmpd="sng" algn="ctr">
          <a:solidFill>
            <a:schemeClr val="accent4">
              <a:tint val="50000"/>
              <a:hueOff val="0"/>
              <a:satOff val="0"/>
              <a:lumOff val="0"/>
              <a:alphaOff val="0"/>
            </a:schemeClr>
          </a:solidFill>
          <a:prstDash val="dash"/>
          <a:miter lim="800000"/>
        </a:ln>
        <a:effectLst/>
      </dgm:spPr>
    </dgm:pt>
    <dgm:pt modelId="{456F09DE-8CFF-414A-A967-17AF417A13B8}" type="pres">
      <dgm:prSet presAssocID="{6C230327-1904-47CB-BB1D-FD9D9F4A90BF}" presName="ConnectLineEnd" presStyleLbl="lnNode1" presStyleIdx="4" presStyleCnt="6" custLinFactNeighborX="-9136" custLinFactNeighborY="91362"/>
      <dgm:spPr/>
    </dgm:pt>
    <dgm:pt modelId="{C11A432F-80B7-4941-B5AB-3A959DC1769B}" type="pres">
      <dgm:prSet presAssocID="{6C230327-1904-47CB-BB1D-FD9D9F4A90BF}" presName="EmptyPane" presStyleCnt="0"/>
      <dgm:spPr/>
    </dgm:pt>
    <dgm:pt modelId="{6364F9CB-29FE-4633-BE5D-5996C180CFB9}" type="pres">
      <dgm:prSet presAssocID="{383C96B1-5630-4111-BDC2-DC9415E1D3B9}" presName="spaceBetweenRectangles" presStyleCnt="0"/>
      <dgm:spPr/>
    </dgm:pt>
    <dgm:pt modelId="{8A0A0E80-017F-4289-8725-A9B1CC7B0BFF}" type="pres">
      <dgm:prSet presAssocID="{8F76A457-10C7-4AC5-BABB-6797AA4FBA67}" presName="composite" presStyleCnt="0"/>
      <dgm:spPr/>
    </dgm:pt>
    <dgm:pt modelId="{53D02293-20D9-4C0D-8750-31F10FDD2919}" type="pres">
      <dgm:prSet presAssocID="{8F76A457-10C7-4AC5-BABB-6797AA4FBA67}" presName="Parent1" presStyleLbl="alignNode1" presStyleIdx="5" presStyleCnt="6">
        <dgm:presLayoutVars>
          <dgm:chMax val="1"/>
          <dgm:chPref val="1"/>
          <dgm:bulletEnabled val="1"/>
        </dgm:presLayoutVars>
      </dgm:prSet>
      <dgm:spPr>
        <a:prstGeom prst="rect">
          <a:avLst/>
        </a:prstGeom>
      </dgm:spPr>
    </dgm:pt>
    <dgm:pt modelId="{807BE806-F745-494A-994C-2E1DF032B1C9}" type="pres">
      <dgm:prSet presAssocID="{8F76A457-10C7-4AC5-BABB-6797AA4FBA67}" presName="Childtext1" presStyleLbl="revTx" presStyleIdx="5" presStyleCnt="6">
        <dgm:presLayoutVars>
          <dgm:bulletEnabled val="1"/>
        </dgm:presLayoutVars>
      </dgm:prSet>
      <dgm:spPr/>
    </dgm:pt>
    <dgm:pt modelId="{383E5C43-50FC-408F-B75B-3B5A3D6EBBAA}" type="pres">
      <dgm:prSet presAssocID="{8F76A457-10C7-4AC5-BABB-6797AA4FBA67}" presName="ConnectLine" presStyleLbl="callout" presStyleIdx="5" presStyleCnt="6"/>
      <dgm:spPr>
        <a:noFill/>
        <a:ln w="6350" cap="flat" cmpd="sng" algn="ctr">
          <a:solidFill>
            <a:schemeClr val="accent4">
              <a:tint val="50000"/>
              <a:hueOff val="0"/>
              <a:satOff val="0"/>
              <a:lumOff val="0"/>
              <a:alphaOff val="0"/>
            </a:schemeClr>
          </a:solidFill>
          <a:prstDash val="dash"/>
          <a:miter lim="800000"/>
        </a:ln>
        <a:effectLst/>
      </dgm:spPr>
    </dgm:pt>
    <dgm:pt modelId="{CF8AC47A-69E0-4F7E-8488-C64A8BDFACBF}" type="pres">
      <dgm:prSet presAssocID="{8F76A457-10C7-4AC5-BABB-6797AA4FBA67}" presName="ConnectLineEnd" presStyleLbl="lnNode1" presStyleIdx="5" presStyleCnt="6"/>
      <dgm:spPr/>
    </dgm:pt>
    <dgm:pt modelId="{4B7EDB50-5D73-4804-AF5C-D033D7B0D828}" type="pres">
      <dgm:prSet presAssocID="{8F76A457-10C7-4AC5-BABB-6797AA4FBA67}"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2891BC3A-CA85-4010-80B4-9E4530DE8E01}" srcId="{013DD35D-9765-4E5F-95CE-DA45F3637BF5}" destId="{8F76A457-10C7-4AC5-BABB-6797AA4FBA67}" srcOrd="5" destOrd="0" parTransId="{6AAD2FD1-86A5-40CE-8FEC-7795F9B8E416}" sibTransId="{2E3447A6-C77C-4A7D-B329-B9B43CDB5471}"/>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4339C9EC-91DA-4633-9A84-6F42B05A0B64}" type="presOf" srcId="{8F76A457-10C7-4AC5-BABB-6797AA4FBA67}" destId="{53D02293-20D9-4C0D-8750-31F10FDD2919}"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 modelId="{68145BA2-0CAB-48F2-BBD0-8C113BAA0497}" type="presParOf" srcId="{FE888CE1-9F15-40DF-9718-C8B432B3BB83}" destId="{6364F9CB-29FE-4633-BE5D-5996C180CFB9}" srcOrd="9" destOrd="0" presId="urn:microsoft.com/office/officeart/2016/7/layout/RoundedRectangleTimeline#2"/>
    <dgm:cxn modelId="{A80650D6-4BF0-4B78-A6E6-A18361245A6A}" type="presParOf" srcId="{FE888CE1-9F15-40DF-9718-C8B432B3BB83}" destId="{8A0A0E80-017F-4289-8725-A9B1CC7B0BFF}" srcOrd="10" destOrd="0" presId="urn:microsoft.com/office/officeart/2016/7/layout/RoundedRectangleTimeline#2"/>
    <dgm:cxn modelId="{D24BE7A8-DF64-402B-B8B2-84F06BD23C9F}" type="presParOf" srcId="{8A0A0E80-017F-4289-8725-A9B1CC7B0BFF}" destId="{53D02293-20D9-4C0D-8750-31F10FDD2919}" srcOrd="0" destOrd="0" presId="urn:microsoft.com/office/officeart/2016/7/layout/RoundedRectangleTimeline#2"/>
    <dgm:cxn modelId="{B3F04250-AD43-4946-A676-86BEAA2AD9AC}" type="presParOf" srcId="{8A0A0E80-017F-4289-8725-A9B1CC7B0BFF}" destId="{807BE806-F745-494A-994C-2E1DF032B1C9}" srcOrd="1" destOrd="0" presId="urn:microsoft.com/office/officeart/2016/7/layout/RoundedRectangleTimeline#2"/>
    <dgm:cxn modelId="{8C75B1E3-C03A-401A-BBC6-714ED65005A8}" type="presParOf" srcId="{8A0A0E80-017F-4289-8725-A9B1CC7B0BFF}" destId="{383E5C43-50FC-408F-B75B-3B5A3D6EBBAA}" srcOrd="2" destOrd="0" presId="urn:microsoft.com/office/officeart/2016/7/layout/RoundedRectangleTimeline#2"/>
    <dgm:cxn modelId="{09A4E0B7-CFB2-4CC1-80FE-80D7DA6F54D3}" type="presParOf" srcId="{8A0A0E80-017F-4289-8725-A9B1CC7B0BFF}" destId="{CF8AC47A-69E0-4F7E-8488-C64A8BDFACBF}" srcOrd="3" destOrd="0" presId="urn:microsoft.com/office/officeart/2016/7/layout/RoundedRectangleTimeline#2"/>
    <dgm:cxn modelId="{5363F637-9D7A-4A37-8754-DB19B179E18B}" type="presParOf" srcId="{8A0A0E80-017F-4289-8725-A9B1CC7B0BFF}" destId="{4B7EDB50-5D73-4804-AF5C-D033D7B0D828}"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6FC3A2-E070-4148-9EEC-D8D14F0877FC}" type="doc">
      <dgm:prSet loTypeId="urn:microsoft.com/office/officeart/2005/8/layout/chevron2" loCatId="list" qsTypeId="urn:microsoft.com/office/officeart/2005/8/quickstyle/3d1" qsCatId="3D" csTypeId="urn:microsoft.com/office/officeart/2005/8/colors/colorful4" csCatId="colorful" phldr="1"/>
      <dgm:spPr/>
      <dgm:t>
        <a:bodyPr/>
        <a:lstStyle/>
        <a:p>
          <a:endParaRPr lang="en-IN"/>
        </a:p>
      </dgm:t>
    </dgm:pt>
    <dgm:pt modelId="{89AC9840-B783-4101-9404-33E2D570F962}">
      <dgm:prSet phldrT="[Text]" custT="1"/>
      <dgm:spPr/>
      <dgm:t>
        <a:bodyPr/>
        <a:lstStyle/>
        <a:p>
          <a:r>
            <a:rPr lang="en-US" sz="1600" dirty="0"/>
            <a:t>1.</a:t>
          </a:r>
          <a:endParaRPr lang="en-IN" sz="1600" dirty="0"/>
        </a:p>
      </dgm:t>
    </dgm:pt>
    <dgm:pt modelId="{FA9F538B-7ED0-4EA1-9580-96E800214E4B}" type="parTrans" cxnId="{4C194594-E4F7-404C-88A3-D3A4DD239746}">
      <dgm:prSet/>
      <dgm:spPr/>
      <dgm:t>
        <a:bodyPr/>
        <a:lstStyle/>
        <a:p>
          <a:endParaRPr lang="en-IN" sz="1600"/>
        </a:p>
      </dgm:t>
    </dgm:pt>
    <dgm:pt modelId="{2784D787-CBF3-4386-8D46-3A35313586CC}" type="sibTrans" cxnId="{4C194594-E4F7-404C-88A3-D3A4DD239746}">
      <dgm:prSet/>
      <dgm:spPr/>
      <dgm:t>
        <a:bodyPr/>
        <a:lstStyle/>
        <a:p>
          <a:endParaRPr lang="en-IN" sz="1600"/>
        </a:p>
      </dgm:t>
    </dgm:pt>
    <dgm:pt modelId="{5B1B5CDD-FE22-46AC-AEC5-EC5C61318EE2}">
      <dgm:prSet phldrT="[Text]" custT="1"/>
      <dgm:spPr/>
      <dgm:t>
        <a:bodyPr/>
        <a:lstStyle/>
        <a:p>
          <a:r>
            <a:rPr lang="en-US" sz="1600" dirty="0"/>
            <a:t>2.</a:t>
          </a:r>
          <a:endParaRPr lang="en-IN" sz="1600" dirty="0"/>
        </a:p>
      </dgm:t>
    </dgm:pt>
    <dgm:pt modelId="{C6082ADD-221F-4EE2-92F5-60276EE7ABE5}" type="parTrans" cxnId="{5E6BCD37-F600-4AB8-A380-2492E1AC29D4}">
      <dgm:prSet/>
      <dgm:spPr/>
      <dgm:t>
        <a:bodyPr/>
        <a:lstStyle/>
        <a:p>
          <a:endParaRPr lang="en-IN" sz="1600"/>
        </a:p>
      </dgm:t>
    </dgm:pt>
    <dgm:pt modelId="{244DB57A-4C3D-4C40-A38C-855E2701934D}" type="sibTrans" cxnId="{5E6BCD37-F600-4AB8-A380-2492E1AC29D4}">
      <dgm:prSet/>
      <dgm:spPr/>
      <dgm:t>
        <a:bodyPr/>
        <a:lstStyle/>
        <a:p>
          <a:endParaRPr lang="en-IN" sz="1600"/>
        </a:p>
      </dgm:t>
    </dgm:pt>
    <dgm:pt modelId="{0A900E14-6302-4725-9E6A-04B2DEF8E503}">
      <dgm:prSet phldrT="[Text]" custT="1"/>
      <dgm:spPr/>
      <dgm:t>
        <a:bodyPr/>
        <a:lstStyle/>
        <a:p>
          <a:r>
            <a:rPr lang="en-US" sz="1600" dirty="0"/>
            <a:t>3.</a:t>
          </a:r>
          <a:endParaRPr lang="en-IN" sz="1600" dirty="0"/>
        </a:p>
      </dgm:t>
    </dgm:pt>
    <dgm:pt modelId="{A5B85CC4-F6FB-46AE-A255-52FF83C1A340}" type="parTrans" cxnId="{D2568A90-5BA6-4EDA-B19D-160C1380676D}">
      <dgm:prSet/>
      <dgm:spPr/>
      <dgm:t>
        <a:bodyPr/>
        <a:lstStyle/>
        <a:p>
          <a:endParaRPr lang="en-IN" sz="1600"/>
        </a:p>
      </dgm:t>
    </dgm:pt>
    <dgm:pt modelId="{54F51E08-BBEF-49E7-93E9-47CAE397D2C8}" type="sibTrans" cxnId="{D2568A90-5BA6-4EDA-B19D-160C1380676D}">
      <dgm:prSet/>
      <dgm:spPr/>
      <dgm:t>
        <a:bodyPr/>
        <a:lstStyle/>
        <a:p>
          <a:endParaRPr lang="en-IN" sz="1600"/>
        </a:p>
      </dgm:t>
    </dgm:pt>
    <dgm:pt modelId="{5F5EB0E6-26B8-4987-9A1D-AD79D57F9BEB}">
      <dgm:prSet phldrT="[Text]" custT="1"/>
      <dgm:spPr/>
      <dgm:t>
        <a:bodyPr/>
        <a:lstStyle/>
        <a:p>
          <a:r>
            <a:rPr lang="en-US" sz="1600" dirty="0"/>
            <a:t>4.</a:t>
          </a:r>
          <a:endParaRPr lang="en-IN" sz="1600" dirty="0"/>
        </a:p>
      </dgm:t>
    </dgm:pt>
    <dgm:pt modelId="{2479D7E2-88D5-4333-91CD-D65935FD395D}" type="parTrans" cxnId="{9EE48B55-202F-4CA7-B681-F2C9F826D4AC}">
      <dgm:prSet/>
      <dgm:spPr/>
      <dgm:t>
        <a:bodyPr/>
        <a:lstStyle/>
        <a:p>
          <a:endParaRPr lang="en-IN" sz="1600"/>
        </a:p>
      </dgm:t>
    </dgm:pt>
    <dgm:pt modelId="{3E5FA126-9055-4502-AAC4-CBBDCE4A0027}" type="sibTrans" cxnId="{9EE48B55-202F-4CA7-B681-F2C9F826D4AC}">
      <dgm:prSet/>
      <dgm:spPr/>
      <dgm:t>
        <a:bodyPr/>
        <a:lstStyle/>
        <a:p>
          <a:endParaRPr lang="en-IN" sz="1600"/>
        </a:p>
      </dgm:t>
    </dgm:pt>
    <dgm:pt modelId="{4A5D5B25-FCD5-45E2-B57F-21C9F8339882}">
      <dgm:prSet phldrT="[Text]" custT="1"/>
      <dgm:spPr/>
      <dgm:t>
        <a:bodyPr/>
        <a:lstStyle/>
        <a:p>
          <a:r>
            <a:rPr lang="en-US" sz="1600" dirty="0"/>
            <a:t>5.</a:t>
          </a:r>
          <a:endParaRPr lang="en-IN" sz="1600" dirty="0"/>
        </a:p>
      </dgm:t>
    </dgm:pt>
    <dgm:pt modelId="{8A6FB91C-F850-4B45-8449-C7B6643D5502}" type="parTrans" cxnId="{295C9387-9FE3-457A-9A38-B819FDE7C9CB}">
      <dgm:prSet/>
      <dgm:spPr/>
      <dgm:t>
        <a:bodyPr/>
        <a:lstStyle/>
        <a:p>
          <a:endParaRPr lang="en-IN" sz="1600"/>
        </a:p>
      </dgm:t>
    </dgm:pt>
    <dgm:pt modelId="{B4028A0D-40D2-45FC-A3EE-0013CD2310F0}" type="sibTrans" cxnId="{295C9387-9FE3-457A-9A38-B819FDE7C9CB}">
      <dgm:prSet/>
      <dgm:spPr/>
      <dgm:t>
        <a:bodyPr/>
        <a:lstStyle/>
        <a:p>
          <a:endParaRPr lang="en-IN" sz="1600"/>
        </a:p>
      </dgm:t>
    </dgm:pt>
    <dgm:pt modelId="{0502F894-D08D-454F-83BC-038C3493A056}">
      <dgm:prSet custT="1"/>
      <dgm:spPr/>
      <dgm:t>
        <a:bodyPr/>
        <a:lstStyle/>
        <a:p>
          <a:pPr>
            <a:buNone/>
          </a:pPr>
          <a:r>
            <a:rPr lang="en-US" sz="1600" dirty="0">
              <a:latin typeface="Bradley Hand ITC" panose="03070402050302030203" pitchFamily="66" charset="0"/>
            </a:rPr>
            <a:t>Student viewing the details, marks, attendance and report.</a:t>
          </a:r>
          <a:endParaRPr lang="en-IN" sz="1600" dirty="0"/>
        </a:p>
      </dgm:t>
    </dgm:pt>
    <dgm:pt modelId="{0E91853B-F3DA-43B2-81AE-0C6DF0BCFA63}" type="parTrans" cxnId="{93A109DE-BF6B-40EB-91E9-ECBC03FC1892}">
      <dgm:prSet/>
      <dgm:spPr/>
      <dgm:t>
        <a:bodyPr/>
        <a:lstStyle/>
        <a:p>
          <a:endParaRPr lang="en-IN" sz="1600"/>
        </a:p>
      </dgm:t>
    </dgm:pt>
    <dgm:pt modelId="{C4D624D7-CA3C-4024-8B40-9A414CFAAB1A}" type="sibTrans" cxnId="{93A109DE-BF6B-40EB-91E9-ECBC03FC1892}">
      <dgm:prSet/>
      <dgm:spPr/>
      <dgm:t>
        <a:bodyPr/>
        <a:lstStyle/>
        <a:p>
          <a:endParaRPr lang="en-IN" sz="1600"/>
        </a:p>
      </dgm:t>
    </dgm:pt>
    <dgm:pt modelId="{3F6AA042-0FA6-4F29-8F0E-0F800040A386}">
      <dgm:prSet custT="1"/>
      <dgm:spPr/>
      <dgm:t>
        <a:bodyPr/>
        <a:lstStyle/>
        <a:p>
          <a:pPr>
            <a:buFont typeface="Arial" panose="020B0604020202020204" pitchFamily="34" charset="0"/>
            <a:buNone/>
          </a:pPr>
          <a:r>
            <a:rPr lang="en-IN" sz="1600" dirty="0">
              <a:latin typeface="Bradley Hand ITC" panose="03070402050302030203" pitchFamily="66" charset="0"/>
            </a:rPr>
            <a:t>Users accessing the system with a proper valid login detail.</a:t>
          </a:r>
        </a:p>
      </dgm:t>
    </dgm:pt>
    <dgm:pt modelId="{B5DAA93D-977B-4037-8648-AE81BA6DBA25}" type="parTrans" cxnId="{FFA6332E-42DA-4B36-8BA7-16896193F097}">
      <dgm:prSet/>
      <dgm:spPr/>
      <dgm:t>
        <a:bodyPr/>
        <a:lstStyle/>
        <a:p>
          <a:endParaRPr lang="en-IN" sz="1600"/>
        </a:p>
      </dgm:t>
    </dgm:pt>
    <dgm:pt modelId="{57BC7B51-41C6-4C97-ABBF-75877C0AAF1D}" type="sibTrans" cxnId="{FFA6332E-42DA-4B36-8BA7-16896193F097}">
      <dgm:prSet/>
      <dgm:spPr/>
      <dgm:t>
        <a:bodyPr/>
        <a:lstStyle/>
        <a:p>
          <a:endParaRPr lang="en-IN" sz="1600"/>
        </a:p>
      </dgm:t>
    </dgm:pt>
    <dgm:pt modelId="{AA10BABC-3F0F-4D61-A38F-76A579D01C0B}">
      <dgm:prSet custT="1"/>
      <dgm:spPr/>
      <dgm:t>
        <a:bodyPr/>
        <a:lstStyle/>
        <a:p>
          <a:pPr>
            <a:buNone/>
          </a:pPr>
          <a:r>
            <a:rPr lang="en-US" sz="1600" dirty="0">
              <a:latin typeface="Bradley Hand ITC" panose="03070402050302030203" pitchFamily="66" charset="0"/>
            </a:rPr>
            <a:t>Submission and accessing of student details and certificates.</a:t>
          </a:r>
          <a:endParaRPr lang="en-IN" sz="1600" dirty="0"/>
        </a:p>
      </dgm:t>
    </dgm:pt>
    <dgm:pt modelId="{655F0DB0-E80F-4BBF-9027-53D7534B3287}" type="parTrans" cxnId="{3160973D-2B26-4427-81A1-0ED506817957}">
      <dgm:prSet/>
      <dgm:spPr/>
      <dgm:t>
        <a:bodyPr/>
        <a:lstStyle/>
        <a:p>
          <a:endParaRPr lang="en-IN" sz="1600"/>
        </a:p>
      </dgm:t>
    </dgm:pt>
    <dgm:pt modelId="{A5E8DAB6-E0CF-4545-B835-B81606417911}" type="sibTrans" cxnId="{3160973D-2B26-4427-81A1-0ED506817957}">
      <dgm:prSet/>
      <dgm:spPr/>
      <dgm:t>
        <a:bodyPr/>
        <a:lstStyle/>
        <a:p>
          <a:endParaRPr lang="en-IN" sz="1600"/>
        </a:p>
      </dgm:t>
    </dgm:pt>
    <dgm:pt modelId="{C8FF523B-CF96-493C-B8A6-A703EF900B16}">
      <dgm:prSet custT="1"/>
      <dgm:spPr/>
      <dgm:t>
        <a:bodyPr/>
        <a:lstStyle/>
        <a:p>
          <a:pPr>
            <a:buNone/>
          </a:pPr>
          <a:r>
            <a:rPr lang="en-US" sz="1600" dirty="0">
              <a:latin typeface="Bradley Hand ITC" panose="03070402050302030203" pitchFamily="66" charset="0"/>
            </a:rPr>
            <a:t>Submission and updating of marks and attendance by the teacher.</a:t>
          </a:r>
          <a:endParaRPr lang="en-IN" sz="1600" dirty="0"/>
        </a:p>
      </dgm:t>
    </dgm:pt>
    <dgm:pt modelId="{51C30BD6-1802-4BBC-BEEA-F8F14BE60C58}" type="parTrans" cxnId="{1AB35390-E20D-4091-AA93-C181E833709C}">
      <dgm:prSet/>
      <dgm:spPr/>
      <dgm:t>
        <a:bodyPr/>
        <a:lstStyle/>
        <a:p>
          <a:endParaRPr lang="en-IN" sz="1600"/>
        </a:p>
      </dgm:t>
    </dgm:pt>
    <dgm:pt modelId="{1ED0ECCB-180E-4631-8B69-9D718BAB032F}" type="sibTrans" cxnId="{1AB35390-E20D-4091-AA93-C181E833709C}">
      <dgm:prSet/>
      <dgm:spPr/>
      <dgm:t>
        <a:bodyPr/>
        <a:lstStyle/>
        <a:p>
          <a:endParaRPr lang="en-IN" sz="1600"/>
        </a:p>
      </dgm:t>
    </dgm:pt>
    <dgm:pt modelId="{B68D7E43-DC5A-42A4-A708-724D814F5DD2}">
      <dgm:prSet custT="1"/>
      <dgm:spPr/>
      <dgm:t>
        <a:bodyPr/>
        <a:lstStyle/>
        <a:p>
          <a:pPr>
            <a:buNone/>
          </a:pPr>
          <a:r>
            <a:rPr lang="en-US" sz="1600" dirty="0">
              <a:latin typeface="Bradley Hand ITC" panose="03070402050302030203" pitchFamily="66" charset="0"/>
            </a:rPr>
            <a:t>Report generation for attendance and marks.</a:t>
          </a:r>
          <a:endParaRPr lang="en-IN" sz="1600" dirty="0"/>
        </a:p>
      </dgm:t>
    </dgm:pt>
    <dgm:pt modelId="{D44D67D6-57A5-45D5-B3F6-E5E92F55D4A8}" type="parTrans" cxnId="{35D13113-B140-4D8D-8BA9-30ED9A62464F}">
      <dgm:prSet/>
      <dgm:spPr/>
      <dgm:t>
        <a:bodyPr/>
        <a:lstStyle/>
        <a:p>
          <a:endParaRPr lang="en-IN" sz="1600"/>
        </a:p>
      </dgm:t>
    </dgm:pt>
    <dgm:pt modelId="{B0CC72E2-08BC-40DC-A169-C3EC5B23DA98}" type="sibTrans" cxnId="{35D13113-B140-4D8D-8BA9-30ED9A62464F}">
      <dgm:prSet/>
      <dgm:spPr/>
      <dgm:t>
        <a:bodyPr/>
        <a:lstStyle/>
        <a:p>
          <a:endParaRPr lang="en-IN" sz="1600"/>
        </a:p>
      </dgm:t>
    </dgm:pt>
    <dgm:pt modelId="{B6EC17CE-D923-4305-A149-1CEC30CEF2B3}" type="pres">
      <dgm:prSet presAssocID="{136FC3A2-E070-4148-9EEC-D8D14F0877FC}" presName="linearFlow" presStyleCnt="0">
        <dgm:presLayoutVars>
          <dgm:dir/>
          <dgm:animLvl val="lvl"/>
          <dgm:resizeHandles val="exact"/>
        </dgm:presLayoutVars>
      </dgm:prSet>
      <dgm:spPr/>
    </dgm:pt>
    <dgm:pt modelId="{B42089AB-D047-4C66-B346-589C7EDFF0C8}" type="pres">
      <dgm:prSet presAssocID="{89AC9840-B783-4101-9404-33E2D570F962}" presName="composite" presStyleCnt="0"/>
      <dgm:spPr/>
    </dgm:pt>
    <dgm:pt modelId="{C5C6DF41-5DA4-4277-A5ED-9439E3FB4B5F}" type="pres">
      <dgm:prSet presAssocID="{89AC9840-B783-4101-9404-33E2D570F962}" presName="parentText" presStyleLbl="alignNode1" presStyleIdx="0" presStyleCnt="5">
        <dgm:presLayoutVars>
          <dgm:chMax val="1"/>
          <dgm:bulletEnabled val="1"/>
        </dgm:presLayoutVars>
      </dgm:prSet>
      <dgm:spPr/>
    </dgm:pt>
    <dgm:pt modelId="{5DB74001-365B-4EF9-8EA0-BEEC1D1DCA50}" type="pres">
      <dgm:prSet presAssocID="{89AC9840-B783-4101-9404-33E2D570F962}" presName="descendantText" presStyleLbl="alignAcc1" presStyleIdx="0" presStyleCnt="5">
        <dgm:presLayoutVars>
          <dgm:bulletEnabled val="1"/>
        </dgm:presLayoutVars>
      </dgm:prSet>
      <dgm:spPr/>
    </dgm:pt>
    <dgm:pt modelId="{F8840839-2130-4DCF-BC9E-DE4A1D1300AB}" type="pres">
      <dgm:prSet presAssocID="{2784D787-CBF3-4386-8D46-3A35313586CC}" presName="sp" presStyleCnt="0"/>
      <dgm:spPr/>
    </dgm:pt>
    <dgm:pt modelId="{90DF02F6-4F1B-4C7E-8E0E-3903CEE554D8}" type="pres">
      <dgm:prSet presAssocID="{5B1B5CDD-FE22-46AC-AEC5-EC5C61318EE2}" presName="composite" presStyleCnt="0"/>
      <dgm:spPr/>
    </dgm:pt>
    <dgm:pt modelId="{3F8C9C15-CB70-4917-83C3-85791330423A}" type="pres">
      <dgm:prSet presAssocID="{5B1B5CDD-FE22-46AC-AEC5-EC5C61318EE2}" presName="parentText" presStyleLbl="alignNode1" presStyleIdx="1" presStyleCnt="5">
        <dgm:presLayoutVars>
          <dgm:chMax val="1"/>
          <dgm:bulletEnabled val="1"/>
        </dgm:presLayoutVars>
      </dgm:prSet>
      <dgm:spPr/>
    </dgm:pt>
    <dgm:pt modelId="{B5D37C3B-A524-4B86-AC6D-081CDFB5435B}" type="pres">
      <dgm:prSet presAssocID="{5B1B5CDD-FE22-46AC-AEC5-EC5C61318EE2}" presName="descendantText" presStyleLbl="alignAcc1" presStyleIdx="1" presStyleCnt="5">
        <dgm:presLayoutVars>
          <dgm:bulletEnabled val="1"/>
        </dgm:presLayoutVars>
      </dgm:prSet>
      <dgm:spPr/>
    </dgm:pt>
    <dgm:pt modelId="{7BF9F0D7-8341-42EB-B151-683FA6A2075F}" type="pres">
      <dgm:prSet presAssocID="{244DB57A-4C3D-4C40-A38C-855E2701934D}" presName="sp" presStyleCnt="0"/>
      <dgm:spPr/>
    </dgm:pt>
    <dgm:pt modelId="{AB24903E-9E1A-45E0-A57A-CF3A557F126F}" type="pres">
      <dgm:prSet presAssocID="{0A900E14-6302-4725-9E6A-04B2DEF8E503}" presName="composite" presStyleCnt="0"/>
      <dgm:spPr/>
    </dgm:pt>
    <dgm:pt modelId="{163F90C9-D107-4FD4-B974-D30D5BF2F5EE}" type="pres">
      <dgm:prSet presAssocID="{0A900E14-6302-4725-9E6A-04B2DEF8E503}" presName="parentText" presStyleLbl="alignNode1" presStyleIdx="2" presStyleCnt="5">
        <dgm:presLayoutVars>
          <dgm:chMax val="1"/>
          <dgm:bulletEnabled val="1"/>
        </dgm:presLayoutVars>
      </dgm:prSet>
      <dgm:spPr/>
    </dgm:pt>
    <dgm:pt modelId="{2A7759C1-D532-4B24-A656-A2296DB74D10}" type="pres">
      <dgm:prSet presAssocID="{0A900E14-6302-4725-9E6A-04B2DEF8E503}" presName="descendantText" presStyleLbl="alignAcc1" presStyleIdx="2" presStyleCnt="5">
        <dgm:presLayoutVars>
          <dgm:bulletEnabled val="1"/>
        </dgm:presLayoutVars>
      </dgm:prSet>
      <dgm:spPr/>
    </dgm:pt>
    <dgm:pt modelId="{C3F841A0-B00B-4088-94C5-339AB3EFB32B}" type="pres">
      <dgm:prSet presAssocID="{54F51E08-BBEF-49E7-93E9-47CAE397D2C8}" presName="sp" presStyleCnt="0"/>
      <dgm:spPr/>
    </dgm:pt>
    <dgm:pt modelId="{AF937E37-93CC-42DF-82FF-2A9A4F024D1C}" type="pres">
      <dgm:prSet presAssocID="{5F5EB0E6-26B8-4987-9A1D-AD79D57F9BEB}" presName="composite" presStyleCnt="0"/>
      <dgm:spPr/>
    </dgm:pt>
    <dgm:pt modelId="{A46018F8-1ABD-4B53-9446-4E612499B8AB}" type="pres">
      <dgm:prSet presAssocID="{5F5EB0E6-26B8-4987-9A1D-AD79D57F9BEB}" presName="parentText" presStyleLbl="alignNode1" presStyleIdx="3" presStyleCnt="5">
        <dgm:presLayoutVars>
          <dgm:chMax val="1"/>
          <dgm:bulletEnabled val="1"/>
        </dgm:presLayoutVars>
      </dgm:prSet>
      <dgm:spPr/>
    </dgm:pt>
    <dgm:pt modelId="{49B55713-9879-4717-AFF5-15BE89F067AD}" type="pres">
      <dgm:prSet presAssocID="{5F5EB0E6-26B8-4987-9A1D-AD79D57F9BEB}" presName="descendantText" presStyleLbl="alignAcc1" presStyleIdx="3" presStyleCnt="5">
        <dgm:presLayoutVars>
          <dgm:bulletEnabled val="1"/>
        </dgm:presLayoutVars>
      </dgm:prSet>
      <dgm:spPr/>
    </dgm:pt>
    <dgm:pt modelId="{9A052A2B-29C2-4503-808F-C08D30AF808E}" type="pres">
      <dgm:prSet presAssocID="{3E5FA126-9055-4502-AAC4-CBBDCE4A0027}" presName="sp" presStyleCnt="0"/>
      <dgm:spPr/>
    </dgm:pt>
    <dgm:pt modelId="{13AFFAD3-4C09-4A86-838B-01DB73499901}" type="pres">
      <dgm:prSet presAssocID="{4A5D5B25-FCD5-45E2-B57F-21C9F8339882}" presName="composite" presStyleCnt="0"/>
      <dgm:spPr/>
    </dgm:pt>
    <dgm:pt modelId="{BEB915C6-2740-4418-B1BF-5F374CB91331}" type="pres">
      <dgm:prSet presAssocID="{4A5D5B25-FCD5-45E2-B57F-21C9F8339882}" presName="parentText" presStyleLbl="alignNode1" presStyleIdx="4" presStyleCnt="5">
        <dgm:presLayoutVars>
          <dgm:chMax val="1"/>
          <dgm:bulletEnabled val="1"/>
        </dgm:presLayoutVars>
      </dgm:prSet>
      <dgm:spPr/>
    </dgm:pt>
    <dgm:pt modelId="{2BE27DE3-F44A-4A25-B652-3E36C73BED74}" type="pres">
      <dgm:prSet presAssocID="{4A5D5B25-FCD5-45E2-B57F-21C9F8339882}" presName="descendantText" presStyleLbl="alignAcc1" presStyleIdx="4" presStyleCnt="5" custScaleY="94154">
        <dgm:presLayoutVars>
          <dgm:bulletEnabled val="1"/>
        </dgm:presLayoutVars>
      </dgm:prSet>
      <dgm:spPr/>
    </dgm:pt>
  </dgm:ptLst>
  <dgm:cxnLst>
    <dgm:cxn modelId="{D40B3301-BC10-4066-AD3E-924ECB20C869}" type="presOf" srcId="{0502F894-D08D-454F-83BC-038C3493A056}" destId="{2BE27DE3-F44A-4A25-B652-3E36C73BED74}" srcOrd="0" destOrd="0" presId="urn:microsoft.com/office/officeart/2005/8/layout/chevron2"/>
    <dgm:cxn modelId="{35D13113-B140-4D8D-8BA9-30ED9A62464F}" srcId="{5F5EB0E6-26B8-4987-9A1D-AD79D57F9BEB}" destId="{B68D7E43-DC5A-42A4-A708-724D814F5DD2}" srcOrd="0" destOrd="0" parTransId="{D44D67D6-57A5-45D5-B3F6-E5E92F55D4A8}" sibTransId="{B0CC72E2-08BC-40DC-A169-C3EC5B23DA98}"/>
    <dgm:cxn modelId="{E0BBEE15-AF0B-4210-B75F-C593464A75CE}" type="presOf" srcId="{136FC3A2-E070-4148-9EEC-D8D14F0877FC}" destId="{B6EC17CE-D923-4305-A149-1CEC30CEF2B3}" srcOrd="0" destOrd="0" presId="urn:microsoft.com/office/officeart/2005/8/layout/chevron2"/>
    <dgm:cxn modelId="{FFA6332E-42DA-4B36-8BA7-16896193F097}" srcId="{89AC9840-B783-4101-9404-33E2D570F962}" destId="{3F6AA042-0FA6-4F29-8F0E-0F800040A386}" srcOrd="0" destOrd="0" parTransId="{B5DAA93D-977B-4037-8648-AE81BA6DBA25}" sibTransId="{57BC7B51-41C6-4C97-ABBF-75877C0AAF1D}"/>
    <dgm:cxn modelId="{5E6BCD37-F600-4AB8-A380-2492E1AC29D4}" srcId="{136FC3A2-E070-4148-9EEC-D8D14F0877FC}" destId="{5B1B5CDD-FE22-46AC-AEC5-EC5C61318EE2}" srcOrd="1" destOrd="0" parTransId="{C6082ADD-221F-4EE2-92F5-60276EE7ABE5}" sibTransId="{244DB57A-4C3D-4C40-A38C-855E2701934D}"/>
    <dgm:cxn modelId="{3160973D-2B26-4427-81A1-0ED506817957}" srcId="{5B1B5CDD-FE22-46AC-AEC5-EC5C61318EE2}" destId="{AA10BABC-3F0F-4D61-A38F-76A579D01C0B}" srcOrd="0" destOrd="0" parTransId="{655F0DB0-E80F-4BBF-9027-53D7534B3287}" sibTransId="{A5E8DAB6-E0CF-4545-B835-B81606417911}"/>
    <dgm:cxn modelId="{3A2D6B46-AD3C-48A8-B403-C85E4FCF3CDF}" type="presOf" srcId="{B68D7E43-DC5A-42A4-A708-724D814F5DD2}" destId="{49B55713-9879-4717-AFF5-15BE89F067AD}" srcOrd="0" destOrd="0" presId="urn:microsoft.com/office/officeart/2005/8/layout/chevron2"/>
    <dgm:cxn modelId="{33DF2771-9518-45F6-9BF7-CD3AA85F4D8E}" type="presOf" srcId="{4A5D5B25-FCD5-45E2-B57F-21C9F8339882}" destId="{BEB915C6-2740-4418-B1BF-5F374CB91331}" srcOrd="0" destOrd="0" presId="urn:microsoft.com/office/officeart/2005/8/layout/chevron2"/>
    <dgm:cxn modelId="{D8B36553-E3E2-43C8-944E-7AE45F540350}" type="presOf" srcId="{5B1B5CDD-FE22-46AC-AEC5-EC5C61318EE2}" destId="{3F8C9C15-CB70-4917-83C3-85791330423A}" srcOrd="0" destOrd="0" presId="urn:microsoft.com/office/officeart/2005/8/layout/chevron2"/>
    <dgm:cxn modelId="{9EE48B55-202F-4CA7-B681-F2C9F826D4AC}" srcId="{136FC3A2-E070-4148-9EEC-D8D14F0877FC}" destId="{5F5EB0E6-26B8-4987-9A1D-AD79D57F9BEB}" srcOrd="3" destOrd="0" parTransId="{2479D7E2-88D5-4333-91CD-D65935FD395D}" sibTransId="{3E5FA126-9055-4502-AAC4-CBBDCE4A0027}"/>
    <dgm:cxn modelId="{68BB9B57-3AA4-4B0D-960F-BEAD5643E47E}" type="presOf" srcId="{AA10BABC-3F0F-4D61-A38F-76A579D01C0B}" destId="{B5D37C3B-A524-4B86-AC6D-081CDFB5435B}" srcOrd="0" destOrd="0" presId="urn:microsoft.com/office/officeart/2005/8/layout/chevron2"/>
    <dgm:cxn modelId="{295C9387-9FE3-457A-9A38-B819FDE7C9CB}" srcId="{136FC3A2-E070-4148-9EEC-D8D14F0877FC}" destId="{4A5D5B25-FCD5-45E2-B57F-21C9F8339882}" srcOrd="4" destOrd="0" parTransId="{8A6FB91C-F850-4B45-8449-C7B6643D5502}" sibTransId="{B4028A0D-40D2-45FC-A3EE-0013CD2310F0}"/>
    <dgm:cxn modelId="{1AB35390-E20D-4091-AA93-C181E833709C}" srcId="{0A900E14-6302-4725-9E6A-04B2DEF8E503}" destId="{C8FF523B-CF96-493C-B8A6-A703EF900B16}" srcOrd="0" destOrd="0" parTransId="{51C30BD6-1802-4BBC-BEEA-F8F14BE60C58}" sibTransId="{1ED0ECCB-180E-4631-8B69-9D718BAB032F}"/>
    <dgm:cxn modelId="{D2568A90-5BA6-4EDA-B19D-160C1380676D}" srcId="{136FC3A2-E070-4148-9EEC-D8D14F0877FC}" destId="{0A900E14-6302-4725-9E6A-04B2DEF8E503}" srcOrd="2" destOrd="0" parTransId="{A5B85CC4-F6FB-46AE-A255-52FF83C1A340}" sibTransId="{54F51E08-BBEF-49E7-93E9-47CAE397D2C8}"/>
    <dgm:cxn modelId="{4C194594-E4F7-404C-88A3-D3A4DD239746}" srcId="{136FC3A2-E070-4148-9EEC-D8D14F0877FC}" destId="{89AC9840-B783-4101-9404-33E2D570F962}" srcOrd="0" destOrd="0" parTransId="{FA9F538B-7ED0-4EA1-9580-96E800214E4B}" sibTransId="{2784D787-CBF3-4386-8D46-3A35313586CC}"/>
    <dgm:cxn modelId="{7172879E-00B7-4ADA-AD1A-970F73E97F27}" type="presOf" srcId="{89AC9840-B783-4101-9404-33E2D570F962}" destId="{C5C6DF41-5DA4-4277-A5ED-9439E3FB4B5F}" srcOrd="0" destOrd="0" presId="urn:microsoft.com/office/officeart/2005/8/layout/chevron2"/>
    <dgm:cxn modelId="{6F244ED5-7E98-4149-90B2-39084F5C9DB7}" type="presOf" srcId="{C8FF523B-CF96-493C-B8A6-A703EF900B16}" destId="{2A7759C1-D532-4B24-A656-A2296DB74D10}" srcOrd="0" destOrd="0" presId="urn:microsoft.com/office/officeart/2005/8/layout/chevron2"/>
    <dgm:cxn modelId="{93A109DE-BF6B-40EB-91E9-ECBC03FC1892}" srcId="{4A5D5B25-FCD5-45E2-B57F-21C9F8339882}" destId="{0502F894-D08D-454F-83BC-038C3493A056}" srcOrd="0" destOrd="0" parTransId="{0E91853B-F3DA-43B2-81AE-0C6DF0BCFA63}" sibTransId="{C4D624D7-CA3C-4024-8B40-9A414CFAAB1A}"/>
    <dgm:cxn modelId="{123E4FE4-C6E0-4835-8036-BAD2E04023AF}" type="presOf" srcId="{3F6AA042-0FA6-4F29-8F0E-0F800040A386}" destId="{5DB74001-365B-4EF9-8EA0-BEEC1D1DCA50}" srcOrd="0" destOrd="0" presId="urn:microsoft.com/office/officeart/2005/8/layout/chevron2"/>
    <dgm:cxn modelId="{C77D8EEE-660F-46E0-813E-739926554339}" type="presOf" srcId="{5F5EB0E6-26B8-4987-9A1D-AD79D57F9BEB}" destId="{A46018F8-1ABD-4B53-9446-4E612499B8AB}" srcOrd="0" destOrd="0" presId="urn:microsoft.com/office/officeart/2005/8/layout/chevron2"/>
    <dgm:cxn modelId="{471904F3-61D3-4BF7-8B89-FB350116081E}" type="presOf" srcId="{0A900E14-6302-4725-9E6A-04B2DEF8E503}" destId="{163F90C9-D107-4FD4-B974-D30D5BF2F5EE}" srcOrd="0" destOrd="0" presId="urn:microsoft.com/office/officeart/2005/8/layout/chevron2"/>
    <dgm:cxn modelId="{C231779F-B9F1-41C3-BE27-7A972A85B72D}" type="presParOf" srcId="{B6EC17CE-D923-4305-A149-1CEC30CEF2B3}" destId="{B42089AB-D047-4C66-B346-589C7EDFF0C8}" srcOrd="0" destOrd="0" presId="urn:microsoft.com/office/officeart/2005/8/layout/chevron2"/>
    <dgm:cxn modelId="{3C69AB5F-BB14-44F3-B6E5-37D288F16358}" type="presParOf" srcId="{B42089AB-D047-4C66-B346-589C7EDFF0C8}" destId="{C5C6DF41-5DA4-4277-A5ED-9439E3FB4B5F}" srcOrd="0" destOrd="0" presId="urn:microsoft.com/office/officeart/2005/8/layout/chevron2"/>
    <dgm:cxn modelId="{C76D063B-2AA4-4E69-98EE-03EC4E3E6558}" type="presParOf" srcId="{B42089AB-D047-4C66-B346-589C7EDFF0C8}" destId="{5DB74001-365B-4EF9-8EA0-BEEC1D1DCA50}" srcOrd="1" destOrd="0" presId="urn:microsoft.com/office/officeart/2005/8/layout/chevron2"/>
    <dgm:cxn modelId="{B565EAB6-87D2-4BF1-BA4E-3AB8DD3EF75A}" type="presParOf" srcId="{B6EC17CE-D923-4305-A149-1CEC30CEF2B3}" destId="{F8840839-2130-4DCF-BC9E-DE4A1D1300AB}" srcOrd="1" destOrd="0" presId="urn:microsoft.com/office/officeart/2005/8/layout/chevron2"/>
    <dgm:cxn modelId="{5D6C16FC-1D88-48EB-8DAD-AA1E7F812DF9}" type="presParOf" srcId="{B6EC17CE-D923-4305-A149-1CEC30CEF2B3}" destId="{90DF02F6-4F1B-4C7E-8E0E-3903CEE554D8}" srcOrd="2" destOrd="0" presId="urn:microsoft.com/office/officeart/2005/8/layout/chevron2"/>
    <dgm:cxn modelId="{1044BB51-A48D-4F29-99DD-5BBD575BAD95}" type="presParOf" srcId="{90DF02F6-4F1B-4C7E-8E0E-3903CEE554D8}" destId="{3F8C9C15-CB70-4917-83C3-85791330423A}" srcOrd="0" destOrd="0" presId="urn:microsoft.com/office/officeart/2005/8/layout/chevron2"/>
    <dgm:cxn modelId="{6555ADE8-2B65-4D58-B41E-9E3C0E091F04}" type="presParOf" srcId="{90DF02F6-4F1B-4C7E-8E0E-3903CEE554D8}" destId="{B5D37C3B-A524-4B86-AC6D-081CDFB5435B}" srcOrd="1" destOrd="0" presId="urn:microsoft.com/office/officeart/2005/8/layout/chevron2"/>
    <dgm:cxn modelId="{B8A71C2B-536B-421C-9724-21FAFE92F01E}" type="presParOf" srcId="{B6EC17CE-D923-4305-A149-1CEC30CEF2B3}" destId="{7BF9F0D7-8341-42EB-B151-683FA6A2075F}" srcOrd="3" destOrd="0" presId="urn:microsoft.com/office/officeart/2005/8/layout/chevron2"/>
    <dgm:cxn modelId="{3121182F-C2CA-4444-969E-AB531371E06F}" type="presParOf" srcId="{B6EC17CE-D923-4305-A149-1CEC30CEF2B3}" destId="{AB24903E-9E1A-45E0-A57A-CF3A557F126F}" srcOrd="4" destOrd="0" presId="urn:microsoft.com/office/officeart/2005/8/layout/chevron2"/>
    <dgm:cxn modelId="{90745F7C-315B-4A4D-B5D8-C8AB60FE2003}" type="presParOf" srcId="{AB24903E-9E1A-45E0-A57A-CF3A557F126F}" destId="{163F90C9-D107-4FD4-B974-D30D5BF2F5EE}" srcOrd="0" destOrd="0" presId="urn:microsoft.com/office/officeart/2005/8/layout/chevron2"/>
    <dgm:cxn modelId="{53D28761-362E-40A0-83AB-8263B858BCCB}" type="presParOf" srcId="{AB24903E-9E1A-45E0-A57A-CF3A557F126F}" destId="{2A7759C1-D532-4B24-A656-A2296DB74D10}" srcOrd="1" destOrd="0" presId="urn:microsoft.com/office/officeart/2005/8/layout/chevron2"/>
    <dgm:cxn modelId="{12089D75-2098-4FE9-9873-ABAFCF87F74E}" type="presParOf" srcId="{B6EC17CE-D923-4305-A149-1CEC30CEF2B3}" destId="{C3F841A0-B00B-4088-94C5-339AB3EFB32B}" srcOrd="5" destOrd="0" presId="urn:microsoft.com/office/officeart/2005/8/layout/chevron2"/>
    <dgm:cxn modelId="{814A99DD-457C-402A-A98F-C42897A8A41A}" type="presParOf" srcId="{B6EC17CE-D923-4305-A149-1CEC30CEF2B3}" destId="{AF937E37-93CC-42DF-82FF-2A9A4F024D1C}" srcOrd="6" destOrd="0" presId="urn:microsoft.com/office/officeart/2005/8/layout/chevron2"/>
    <dgm:cxn modelId="{8BB1CD2B-AD2F-4741-8A18-FE747416421A}" type="presParOf" srcId="{AF937E37-93CC-42DF-82FF-2A9A4F024D1C}" destId="{A46018F8-1ABD-4B53-9446-4E612499B8AB}" srcOrd="0" destOrd="0" presId="urn:microsoft.com/office/officeart/2005/8/layout/chevron2"/>
    <dgm:cxn modelId="{28C21505-1113-4831-A786-5103080A54AF}" type="presParOf" srcId="{AF937E37-93CC-42DF-82FF-2A9A4F024D1C}" destId="{49B55713-9879-4717-AFF5-15BE89F067AD}" srcOrd="1" destOrd="0" presId="urn:microsoft.com/office/officeart/2005/8/layout/chevron2"/>
    <dgm:cxn modelId="{8622F4F7-1873-4463-99F4-7178F8E96C95}" type="presParOf" srcId="{B6EC17CE-D923-4305-A149-1CEC30CEF2B3}" destId="{9A052A2B-29C2-4503-808F-C08D30AF808E}" srcOrd="7" destOrd="0" presId="urn:microsoft.com/office/officeart/2005/8/layout/chevron2"/>
    <dgm:cxn modelId="{5CB8562E-6F6C-493E-BDE3-237C25BF953C}" type="presParOf" srcId="{B6EC17CE-D923-4305-A149-1CEC30CEF2B3}" destId="{13AFFAD3-4C09-4A86-838B-01DB73499901}" srcOrd="8" destOrd="0" presId="urn:microsoft.com/office/officeart/2005/8/layout/chevron2"/>
    <dgm:cxn modelId="{B7D733F4-073A-4560-A6B1-EFF8CEBEBA31}" type="presParOf" srcId="{13AFFAD3-4C09-4A86-838B-01DB73499901}" destId="{BEB915C6-2740-4418-B1BF-5F374CB91331}" srcOrd="0" destOrd="0" presId="urn:microsoft.com/office/officeart/2005/8/layout/chevron2"/>
    <dgm:cxn modelId="{8AB007FF-5E31-4F87-9E2E-7C7D6DF40D2E}" type="presParOf" srcId="{13AFFAD3-4C09-4A86-838B-01DB73499901}" destId="{2BE27DE3-F44A-4A25-B652-3E36C73BED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484" y="517200"/>
          <a:ext cx="1886775" cy="26414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Bradley Hand ITC" panose="03070402050302030203" pitchFamily="66" charset="0"/>
            </a:rPr>
            <a:t>A lot of pen and paper work is required, not User-Friendly</a:t>
          </a:r>
        </a:p>
      </dsp:txBody>
      <dsp:txXfrm>
        <a:off x="3484" y="1520965"/>
        <a:ext cx="1886775" cy="1584891"/>
      </dsp:txXfrm>
    </dsp:sp>
    <dsp:sp modelId="{9C3A7F13-9585-42DF-AD32-B56F82B123C8}">
      <dsp:nvSpPr>
        <dsp:cNvPr id="0" name=""/>
        <dsp:cNvSpPr/>
      </dsp:nvSpPr>
      <dsp:spPr>
        <a:xfrm>
          <a:off x="550649" y="781349"/>
          <a:ext cx="792445" cy="79244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endParaRPr lang="en-US" sz="3800" kern="1200" dirty="0"/>
        </a:p>
      </dsp:txBody>
      <dsp:txXfrm>
        <a:off x="666700" y="897400"/>
        <a:ext cx="560343" cy="560343"/>
      </dsp:txXfrm>
    </dsp:sp>
    <dsp:sp modelId="{923B2301-552B-45D2-9EF0-53A10AA17FC6}">
      <dsp:nvSpPr>
        <dsp:cNvPr id="0" name=""/>
        <dsp:cNvSpPr/>
      </dsp:nvSpPr>
      <dsp:spPr>
        <a:xfrm>
          <a:off x="3484" y="3158615"/>
          <a:ext cx="1886775" cy="72"/>
        </a:xfrm>
        <a:prstGeom prst="rect">
          <a:avLst/>
        </a:prstGeom>
        <a:solidFill>
          <a:schemeClr val="accent4">
            <a:hueOff val="1088988"/>
            <a:satOff val="-4531"/>
            <a:lumOff val="1068"/>
            <a:alphaOff val="0"/>
          </a:schemeClr>
        </a:solidFill>
        <a:ln w="12700" cap="flat" cmpd="sng" algn="ctr">
          <a:solidFill>
            <a:schemeClr val="accent4">
              <a:hueOff val="1088988"/>
              <a:satOff val="-4531"/>
              <a:lumOff val="10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096994" y="489887"/>
          <a:ext cx="1886775" cy="2641486"/>
        </a:xfrm>
        <a:prstGeom prst="rect">
          <a:avLst/>
        </a:prstGeom>
        <a:solidFill>
          <a:schemeClr val="accent4">
            <a:tint val="40000"/>
            <a:alpha val="90000"/>
            <a:hueOff val="2715481"/>
            <a:satOff val="-12811"/>
            <a:lumOff val="-463"/>
            <a:alphaOff val="0"/>
          </a:schemeClr>
        </a:solidFill>
        <a:ln w="12700" cap="flat" cmpd="sng" algn="ctr">
          <a:solidFill>
            <a:schemeClr val="accent4">
              <a:tint val="40000"/>
              <a:alpha val="90000"/>
              <a:hueOff val="2715481"/>
              <a:satOff val="-12811"/>
              <a:lumOff val="-4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Bradley Hand ITC" panose="03070402050302030203" pitchFamily="66" charset="0"/>
            </a:rPr>
            <a:t>Time Consuming and difficult for report generating</a:t>
          </a:r>
          <a:r>
            <a:rPr lang="en-US" sz="1600" kern="1200" dirty="0"/>
            <a:t>.</a:t>
          </a:r>
        </a:p>
      </dsp:txBody>
      <dsp:txXfrm>
        <a:off x="2096994" y="1493652"/>
        <a:ext cx="1886775" cy="1584891"/>
      </dsp:txXfrm>
    </dsp:sp>
    <dsp:sp modelId="{C08FC467-91FE-48BD-B243-273925C2B75A}">
      <dsp:nvSpPr>
        <dsp:cNvPr id="0" name=""/>
        <dsp:cNvSpPr/>
      </dsp:nvSpPr>
      <dsp:spPr>
        <a:xfrm>
          <a:off x="2626103" y="781349"/>
          <a:ext cx="792445" cy="792445"/>
        </a:xfrm>
        <a:prstGeom prst="ellipse">
          <a:avLst/>
        </a:prstGeom>
        <a:solidFill>
          <a:schemeClr val="accent4">
            <a:hueOff val="2177976"/>
            <a:satOff val="-9062"/>
            <a:lumOff val="2135"/>
            <a:alphaOff val="0"/>
          </a:schemeClr>
        </a:solidFill>
        <a:ln w="12700" cap="flat" cmpd="sng" algn="ctr">
          <a:solidFill>
            <a:schemeClr val="accent4">
              <a:hueOff val="2177976"/>
              <a:satOff val="-9062"/>
              <a:lumOff val="21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endParaRPr lang="en-US" sz="3800" kern="1200" dirty="0"/>
        </a:p>
      </dsp:txBody>
      <dsp:txXfrm>
        <a:off x="2742154" y="897400"/>
        <a:ext cx="560343" cy="560343"/>
      </dsp:txXfrm>
    </dsp:sp>
    <dsp:sp modelId="{DE393E47-CBB6-4D77-A342-C9AFD9FC8CB6}">
      <dsp:nvSpPr>
        <dsp:cNvPr id="0" name=""/>
        <dsp:cNvSpPr/>
      </dsp:nvSpPr>
      <dsp:spPr>
        <a:xfrm>
          <a:off x="2078938" y="3158615"/>
          <a:ext cx="1886775" cy="72"/>
        </a:xfrm>
        <a:prstGeom prst="rect">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154392" y="517200"/>
          <a:ext cx="1886775" cy="2641486"/>
        </a:xfrm>
        <a:prstGeom prst="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Bradley Hand ITC" panose="03070402050302030203" pitchFamily="66" charset="0"/>
            </a:rPr>
            <a:t>Proper Storage Facility is needed.</a:t>
          </a:r>
        </a:p>
      </dsp:txBody>
      <dsp:txXfrm>
        <a:off x="4154392" y="1520965"/>
        <a:ext cx="1886775" cy="1584891"/>
      </dsp:txXfrm>
    </dsp:sp>
    <dsp:sp modelId="{4104A2F1-FB99-4C42-8067-46B8EEEC9610}">
      <dsp:nvSpPr>
        <dsp:cNvPr id="0" name=""/>
        <dsp:cNvSpPr/>
      </dsp:nvSpPr>
      <dsp:spPr>
        <a:xfrm>
          <a:off x="4701557" y="781349"/>
          <a:ext cx="792445" cy="792445"/>
        </a:xfrm>
        <a:prstGeom prst="ellipse">
          <a:avLst/>
        </a:prstGeom>
        <a:solidFill>
          <a:schemeClr val="accent4">
            <a:hueOff val="4355951"/>
            <a:satOff val="-18123"/>
            <a:lumOff val="4270"/>
            <a:alphaOff val="0"/>
          </a:schemeClr>
        </a:solidFill>
        <a:ln w="12700" cap="flat" cmpd="sng" algn="ctr">
          <a:solidFill>
            <a:schemeClr val="accent4">
              <a:hueOff val="4355951"/>
              <a:satOff val="-18123"/>
              <a:lumOff val="42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endParaRPr lang="en-US" sz="3800" kern="1200" dirty="0"/>
        </a:p>
      </dsp:txBody>
      <dsp:txXfrm>
        <a:off x="4817608" y="897400"/>
        <a:ext cx="560343" cy="560343"/>
      </dsp:txXfrm>
    </dsp:sp>
    <dsp:sp modelId="{2EB92C72-3528-4913-AFF6-FF0B4F338399}">
      <dsp:nvSpPr>
        <dsp:cNvPr id="0" name=""/>
        <dsp:cNvSpPr/>
      </dsp:nvSpPr>
      <dsp:spPr>
        <a:xfrm>
          <a:off x="4154392" y="3158615"/>
          <a:ext cx="1886775" cy="72"/>
        </a:xfrm>
        <a:prstGeom prst="rect">
          <a:avLst/>
        </a:prstGeom>
        <a:solidFill>
          <a:schemeClr val="accent4">
            <a:hueOff val="5444940"/>
            <a:satOff val="-22654"/>
            <a:lumOff val="5338"/>
            <a:alphaOff val="0"/>
          </a:schemeClr>
        </a:solidFill>
        <a:ln w="12700" cap="flat" cmpd="sng" algn="ctr">
          <a:solidFill>
            <a:schemeClr val="accent4">
              <a:hueOff val="5444940"/>
              <a:satOff val="-22654"/>
              <a:lumOff val="53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211789" y="489887"/>
          <a:ext cx="1886775" cy="2641486"/>
        </a:xfrm>
        <a:prstGeom prst="rect">
          <a:avLst/>
        </a:prstGeom>
        <a:solidFill>
          <a:schemeClr val="accent4">
            <a:tint val="40000"/>
            <a:alpha val="90000"/>
            <a:hueOff val="8146444"/>
            <a:satOff val="-38434"/>
            <a:lumOff val="-1388"/>
            <a:alphaOff val="0"/>
          </a:schemeClr>
        </a:solidFill>
        <a:ln w="12700" cap="flat" cmpd="sng" algn="ctr">
          <a:solidFill>
            <a:schemeClr val="accent4">
              <a:tint val="40000"/>
              <a:alpha val="90000"/>
              <a:hueOff val="8146444"/>
              <a:satOff val="-38434"/>
              <a:lumOff val="-13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Bradley Hand ITC" panose="03070402050302030203" pitchFamily="66" charset="0"/>
            </a:rPr>
            <a:t>The</a:t>
          </a:r>
          <a:r>
            <a:rPr lang="en-US" sz="1600" kern="1200" baseline="0" dirty="0">
              <a:latin typeface="Bradley Hand ITC" panose="03070402050302030203" pitchFamily="66" charset="0"/>
            </a:rPr>
            <a:t> Data is not </a:t>
          </a:r>
          <a:r>
            <a:rPr lang="en-US" sz="1600" kern="1200" baseline="0">
              <a:latin typeface="Bradley Hand ITC" panose="03070402050302030203" pitchFamily="66" charset="0"/>
            </a:rPr>
            <a:t>Accessible Constantly</a:t>
          </a:r>
          <a:r>
            <a:rPr lang="en-US" sz="1600" kern="1200" baseline="0" dirty="0">
              <a:latin typeface="Bradley Hand ITC" panose="03070402050302030203" pitchFamily="66" charset="0"/>
            </a:rPr>
            <a:t>.</a:t>
          </a:r>
          <a:endParaRPr lang="en-US" sz="1600" kern="1200" dirty="0">
            <a:latin typeface="Bradley Hand ITC" panose="03070402050302030203" pitchFamily="66" charset="0"/>
          </a:endParaRPr>
        </a:p>
      </dsp:txBody>
      <dsp:txXfrm>
        <a:off x="6211789" y="1493652"/>
        <a:ext cx="1886775" cy="1584891"/>
      </dsp:txXfrm>
    </dsp:sp>
    <dsp:sp modelId="{AC6B335A-D8B4-46D8-93DE-B9EF1773F6AC}">
      <dsp:nvSpPr>
        <dsp:cNvPr id="0" name=""/>
        <dsp:cNvSpPr/>
      </dsp:nvSpPr>
      <dsp:spPr>
        <a:xfrm>
          <a:off x="6777010" y="781349"/>
          <a:ext cx="792445" cy="792445"/>
        </a:xfrm>
        <a:prstGeom prst="ellipse">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endParaRPr lang="en-US" sz="3800" kern="1200" dirty="0"/>
        </a:p>
      </dsp:txBody>
      <dsp:txXfrm>
        <a:off x="6893061" y="897400"/>
        <a:ext cx="560343" cy="560343"/>
      </dsp:txXfrm>
    </dsp:sp>
    <dsp:sp modelId="{7B3E0A16-DB85-46CA-87D6-4D39F6DBFC52}">
      <dsp:nvSpPr>
        <dsp:cNvPr id="0" name=""/>
        <dsp:cNvSpPr/>
      </dsp:nvSpPr>
      <dsp:spPr>
        <a:xfrm>
          <a:off x="6229845" y="3158615"/>
          <a:ext cx="1886775" cy="72"/>
        </a:xfrm>
        <a:prstGeom prst="rect">
          <a:avLst/>
        </a:prstGeom>
        <a:solidFill>
          <a:schemeClr val="accent4">
            <a:hueOff val="7622915"/>
            <a:satOff val="-31715"/>
            <a:lumOff val="7473"/>
            <a:alphaOff val="0"/>
          </a:schemeClr>
        </a:solidFill>
        <a:ln w="12700" cap="flat" cmpd="sng" algn="ctr">
          <a:solidFill>
            <a:schemeClr val="accent4">
              <a:hueOff val="7622915"/>
              <a:satOff val="-31715"/>
              <a:lumOff val="74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305299" y="517200"/>
          <a:ext cx="1886775" cy="2641486"/>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Bradley Hand ITC" panose="03070402050302030203" pitchFamily="66" charset="0"/>
            </a:rPr>
            <a:t>Security</a:t>
          </a:r>
          <a:r>
            <a:rPr lang="en-US" sz="1600" kern="1200" baseline="0" dirty="0">
              <a:latin typeface="Bradley Hand ITC" panose="03070402050302030203" pitchFamily="66" charset="0"/>
            </a:rPr>
            <a:t> of the Records.</a:t>
          </a:r>
          <a:endParaRPr lang="en-US" sz="1600" kern="1200" dirty="0">
            <a:latin typeface="Bradley Hand ITC" panose="03070402050302030203" pitchFamily="66" charset="0"/>
          </a:endParaRPr>
        </a:p>
      </dsp:txBody>
      <dsp:txXfrm>
        <a:off x="8305299" y="1520965"/>
        <a:ext cx="1886775" cy="1584891"/>
      </dsp:txXfrm>
    </dsp:sp>
    <dsp:sp modelId="{06772805-3643-43C2-9C80-F43268C57C20}">
      <dsp:nvSpPr>
        <dsp:cNvPr id="0" name=""/>
        <dsp:cNvSpPr/>
      </dsp:nvSpPr>
      <dsp:spPr>
        <a:xfrm>
          <a:off x="8852464" y="781349"/>
          <a:ext cx="792445" cy="792445"/>
        </a:xfrm>
        <a:prstGeom prst="ellipse">
          <a:avLst/>
        </a:prstGeom>
        <a:solidFill>
          <a:schemeClr val="accent4">
            <a:hueOff val="8711903"/>
            <a:satOff val="-36246"/>
            <a:lumOff val="8540"/>
            <a:alphaOff val="0"/>
          </a:schemeClr>
        </a:solidFill>
        <a:ln w="12700" cap="flat" cmpd="sng" algn="ctr">
          <a:solidFill>
            <a:schemeClr val="accent4">
              <a:hueOff val="8711903"/>
              <a:satOff val="-36246"/>
              <a:lumOff val="85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endParaRPr lang="en-US" sz="3800" kern="1200" dirty="0"/>
        </a:p>
      </dsp:txBody>
      <dsp:txXfrm>
        <a:off x="8968515" y="897400"/>
        <a:ext cx="560343" cy="560343"/>
      </dsp:txXfrm>
    </dsp:sp>
    <dsp:sp modelId="{77F59A8B-7684-4E29-B44F-B0F96367FE70}">
      <dsp:nvSpPr>
        <dsp:cNvPr id="0" name=""/>
        <dsp:cNvSpPr/>
      </dsp:nvSpPr>
      <dsp:spPr>
        <a:xfrm>
          <a:off x="8305299" y="3158615"/>
          <a:ext cx="1886775" cy="72"/>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59E1-A30F-4C0E-A366-DEB7D7271004}">
      <dsp:nvSpPr>
        <dsp:cNvPr id="0" name=""/>
        <dsp:cNvSpPr/>
      </dsp:nvSpPr>
      <dsp:spPr>
        <a:xfrm>
          <a:off x="10264" y="171366"/>
          <a:ext cx="1590162" cy="108826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Bradley Hand ITC" panose="03070402050302030203" pitchFamily="66" charset="0"/>
            </a:rPr>
            <a:t>User-friendly. </a:t>
          </a:r>
        </a:p>
      </dsp:txBody>
      <dsp:txXfrm>
        <a:off x="42138" y="203240"/>
        <a:ext cx="1526414" cy="1024519"/>
      </dsp:txXfrm>
    </dsp:sp>
    <dsp:sp modelId="{3338291C-8480-48E3-8E44-1724D5A06D12}">
      <dsp:nvSpPr>
        <dsp:cNvPr id="0" name=""/>
        <dsp:cNvSpPr/>
      </dsp:nvSpPr>
      <dsp:spPr>
        <a:xfrm>
          <a:off x="1759442" y="518320"/>
          <a:ext cx="337114" cy="394360"/>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597192"/>
        <a:ext cx="235980" cy="236616"/>
      </dsp:txXfrm>
    </dsp:sp>
    <dsp:sp modelId="{9872923A-132E-4009-9F72-05D351466D9E}">
      <dsp:nvSpPr>
        <dsp:cNvPr id="0" name=""/>
        <dsp:cNvSpPr/>
      </dsp:nvSpPr>
      <dsp:spPr>
        <a:xfrm>
          <a:off x="2236491" y="171366"/>
          <a:ext cx="1590162" cy="1088267"/>
        </a:xfrm>
        <a:prstGeom prst="roundRect">
          <a:avLst>
            <a:gd name="adj" fmla="val 10000"/>
          </a:avLst>
        </a:prstGeom>
        <a:gradFill rotWithShape="0">
          <a:gsLst>
            <a:gs pos="0">
              <a:schemeClr val="accent4">
                <a:hueOff val="2450223"/>
                <a:satOff val="-10194"/>
                <a:lumOff val="2402"/>
                <a:alphaOff val="0"/>
                <a:satMod val="103000"/>
                <a:lumMod val="102000"/>
                <a:tint val="94000"/>
              </a:schemeClr>
            </a:gs>
            <a:gs pos="50000">
              <a:schemeClr val="accent4">
                <a:hueOff val="2450223"/>
                <a:satOff val="-10194"/>
                <a:lumOff val="2402"/>
                <a:alphaOff val="0"/>
                <a:satMod val="110000"/>
                <a:lumMod val="100000"/>
                <a:shade val="100000"/>
              </a:schemeClr>
            </a:gs>
            <a:gs pos="100000">
              <a:schemeClr val="accent4">
                <a:hueOff val="2450223"/>
                <a:satOff val="-10194"/>
                <a:lumOff val="2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Bradley Hand ITC" panose="03070402050302030203" pitchFamily="66" charset="0"/>
            </a:rPr>
            <a:t>Quick</a:t>
          </a:r>
          <a:r>
            <a:rPr lang="en-US" sz="2000" b="1" kern="1200" baseline="0" dirty="0">
              <a:latin typeface="Bradley Hand ITC" panose="03070402050302030203" pitchFamily="66" charset="0"/>
            </a:rPr>
            <a:t> management of work</a:t>
          </a:r>
          <a:endParaRPr lang="en-US" sz="2000" b="1" kern="1200" dirty="0">
            <a:latin typeface="Bradley Hand ITC" panose="03070402050302030203" pitchFamily="66" charset="0"/>
          </a:endParaRPr>
        </a:p>
      </dsp:txBody>
      <dsp:txXfrm>
        <a:off x="2268365" y="203240"/>
        <a:ext cx="1526414" cy="1024519"/>
      </dsp:txXfrm>
    </dsp:sp>
    <dsp:sp modelId="{A48B1A06-3604-41DC-B737-9F86D46E732E}">
      <dsp:nvSpPr>
        <dsp:cNvPr id="0" name=""/>
        <dsp:cNvSpPr/>
      </dsp:nvSpPr>
      <dsp:spPr>
        <a:xfrm>
          <a:off x="3985670" y="518320"/>
          <a:ext cx="337114" cy="394360"/>
        </a:xfrm>
        <a:prstGeom prst="rightArrow">
          <a:avLst>
            <a:gd name="adj1" fmla="val 60000"/>
            <a:gd name="adj2" fmla="val 5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597192"/>
        <a:ext cx="235980" cy="236616"/>
      </dsp:txXfrm>
    </dsp:sp>
    <dsp:sp modelId="{6A06AC28-B6AA-4B47-B3AB-FC6F51944AD1}">
      <dsp:nvSpPr>
        <dsp:cNvPr id="0" name=""/>
        <dsp:cNvSpPr/>
      </dsp:nvSpPr>
      <dsp:spPr>
        <a:xfrm>
          <a:off x="4462718" y="171366"/>
          <a:ext cx="1590162" cy="1088267"/>
        </a:xfrm>
        <a:prstGeom prst="roundRect">
          <a:avLst>
            <a:gd name="adj" fmla="val 1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Bradley Hand ITC" panose="03070402050302030203" pitchFamily="66" charset="0"/>
            </a:rPr>
            <a:t>Proper Accessibility of data. </a:t>
          </a:r>
          <a:endParaRPr lang="en-US" sz="2000" b="1" kern="1200" dirty="0">
            <a:latin typeface="Bradley Hand ITC" panose="03070402050302030203" pitchFamily="66" charset="0"/>
          </a:endParaRPr>
        </a:p>
      </dsp:txBody>
      <dsp:txXfrm>
        <a:off x="4494592" y="203240"/>
        <a:ext cx="1526414" cy="1024519"/>
      </dsp:txXfrm>
    </dsp:sp>
    <dsp:sp modelId="{AC6A412D-CA78-43C1-8714-BF33A569CC2B}">
      <dsp:nvSpPr>
        <dsp:cNvPr id="0" name=""/>
        <dsp:cNvSpPr/>
      </dsp:nvSpPr>
      <dsp:spPr>
        <a:xfrm>
          <a:off x="6211897" y="518320"/>
          <a:ext cx="337114" cy="394360"/>
        </a:xfrm>
        <a:prstGeom prst="rightArrow">
          <a:avLst>
            <a:gd name="adj1" fmla="val 60000"/>
            <a:gd name="adj2" fmla="val 5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597192"/>
        <a:ext cx="235980" cy="236616"/>
      </dsp:txXfrm>
    </dsp:sp>
    <dsp:sp modelId="{6A88951A-14A6-4A6E-8932-4068D9C4D729}">
      <dsp:nvSpPr>
        <dsp:cNvPr id="0" name=""/>
        <dsp:cNvSpPr/>
      </dsp:nvSpPr>
      <dsp:spPr>
        <a:xfrm>
          <a:off x="6688946" y="171366"/>
          <a:ext cx="1590162" cy="1088267"/>
        </a:xfrm>
        <a:prstGeom prst="roundRect">
          <a:avLst>
            <a:gd name="adj" fmla="val 10000"/>
          </a:avLst>
        </a:prstGeom>
        <a:gradFill rotWithShape="0">
          <a:gsLst>
            <a:gs pos="0">
              <a:schemeClr val="accent4">
                <a:hueOff val="7350668"/>
                <a:satOff val="-30583"/>
                <a:lumOff val="7206"/>
                <a:alphaOff val="0"/>
                <a:satMod val="103000"/>
                <a:lumMod val="102000"/>
                <a:tint val="94000"/>
              </a:schemeClr>
            </a:gs>
            <a:gs pos="50000">
              <a:schemeClr val="accent4">
                <a:hueOff val="7350668"/>
                <a:satOff val="-30583"/>
                <a:lumOff val="7206"/>
                <a:alphaOff val="0"/>
                <a:satMod val="110000"/>
                <a:lumMod val="100000"/>
                <a:shade val="100000"/>
              </a:schemeClr>
            </a:gs>
            <a:gs pos="100000">
              <a:schemeClr val="accent4">
                <a:hueOff val="7350668"/>
                <a:satOff val="-30583"/>
                <a:lumOff val="72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Bradley Hand ITC" panose="03070402050302030203" pitchFamily="66" charset="0"/>
            </a:rPr>
            <a:t>Reports are generated easily.</a:t>
          </a:r>
        </a:p>
      </dsp:txBody>
      <dsp:txXfrm>
        <a:off x="6720820" y="203240"/>
        <a:ext cx="1526414" cy="1024519"/>
      </dsp:txXfrm>
    </dsp:sp>
    <dsp:sp modelId="{B998F08B-B99A-45DD-B67B-77E3D2030347}">
      <dsp:nvSpPr>
        <dsp:cNvPr id="0" name=""/>
        <dsp:cNvSpPr/>
      </dsp:nvSpPr>
      <dsp:spPr>
        <a:xfrm>
          <a:off x="8438124" y="518320"/>
          <a:ext cx="337114" cy="394360"/>
        </a:xfrm>
        <a:prstGeom prs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597192"/>
        <a:ext cx="235980" cy="236616"/>
      </dsp:txXfrm>
    </dsp:sp>
    <dsp:sp modelId="{A60A6656-75BC-49F6-A336-E78B91D57172}">
      <dsp:nvSpPr>
        <dsp:cNvPr id="0" name=""/>
        <dsp:cNvSpPr/>
      </dsp:nvSpPr>
      <dsp:spPr>
        <a:xfrm>
          <a:off x="8915173" y="171366"/>
          <a:ext cx="1590162" cy="1088267"/>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Bradley Hand ITC" panose="03070402050302030203" pitchFamily="66" charset="0"/>
            </a:rPr>
            <a:t>STUDENT RECORD MANAGEMENT SYSTEM</a:t>
          </a:r>
        </a:p>
      </dsp:txBody>
      <dsp:txXfrm>
        <a:off x="8947047" y="203240"/>
        <a:ext cx="1526414" cy="1024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287270" y="224990"/>
          <a:ext cx="212202" cy="16720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PYTHON</a:t>
          </a:r>
        </a:p>
      </dsp:txBody>
      <dsp:txXfrm rot="5400000">
        <a:off x="557349" y="954911"/>
        <a:ext cx="1672045" cy="212202"/>
      </dsp:txXfrm>
    </dsp:sp>
    <dsp:sp modelId="{A27629C2-87D9-4163-9365-FC275ADC4CA0}">
      <dsp:nvSpPr>
        <dsp:cNvPr id="0" name=""/>
        <dsp:cNvSpPr/>
      </dsp:nvSpPr>
      <dsp:spPr>
        <a:xfrm>
          <a:off x="0" y="0"/>
          <a:ext cx="2786742" cy="74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13101" rIns="49155" bIns="13101" numCol="1" spcCol="1270" anchor="b"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Bradley Hand ITC" panose="03070402050302030203" pitchFamily="66" charset="0"/>
            </a:rPr>
            <a:t>The logic is implemented in python programming language</a:t>
          </a:r>
          <a:r>
            <a:rPr lang="en-US" sz="1800" kern="1200" baseline="0" dirty="0">
              <a:latin typeface="Bradley Hand ITC" panose="03070402050302030203" pitchFamily="66" charset="0"/>
            </a:rPr>
            <a:t> </a:t>
          </a:r>
          <a:endParaRPr lang="en-US" sz="1800" kern="1200" dirty="0">
            <a:latin typeface="Bradley Hand ITC" panose="03070402050302030203" pitchFamily="66" charset="0"/>
          </a:endParaRPr>
        </a:p>
      </dsp:txBody>
      <dsp:txXfrm>
        <a:off x="0" y="0"/>
        <a:ext cx="2786742" cy="742709"/>
      </dsp:txXfrm>
    </dsp:sp>
    <dsp:sp modelId="{38893DF2-F8BF-45A3-9200-4CD8C329334E}">
      <dsp:nvSpPr>
        <dsp:cNvPr id="0" name=""/>
        <dsp:cNvSpPr/>
      </dsp:nvSpPr>
      <dsp:spPr>
        <a:xfrm>
          <a:off x="1393371" y="785149"/>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5A62AEC3-EC27-4AFA-B56B-79326645CDDC}">
      <dsp:nvSpPr>
        <dsp:cNvPr id="0" name=""/>
        <dsp:cNvSpPr/>
      </dsp:nvSpPr>
      <dsp:spPr>
        <a:xfrm>
          <a:off x="1372151" y="781482"/>
          <a:ext cx="42440" cy="4244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C14E56E-28F6-4BF9-9EDF-2769E1A89A07}">
      <dsp:nvSpPr>
        <dsp:cNvPr id="0" name=""/>
        <dsp:cNvSpPr/>
      </dsp:nvSpPr>
      <dsp:spPr>
        <a:xfrm>
          <a:off x="2229394" y="954911"/>
          <a:ext cx="1672045" cy="212202"/>
        </a:xfrm>
        <a:prstGeom prst="rect">
          <a:avLst/>
        </a:prstGeom>
        <a:gradFill rotWithShape="0">
          <a:gsLst>
            <a:gs pos="0">
              <a:schemeClr val="accent4">
                <a:hueOff val="1960178"/>
                <a:satOff val="-8155"/>
                <a:lumOff val="1922"/>
                <a:alphaOff val="0"/>
                <a:satMod val="103000"/>
                <a:lumMod val="102000"/>
                <a:tint val="94000"/>
              </a:schemeClr>
            </a:gs>
            <a:gs pos="50000">
              <a:schemeClr val="accent4">
                <a:hueOff val="1960178"/>
                <a:satOff val="-8155"/>
                <a:lumOff val="1922"/>
                <a:alphaOff val="0"/>
                <a:satMod val="110000"/>
                <a:lumMod val="100000"/>
                <a:shade val="100000"/>
              </a:schemeClr>
            </a:gs>
            <a:gs pos="100000">
              <a:schemeClr val="accent4">
                <a:hueOff val="1960178"/>
                <a:satOff val="-8155"/>
                <a:lumOff val="1922"/>
                <a:alphaOff val="0"/>
                <a:lumMod val="99000"/>
                <a:satMod val="120000"/>
                <a:shade val="78000"/>
              </a:schemeClr>
            </a:gs>
          </a:gsLst>
          <a:lin ang="5400000" scaled="0"/>
        </a:gradFill>
        <a:ln w="6350" cap="flat" cmpd="sng" algn="ctr">
          <a:solidFill>
            <a:schemeClr val="accent4">
              <a:hueOff val="1960178"/>
              <a:satOff val="-8155"/>
              <a:lumOff val="1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DJNAGO</a:t>
          </a:r>
        </a:p>
      </dsp:txBody>
      <dsp:txXfrm>
        <a:off x="2229394" y="954911"/>
        <a:ext cx="1672045" cy="212202"/>
      </dsp:txXfrm>
    </dsp:sp>
    <dsp:sp modelId="{381C85ED-02C3-43BB-AB7D-DF18967DB45A}">
      <dsp:nvSpPr>
        <dsp:cNvPr id="0" name=""/>
        <dsp:cNvSpPr/>
      </dsp:nvSpPr>
      <dsp:spPr>
        <a:xfrm>
          <a:off x="1865543" y="1379316"/>
          <a:ext cx="2399747" cy="74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13101" rIns="49155" bIns="13101" numCol="1" spcCol="1270" anchor="t"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Bradley Hand ITC" panose="03070402050302030203" pitchFamily="66" charset="0"/>
            </a:rPr>
            <a:t>Django framework is used to develop the project</a:t>
          </a:r>
        </a:p>
      </dsp:txBody>
      <dsp:txXfrm>
        <a:off x="1865543" y="1379316"/>
        <a:ext cx="2399747" cy="742709"/>
      </dsp:txXfrm>
    </dsp:sp>
    <dsp:sp modelId="{F51F39F5-A989-488C-BFD6-69D558D451E8}">
      <dsp:nvSpPr>
        <dsp:cNvPr id="0" name=""/>
        <dsp:cNvSpPr/>
      </dsp:nvSpPr>
      <dsp:spPr>
        <a:xfrm>
          <a:off x="3065417" y="1167114"/>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A5349257-4327-4545-9142-153EF70CC757}">
      <dsp:nvSpPr>
        <dsp:cNvPr id="0" name=""/>
        <dsp:cNvSpPr/>
      </dsp:nvSpPr>
      <dsp:spPr>
        <a:xfrm>
          <a:off x="3040319" y="1301980"/>
          <a:ext cx="42440" cy="42440"/>
        </a:xfrm>
        <a:prstGeom prst="ellipse">
          <a:avLst/>
        </a:prstGeom>
        <a:gradFill rotWithShape="0">
          <a:gsLst>
            <a:gs pos="0">
              <a:schemeClr val="accent4">
                <a:hueOff val="1960178"/>
                <a:satOff val="-8155"/>
                <a:lumOff val="1922"/>
                <a:alphaOff val="0"/>
                <a:satMod val="103000"/>
                <a:lumMod val="102000"/>
                <a:tint val="94000"/>
              </a:schemeClr>
            </a:gs>
            <a:gs pos="50000">
              <a:schemeClr val="accent4">
                <a:hueOff val="1960178"/>
                <a:satOff val="-8155"/>
                <a:lumOff val="1922"/>
                <a:alphaOff val="0"/>
                <a:satMod val="110000"/>
                <a:lumMod val="100000"/>
                <a:shade val="100000"/>
              </a:schemeClr>
            </a:gs>
            <a:gs pos="100000">
              <a:schemeClr val="accent4">
                <a:hueOff val="1960178"/>
                <a:satOff val="-8155"/>
                <a:lumOff val="1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2DD609F-4804-4D65-8014-4ECA3F2307C5}">
      <dsp:nvSpPr>
        <dsp:cNvPr id="0" name=""/>
        <dsp:cNvSpPr/>
      </dsp:nvSpPr>
      <dsp:spPr>
        <a:xfrm>
          <a:off x="3901439" y="954911"/>
          <a:ext cx="1672045" cy="212202"/>
        </a:xfrm>
        <a:prstGeom prst="rect">
          <a:avLst/>
        </a:prstGeom>
        <a:gradFill rotWithShape="0">
          <a:gsLst>
            <a:gs pos="0">
              <a:schemeClr val="accent4">
                <a:hueOff val="3920356"/>
                <a:satOff val="-16311"/>
                <a:lumOff val="3843"/>
                <a:alphaOff val="0"/>
                <a:satMod val="103000"/>
                <a:lumMod val="102000"/>
                <a:tint val="94000"/>
              </a:schemeClr>
            </a:gs>
            <a:gs pos="50000">
              <a:schemeClr val="accent4">
                <a:hueOff val="3920356"/>
                <a:satOff val="-16311"/>
                <a:lumOff val="3843"/>
                <a:alphaOff val="0"/>
                <a:satMod val="110000"/>
                <a:lumMod val="100000"/>
                <a:shade val="100000"/>
              </a:schemeClr>
            </a:gs>
            <a:gs pos="100000">
              <a:schemeClr val="accent4">
                <a:hueOff val="3920356"/>
                <a:satOff val="-16311"/>
                <a:lumOff val="3843"/>
                <a:alphaOff val="0"/>
                <a:lumMod val="99000"/>
                <a:satMod val="120000"/>
                <a:shade val="78000"/>
              </a:schemeClr>
            </a:gs>
          </a:gsLst>
          <a:lin ang="5400000" scaled="0"/>
        </a:gradFill>
        <a:ln w="6350" cap="flat" cmpd="sng" algn="ctr">
          <a:solidFill>
            <a:schemeClr val="accent4">
              <a:hueOff val="3920356"/>
              <a:satOff val="-16311"/>
              <a:lumOff val="3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SQL</a:t>
          </a:r>
        </a:p>
      </dsp:txBody>
      <dsp:txXfrm>
        <a:off x="3901439" y="954911"/>
        <a:ext cx="1672045" cy="212202"/>
      </dsp:txXfrm>
    </dsp:sp>
    <dsp:sp modelId="{AB0282E3-1216-4CDB-AC5F-106C1EEEB95A}">
      <dsp:nvSpPr>
        <dsp:cNvPr id="0" name=""/>
        <dsp:cNvSpPr/>
      </dsp:nvSpPr>
      <dsp:spPr>
        <a:xfrm>
          <a:off x="3344091" y="0"/>
          <a:ext cx="2786742" cy="74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13101" rIns="49155" bIns="13101" numCol="1" spcCol="1270" anchor="b"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Bradley Hand ITC" panose="03070402050302030203" pitchFamily="66" charset="0"/>
            </a:rPr>
            <a:t>All the records are stored in SQL database</a:t>
          </a:r>
        </a:p>
      </dsp:txBody>
      <dsp:txXfrm>
        <a:off x="3344091" y="0"/>
        <a:ext cx="2786742" cy="742709"/>
      </dsp:txXfrm>
    </dsp:sp>
    <dsp:sp modelId="{0D377583-EAA6-47CC-B504-762FB6EBAB9C}">
      <dsp:nvSpPr>
        <dsp:cNvPr id="0" name=""/>
        <dsp:cNvSpPr/>
      </dsp:nvSpPr>
      <dsp:spPr>
        <a:xfrm>
          <a:off x="4737462" y="785149"/>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72321D10-9092-4E81-9AD7-ACA033236CC0}">
      <dsp:nvSpPr>
        <dsp:cNvPr id="0" name=""/>
        <dsp:cNvSpPr/>
      </dsp:nvSpPr>
      <dsp:spPr>
        <a:xfrm>
          <a:off x="4720119" y="781482"/>
          <a:ext cx="42440" cy="42440"/>
        </a:xfrm>
        <a:prstGeom prst="ellipse">
          <a:avLst/>
        </a:prstGeom>
        <a:gradFill rotWithShape="0">
          <a:gsLst>
            <a:gs pos="0">
              <a:schemeClr val="accent4">
                <a:hueOff val="3920356"/>
                <a:satOff val="-16311"/>
                <a:lumOff val="3843"/>
                <a:alphaOff val="0"/>
                <a:satMod val="103000"/>
                <a:lumMod val="102000"/>
                <a:tint val="94000"/>
              </a:schemeClr>
            </a:gs>
            <a:gs pos="50000">
              <a:schemeClr val="accent4">
                <a:hueOff val="3920356"/>
                <a:satOff val="-16311"/>
                <a:lumOff val="3843"/>
                <a:alphaOff val="0"/>
                <a:satMod val="110000"/>
                <a:lumMod val="100000"/>
                <a:shade val="100000"/>
              </a:schemeClr>
            </a:gs>
            <a:gs pos="100000">
              <a:schemeClr val="accent4">
                <a:hueOff val="3920356"/>
                <a:satOff val="-16311"/>
                <a:lumOff val="3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5553EDF-C46A-491F-99E2-89CCFA971EC7}">
      <dsp:nvSpPr>
        <dsp:cNvPr id="0" name=""/>
        <dsp:cNvSpPr/>
      </dsp:nvSpPr>
      <dsp:spPr>
        <a:xfrm>
          <a:off x="5573485" y="954911"/>
          <a:ext cx="1672045" cy="212202"/>
        </a:xfrm>
        <a:prstGeom prst="rect">
          <a:avLst/>
        </a:prstGeom>
        <a:gradFill rotWithShape="0">
          <a:gsLst>
            <a:gs pos="0">
              <a:schemeClr val="accent4">
                <a:hueOff val="5880535"/>
                <a:satOff val="-24466"/>
                <a:lumOff val="5765"/>
                <a:alphaOff val="0"/>
                <a:satMod val="103000"/>
                <a:lumMod val="102000"/>
                <a:tint val="94000"/>
              </a:schemeClr>
            </a:gs>
            <a:gs pos="50000">
              <a:schemeClr val="accent4">
                <a:hueOff val="5880535"/>
                <a:satOff val="-24466"/>
                <a:lumOff val="5765"/>
                <a:alphaOff val="0"/>
                <a:satMod val="110000"/>
                <a:lumMod val="100000"/>
                <a:shade val="100000"/>
              </a:schemeClr>
            </a:gs>
            <a:gs pos="100000">
              <a:schemeClr val="accent4">
                <a:hueOff val="5880535"/>
                <a:satOff val="-24466"/>
                <a:lumOff val="5765"/>
                <a:alphaOff val="0"/>
                <a:lumMod val="99000"/>
                <a:satMod val="120000"/>
                <a:shade val="78000"/>
              </a:schemeClr>
            </a:gs>
          </a:gsLst>
          <a:lin ang="5400000" scaled="0"/>
        </a:gradFill>
        <a:ln w="6350" cap="flat" cmpd="sng" algn="ctr">
          <a:solidFill>
            <a:schemeClr val="accent4">
              <a:hueOff val="5880535"/>
              <a:satOff val="-24466"/>
              <a:lumOff val="5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HTML</a:t>
          </a:r>
        </a:p>
      </dsp:txBody>
      <dsp:txXfrm>
        <a:off x="5573485" y="954911"/>
        <a:ext cx="1672045" cy="212202"/>
      </dsp:txXfrm>
    </dsp:sp>
    <dsp:sp modelId="{5A57A077-9B08-4866-8C21-35D61D6745A2}">
      <dsp:nvSpPr>
        <dsp:cNvPr id="0" name=""/>
        <dsp:cNvSpPr/>
      </dsp:nvSpPr>
      <dsp:spPr>
        <a:xfrm>
          <a:off x="5016136" y="1379316"/>
          <a:ext cx="2786742" cy="74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13101" rIns="49155" bIns="13101" numCol="1" spcCol="1270" anchor="t"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Bradley Hand ITC" panose="03070402050302030203" pitchFamily="66" charset="0"/>
            </a:rPr>
            <a:t>The layout of the webpages are developed in HTML</a:t>
          </a:r>
          <a:r>
            <a:rPr lang="en-US" sz="1800" kern="1200" baseline="0" dirty="0">
              <a:latin typeface="Bradley Hand ITC" panose="03070402050302030203" pitchFamily="66" charset="0"/>
            </a:rPr>
            <a:t> </a:t>
          </a:r>
          <a:endParaRPr lang="en-US" sz="1800" kern="1200" dirty="0">
            <a:latin typeface="Bradley Hand ITC" panose="03070402050302030203" pitchFamily="66" charset="0"/>
          </a:endParaRPr>
        </a:p>
      </dsp:txBody>
      <dsp:txXfrm>
        <a:off x="5016136" y="1379316"/>
        <a:ext cx="2786742" cy="742709"/>
      </dsp:txXfrm>
    </dsp:sp>
    <dsp:sp modelId="{3F96C175-FC65-44B4-B1A3-BD3686077937}">
      <dsp:nvSpPr>
        <dsp:cNvPr id="0" name=""/>
        <dsp:cNvSpPr/>
      </dsp:nvSpPr>
      <dsp:spPr>
        <a:xfrm>
          <a:off x="6409508" y="1167114"/>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E150CCC3-D56D-4BD2-8570-DF61526015EB}">
      <dsp:nvSpPr>
        <dsp:cNvPr id="0" name=""/>
        <dsp:cNvSpPr/>
      </dsp:nvSpPr>
      <dsp:spPr>
        <a:xfrm>
          <a:off x="6388288" y="1298102"/>
          <a:ext cx="42440" cy="42440"/>
        </a:xfrm>
        <a:prstGeom prst="ellipse">
          <a:avLst/>
        </a:prstGeom>
        <a:gradFill rotWithShape="0">
          <a:gsLst>
            <a:gs pos="0">
              <a:schemeClr val="accent4">
                <a:hueOff val="5880535"/>
                <a:satOff val="-24466"/>
                <a:lumOff val="5765"/>
                <a:alphaOff val="0"/>
                <a:satMod val="103000"/>
                <a:lumMod val="102000"/>
                <a:tint val="94000"/>
              </a:schemeClr>
            </a:gs>
            <a:gs pos="50000">
              <a:schemeClr val="accent4">
                <a:hueOff val="5880535"/>
                <a:satOff val="-24466"/>
                <a:lumOff val="5765"/>
                <a:alphaOff val="0"/>
                <a:satMod val="110000"/>
                <a:lumMod val="100000"/>
                <a:shade val="100000"/>
              </a:schemeClr>
            </a:gs>
            <a:gs pos="100000">
              <a:schemeClr val="accent4">
                <a:hueOff val="5880535"/>
                <a:satOff val="-24466"/>
                <a:lumOff val="5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8C9FB51-D66D-4F14-8DE5-0A719732E7B6}">
      <dsp:nvSpPr>
        <dsp:cNvPr id="0" name=""/>
        <dsp:cNvSpPr/>
      </dsp:nvSpPr>
      <dsp:spPr>
        <a:xfrm>
          <a:off x="7245531" y="954911"/>
          <a:ext cx="1672045" cy="212202"/>
        </a:xfrm>
        <a:prstGeom prst="rect">
          <a:avLst/>
        </a:prstGeom>
        <a:gradFill rotWithShape="0">
          <a:gsLst>
            <a:gs pos="0">
              <a:schemeClr val="accent4">
                <a:hueOff val="7840713"/>
                <a:satOff val="-32622"/>
                <a:lumOff val="7686"/>
                <a:alphaOff val="0"/>
                <a:satMod val="103000"/>
                <a:lumMod val="102000"/>
                <a:tint val="94000"/>
              </a:schemeClr>
            </a:gs>
            <a:gs pos="50000">
              <a:schemeClr val="accent4">
                <a:hueOff val="7840713"/>
                <a:satOff val="-32622"/>
                <a:lumOff val="7686"/>
                <a:alphaOff val="0"/>
                <a:satMod val="110000"/>
                <a:lumMod val="100000"/>
                <a:shade val="100000"/>
              </a:schemeClr>
            </a:gs>
            <a:gs pos="100000">
              <a:schemeClr val="accent4">
                <a:hueOff val="7840713"/>
                <a:satOff val="-32622"/>
                <a:lumOff val="7686"/>
                <a:alphaOff val="0"/>
                <a:lumMod val="99000"/>
                <a:satMod val="120000"/>
                <a:shade val="78000"/>
              </a:schemeClr>
            </a:gs>
          </a:gsLst>
          <a:lin ang="5400000" scaled="0"/>
        </a:gradFill>
        <a:ln w="6350" cap="flat" cmpd="sng" algn="ctr">
          <a:solidFill>
            <a:schemeClr val="accent4">
              <a:hueOff val="7840713"/>
              <a:satOff val="-32622"/>
              <a:lumOff val="768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CSS</a:t>
          </a:r>
        </a:p>
      </dsp:txBody>
      <dsp:txXfrm>
        <a:off x="7245531" y="954911"/>
        <a:ext cx="1672045" cy="212202"/>
      </dsp:txXfrm>
    </dsp:sp>
    <dsp:sp modelId="{CB726486-3B5A-47F8-90E4-EC34C8ADB385}">
      <dsp:nvSpPr>
        <dsp:cNvPr id="0" name=""/>
        <dsp:cNvSpPr/>
      </dsp:nvSpPr>
      <dsp:spPr>
        <a:xfrm>
          <a:off x="6688182" y="0"/>
          <a:ext cx="2786742" cy="74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13101" rIns="49155" bIns="13101" numCol="1" spcCol="1270" anchor="b"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dirty="0">
              <a:latin typeface="Bradley Hand ITC" panose="03070402050302030203" pitchFamily="66" charset="0"/>
            </a:rPr>
            <a:t>The webpages are designed using CSS. </a:t>
          </a:r>
          <a:endParaRPr lang="en-US" sz="1800" kern="1200" dirty="0">
            <a:latin typeface="Bradley Hand ITC" panose="03070402050302030203" pitchFamily="66" charset="0"/>
          </a:endParaRPr>
        </a:p>
      </dsp:txBody>
      <dsp:txXfrm>
        <a:off x="6688182" y="0"/>
        <a:ext cx="2786742" cy="742709"/>
      </dsp:txXfrm>
    </dsp:sp>
    <dsp:sp modelId="{5012A99F-560A-4636-953C-5F263876E566}">
      <dsp:nvSpPr>
        <dsp:cNvPr id="0" name=""/>
        <dsp:cNvSpPr/>
      </dsp:nvSpPr>
      <dsp:spPr>
        <a:xfrm>
          <a:off x="8081553" y="785149"/>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456F09DE-8CFF-414A-A967-17AF417A13B8}">
      <dsp:nvSpPr>
        <dsp:cNvPr id="0" name=""/>
        <dsp:cNvSpPr/>
      </dsp:nvSpPr>
      <dsp:spPr>
        <a:xfrm>
          <a:off x="8056456" y="781483"/>
          <a:ext cx="42440" cy="42440"/>
        </a:xfrm>
        <a:prstGeom prst="ellipse">
          <a:avLst/>
        </a:prstGeom>
        <a:gradFill rotWithShape="0">
          <a:gsLst>
            <a:gs pos="0">
              <a:schemeClr val="accent4">
                <a:hueOff val="7840713"/>
                <a:satOff val="-32622"/>
                <a:lumOff val="7686"/>
                <a:alphaOff val="0"/>
                <a:satMod val="103000"/>
                <a:lumMod val="102000"/>
                <a:tint val="94000"/>
              </a:schemeClr>
            </a:gs>
            <a:gs pos="50000">
              <a:schemeClr val="accent4">
                <a:hueOff val="7840713"/>
                <a:satOff val="-32622"/>
                <a:lumOff val="7686"/>
                <a:alphaOff val="0"/>
                <a:satMod val="110000"/>
                <a:lumMod val="100000"/>
                <a:shade val="100000"/>
              </a:schemeClr>
            </a:gs>
            <a:gs pos="100000">
              <a:schemeClr val="accent4">
                <a:hueOff val="7840713"/>
                <a:satOff val="-32622"/>
                <a:lumOff val="76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3D02293-20D9-4C0D-8750-31F10FDD2919}">
      <dsp:nvSpPr>
        <dsp:cNvPr id="0" name=""/>
        <dsp:cNvSpPr/>
      </dsp:nvSpPr>
      <dsp:spPr>
        <a:xfrm rot="5400000">
          <a:off x="9647498" y="224990"/>
          <a:ext cx="212202" cy="1672045"/>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w="6350" cap="flat" cmpd="sng" algn="ctr">
          <a:solidFill>
            <a:schemeClr val="accent4">
              <a:hueOff val="9800891"/>
              <a:satOff val="-40777"/>
              <a:lumOff val="9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Bradley Hand ITC" panose="03070402050302030203" pitchFamily="66" charset="0"/>
            </a:rPr>
            <a:t>JAVA</a:t>
          </a:r>
          <a:r>
            <a:rPr lang="en-US" sz="1800" b="1" kern="1200" dirty="0"/>
            <a:t> </a:t>
          </a:r>
          <a:r>
            <a:rPr lang="en-US" sz="1800" b="1" kern="1200" dirty="0">
              <a:latin typeface="Bradley Hand ITC" panose="03070402050302030203" pitchFamily="66" charset="0"/>
            </a:rPr>
            <a:t>SCRIPT</a:t>
          </a:r>
        </a:p>
      </dsp:txBody>
      <dsp:txXfrm rot="-5400000">
        <a:off x="8917577" y="954911"/>
        <a:ext cx="1672045" cy="212202"/>
      </dsp:txXfrm>
    </dsp:sp>
    <dsp:sp modelId="{807BE806-F745-494A-994C-2E1DF032B1C9}">
      <dsp:nvSpPr>
        <dsp:cNvPr id="0" name=""/>
        <dsp:cNvSpPr/>
      </dsp:nvSpPr>
      <dsp:spPr>
        <a:xfrm>
          <a:off x="8360228" y="1379316"/>
          <a:ext cx="2786742" cy="742709"/>
        </a:xfrm>
        <a:prstGeom prst="rect">
          <a:avLst/>
        </a:prstGeom>
        <a:noFill/>
        <a:ln>
          <a:noFill/>
        </a:ln>
        <a:effectLst/>
      </dsp:spPr>
      <dsp:style>
        <a:lnRef idx="0">
          <a:scrgbClr r="0" g="0" b="0"/>
        </a:lnRef>
        <a:fillRef idx="0">
          <a:scrgbClr r="0" g="0" b="0"/>
        </a:fillRef>
        <a:effectRef idx="0">
          <a:scrgbClr r="0" g="0" b="0"/>
        </a:effectRef>
        <a:fontRef idx="minor"/>
      </dsp:style>
    </dsp:sp>
    <dsp:sp modelId="{383E5C43-50FC-408F-B75B-3B5A3D6EBBAA}">
      <dsp:nvSpPr>
        <dsp:cNvPr id="0" name=""/>
        <dsp:cNvSpPr/>
      </dsp:nvSpPr>
      <dsp:spPr>
        <a:xfrm>
          <a:off x="9753599" y="1167114"/>
          <a:ext cx="0" cy="169762"/>
        </a:xfrm>
        <a:prstGeom prst="line">
          <a:avLst/>
        </a:prstGeom>
        <a:no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0">
          <a:scrgbClr r="0" g="0" b="0"/>
        </a:fillRef>
        <a:effectRef idx="1">
          <a:scrgbClr r="0" g="0" b="0"/>
        </a:effectRef>
        <a:fontRef idx="minor"/>
      </dsp:style>
    </dsp:sp>
    <dsp:sp modelId="{CF8AC47A-69E0-4F7E-8488-C64A8BDFACBF}">
      <dsp:nvSpPr>
        <dsp:cNvPr id="0" name=""/>
        <dsp:cNvSpPr/>
      </dsp:nvSpPr>
      <dsp:spPr>
        <a:xfrm>
          <a:off x="9732379" y="1336876"/>
          <a:ext cx="42440" cy="42440"/>
        </a:xfrm>
        <a:prstGeom prst="ellipse">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6DF41-5DA4-4277-A5ED-9439E3FB4B5F}">
      <dsp:nvSpPr>
        <dsp:cNvPr id="0" name=""/>
        <dsp:cNvSpPr/>
      </dsp:nvSpPr>
      <dsp:spPr>
        <a:xfrm rot="5400000">
          <a:off x="-89226" y="90598"/>
          <a:ext cx="594845" cy="41639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en-IN" sz="1600" kern="1200" dirty="0"/>
        </a:p>
      </dsp:txBody>
      <dsp:txXfrm rot="-5400000">
        <a:off x="2" y="209567"/>
        <a:ext cx="416391" cy="178454"/>
      </dsp:txXfrm>
    </dsp:sp>
    <dsp:sp modelId="{5DB74001-365B-4EF9-8EA0-BEEC1D1DCA50}">
      <dsp:nvSpPr>
        <dsp:cNvPr id="0" name=""/>
        <dsp:cNvSpPr/>
      </dsp:nvSpPr>
      <dsp:spPr>
        <a:xfrm rot="5400000">
          <a:off x="5186258" y="-4768495"/>
          <a:ext cx="386852" cy="9926586"/>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IN" sz="1600" kern="1200" dirty="0">
              <a:latin typeface="Bradley Hand ITC" panose="03070402050302030203" pitchFamily="66" charset="0"/>
            </a:rPr>
            <a:t>Users accessing the system with a proper valid login detail.</a:t>
          </a:r>
        </a:p>
      </dsp:txBody>
      <dsp:txXfrm rot="-5400000">
        <a:off x="416392" y="20256"/>
        <a:ext cx="9907701" cy="349082"/>
      </dsp:txXfrm>
    </dsp:sp>
    <dsp:sp modelId="{3F8C9C15-CB70-4917-83C3-85791330423A}">
      <dsp:nvSpPr>
        <dsp:cNvPr id="0" name=""/>
        <dsp:cNvSpPr/>
      </dsp:nvSpPr>
      <dsp:spPr>
        <a:xfrm rot="5400000">
          <a:off x="-89226" y="555835"/>
          <a:ext cx="594845" cy="416391"/>
        </a:xfrm>
        <a:prstGeom prst="chevron">
          <a:avLst/>
        </a:prstGeom>
        <a:gradFill rotWithShape="0">
          <a:gsLst>
            <a:gs pos="0">
              <a:schemeClr val="accent4">
                <a:hueOff val="2450223"/>
                <a:satOff val="-10194"/>
                <a:lumOff val="2402"/>
                <a:alphaOff val="0"/>
                <a:satMod val="103000"/>
                <a:lumMod val="102000"/>
                <a:tint val="94000"/>
              </a:schemeClr>
            </a:gs>
            <a:gs pos="50000">
              <a:schemeClr val="accent4">
                <a:hueOff val="2450223"/>
                <a:satOff val="-10194"/>
                <a:lumOff val="2402"/>
                <a:alphaOff val="0"/>
                <a:satMod val="110000"/>
                <a:lumMod val="100000"/>
                <a:shade val="100000"/>
              </a:schemeClr>
            </a:gs>
            <a:gs pos="100000">
              <a:schemeClr val="accent4">
                <a:hueOff val="2450223"/>
                <a:satOff val="-10194"/>
                <a:lumOff val="2402"/>
                <a:alphaOff val="0"/>
                <a:lumMod val="99000"/>
                <a:satMod val="120000"/>
                <a:shade val="78000"/>
              </a:schemeClr>
            </a:gs>
          </a:gsLst>
          <a:lin ang="5400000" scaled="0"/>
        </a:gradFill>
        <a:ln w="6350" cap="flat" cmpd="sng" algn="ctr">
          <a:solidFill>
            <a:schemeClr val="accent4">
              <a:hueOff val="2450223"/>
              <a:satOff val="-10194"/>
              <a:lumOff val="240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rot="-5400000">
        <a:off x="2" y="674804"/>
        <a:ext cx="416391" cy="178454"/>
      </dsp:txXfrm>
    </dsp:sp>
    <dsp:sp modelId="{B5D37C3B-A524-4B86-AC6D-081CDFB5435B}">
      <dsp:nvSpPr>
        <dsp:cNvPr id="0" name=""/>
        <dsp:cNvSpPr/>
      </dsp:nvSpPr>
      <dsp:spPr>
        <a:xfrm rot="5400000">
          <a:off x="5186360" y="-4303359"/>
          <a:ext cx="386649" cy="9926586"/>
        </a:xfrm>
        <a:prstGeom prst="round2SameRect">
          <a:avLst/>
        </a:prstGeom>
        <a:solidFill>
          <a:schemeClr val="lt1">
            <a:alpha val="90000"/>
            <a:hueOff val="0"/>
            <a:satOff val="0"/>
            <a:lumOff val="0"/>
            <a:alphaOff val="0"/>
          </a:schemeClr>
        </a:solidFill>
        <a:ln w="6350" cap="flat" cmpd="sng" algn="ctr">
          <a:solidFill>
            <a:schemeClr val="accent4">
              <a:hueOff val="2450223"/>
              <a:satOff val="-10194"/>
              <a:lumOff val="240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latin typeface="Bradley Hand ITC" panose="03070402050302030203" pitchFamily="66" charset="0"/>
            </a:rPr>
            <a:t>Submission and accessing of student details and certificates.</a:t>
          </a:r>
          <a:endParaRPr lang="en-IN" sz="1600" kern="1200" dirty="0"/>
        </a:p>
      </dsp:txBody>
      <dsp:txXfrm rot="-5400000">
        <a:off x="416392" y="485484"/>
        <a:ext cx="9907711" cy="348899"/>
      </dsp:txXfrm>
    </dsp:sp>
    <dsp:sp modelId="{163F90C9-D107-4FD4-B974-D30D5BF2F5EE}">
      <dsp:nvSpPr>
        <dsp:cNvPr id="0" name=""/>
        <dsp:cNvSpPr/>
      </dsp:nvSpPr>
      <dsp:spPr>
        <a:xfrm rot="5400000">
          <a:off x="-89226" y="1021072"/>
          <a:ext cx="594845" cy="416391"/>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en-IN" sz="1600" kern="1200" dirty="0"/>
        </a:p>
      </dsp:txBody>
      <dsp:txXfrm rot="-5400000">
        <a:off x="2" y="1140041"/>
        <a:ext cx="416391" cy="178454"/>
      </dsp:txXfrm>
    </dsp:sp>
    <dsp:sp modelId="{2A7759C1-D532-4B24-A656-A2296DB74D10}">
      <dsp:nvSpPr>
        <dsp:cNvPr id="0" name=""/>
        <dsp:cNvSpPr/>
      </dsp:nvSpPr>
      <dsp:spPr>
        <a:xfrm rot="5400000">
          <a:off x="5186360" y="-3838122"/>
          <a:ext cx="386649" cy="9926586"/>
        </a:xfrm>
        <a:prstGeom prst="round2SameRect">
          <a:avLst/>
        </a:prstGeom>
        <a:solidFill>
          <a:schemeClr val="lt1">
            <a:alpha val="90000"/>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latin typeface="Bradley Hand ITC" panose="03070402050302030203" pitchFamily="66" charset="0"/>
            </a:rPr>
            <a:t>Submission and updating of marks and attendance by the teacher.</a:t>
          </a:r>
          <a:endParaRPr lang="en-IN" sz="1600" kern="1200" dirty="0"/>
        </a:p>
      </dsp:txBody>
      <dsp:txXfrm rot="-5400000">
        <a:off x="416392" y="950721"/>
        <a:ext cx="9907711" cy="348899"/>
      </dsp:txXfrm>
    </dsp:sp>
    <dsp:sp modelId="{A46018F8-1ABD-4B53-9446-4E612499B8AB}">
      <dsp:nvSpPr>
        <dsp:cNvPr id="0" name=""/>
        <dsp:cNvSpPr/>
      </dsp:nvSpPr>
      <dsp:spPr>
        <a:xfrm rot="5400000">
          <a:off x="-89226" y="1486309"/>
          <a:ext cx="594845" cy="416391"/>
        </a:xfrm>
        <a:prstGeom prst="chevron">
          <a:avLst/>
        </a:prstGeom>
        <a:gradFill rotWithShape="0">
          <a:gsLst>
            <a:gs pos="0">
              <a:schemeClr val="accent4">
                <a:hueOff val="7350668"/>
                <a:satOff val="-30583"/>
                <a:lumOff val="7206"/>
                <a:alphaOff val="0"/>
                <a:satMod val="103000"/>
                <a:lumMod val="102000"/>
                <a:tint val="94000"/>
              </a:schemeClr>
            </a:gs>
            <a:gs pos="50000">
              <a:schemeClr val="accent4">
                <a:hueOff val="7350668"/>
                <a:satOff val="-30583"/>
                <a:lumOff val="7206"/>
                <a:alphaOff val="0"/>
                <a:satMod val="110000"/>
                <a:lumMod val="100000"/>
                <a:shade val="100000"/>
              </a:schemeClr>
            </a:gs>
            <a:gs pos="100000">
              <a:schemeClr val="accent4">
                <a:hueOff val="7350668"/>
                <a:satOff val="-30583"/>
                <a:lumOff val="7206"/>
                <a:alphaOff val="0"/>
                <a:lumMod val="99000"/>
                <a:satMod val="120000"/>
                <a:shade val="78000"/>
              </a:schemeClr>
            </a:gs>
          </a:gsLst>
          <a:lin ang="5400000" scaled="0"/>
        </a:gradFill>
        <a:ln w="6350" cap="flat" cmpd="sng" algn="ctr">
          <a:solidFill>
            <a:schemeClr val="accent4">
              <a:hueOff val="7350668"/>
              <a:satOff val="-30583"/>
              <a:lumOff val="720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en-IN" sz="1600" kern="1200" dirty="0"/>
        </a:p>
      </dsp:txBody>
      <dsp:txXfrm rot="-5400000">
        <a:off x="2" y="1605278"/>
        <a:ext cx="416391" cy="178454"/>
      </dsp:txXfrm>
    </dsp:sp>
    <dsp:sp modelId="{49B55713-9879-4717-AFF5-15BE89F067AD}">
      <dsp:nvSpPr>
        <dsp:cNvPr id="0" name=""/>
        <dsp:cNvSpPr/>
      </dsp:nvSpPr>
      <dsp:spPr>
        <a:xfrm rot="5400000">
          <a:off x="5186360" y="-3372885"/>
          <a:ext cx="386649" cy="9926586"/>
        </a:xfrm>
        <a:prstGeom prst="round2SameRect">
          <a:avLst/>
        </a:prstGeom>
        <a:solidFill>
          <a:schemeClr val="lt1">
            <a:alpha val="90000"/>
            <a:hueOff val="0"/>
            <a:satOff val="0"/>
            <a:lumOff val="0"/>
            <a:alphaOff val="0"/>
          </a:schemeClr>
        </a:solidFill>
        <a:ln w="6350" cap="flat" cmpd="sng" algn="ctr">
          <a:solidFill>
            <a:schemeClr val="accent4">
              <a:hueOff val="7350668"/>
              <a:satOff val="-30583"/>
              <a:lumOff val="7206"/>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latin typeface="Bradley Hand ITC" panose="03070402050302030203" pitchFamily="66" charset="0"/>
            </a:rPr>
            <a:t>Report generation for attendance and marks.</a:t>
          </a:r>
          <a:endParaRPr lang="en-IN" sz="1600" kern="1200" dirty="0"/>
        </a:p>
      </dsp:txBody>
      <dsp:txXfrm rot="-5400000">
        <a:off x="416392" y="1415958"/>
        <a:ext cx="9907711" cy="348899"/>
      </dsp:txXfrm>
    </dsp:sp>
    <dsp:sp modelId="{BEB915C6-2740-4418-B1BF-5F374CB91331}">
      <dsp:nvSpPr>
        <dsp:cNvPr id="0" name=""/>
        <dsp:cNvSpPr/>
      </dsp:nvSpPr>
      <dsp:spPr>
        <a:xfrm rot="5400000">
          <a:off x="-89226" y="1951546"/>
          <a:ext cx="594845" cy="416391"/>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en-IN" sz="1600" kern="1200" dirty="0"/>
        </a:p>
      </dsp:txBody>
      <dsp:txXfrm rot="-5400000">
        <a:off x="2" y="2070515"/>
        <a:ext cx="416391" cy="178454"/>
      </dsp:txXfrm>
    </dsp:sp>
    <dsp:sp modelId="{2BE27DE3-F44A-4A25-B652-3E36C73BED74}">
      <dsp:nvSpPr>
        <dsp:cNvPr id="0" name=""/>
        <dsp:cNvSpPr/>
      </dsp:nvSpPr>
      <dsp:spPr>
        <a:xfrm rot="5400000">
          <a:off x="5197661" y="-2907648"/>
          <a:ext cx="364046" cy="9926586"/>
        </a:xfrm>
        <a:prstGeom prst="round2Same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latin typeface="Bradley Hand ITC" panose="03070402050302030203" pitchFamily="66" charset="0"/>
            </a:rPr>
            <a:t>Student viewing the details, marks, attendance and report.</a:t>
          </a:r>
          <a:endParaRPr lang="en-IN" sz="1600" kern="1200" dirty="0"/>
        </a:p>
      </dsp:txBody>
      <dsp:txXfrm rot="-5400000">
        <a:off x="416392" y="1891392"/>
        <a:ext cx="9908815" cy="3285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95DA-14C3-47AC-956B-4E4A1D2F6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3DD64D-5F3F-46B4-8004-4CE88C901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6DD0E-FDA9-4989-87B5-0F58B95171F0}"/>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796C6A17-A4C2-4380-ABAD-4EF9AA915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D7AED-03F6-4C5C-9C2F-68240D07D099}"/>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387857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11A-EC62-46EF-B609-AA624FA4B1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A6EC8-DABC-4EE3-8E73-F4AA342FD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600A1-A1AD-478F-9720-7E8634D7106A}"/>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D9623451-7CF6-45F3-B520-41AD7B52B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3649C7-FBCD-46F6-95E0-5CE5769F5760}"/>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250218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80C2C-03BC-4C95-A945-CC884352B1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43F1E0-6FB3-4B15-AD98-A06E97ED0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CDB83-570A-4FEC-83E9-901D39D5BDC4}"/>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8519F1CD-0A0C-4D68-A8F5-C258FA0D4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0B9A9-92F9-4DAE-BC79-7410641365C3}"/>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183743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83349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244849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168281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61518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462936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31052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08555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53E3-033B-41B8-A76D-3B96419BD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B8B0CE-CD7F-4847-B23E-DB8F2C88ED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BBB9A-0360-473A-B92E-97D83352DD86}"/>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21F6032D-6F62-480F-ACC5-50D54C859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E67D2-4FAE-4EEB-A02F-D55108D02E8A}"/>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32387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FE91-7A0E-447C-8C99-279AFBB568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754EA0-7FA2-4C0C-8504-53E7BE9FD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2E3E4-D4E5-42F5-93A6-FBC646BDCDCD}"/>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F452508B-E8F5-4600-A4B3-A9E464B6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15165-8B6E-4CFF-9D59-91EB95C6227F}"/>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114473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6F7A-6A30-4BE2-917F-CF373846C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F9C54-2E31-4D92-8B96-5ACD28FE0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DC4DED-06E8-4D91-AD9F-0BA3927A4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456558-1B12-49B1-A73E-821EDB3E2C55}"/>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6" name="Footer Placeholder 5">
            <a:extLst>
              <a:ext uri="{FF2B5EF4-FFF2-40B4-BE49-F238E27FC236}">
                <a16:creationId xmlns:a16="http://schemas.microsoft.com/office/drawing/2014/main" id="{36AD0386-3075-422F-AC7D-359DDAEB8E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564F77-6B02-4955-A5B7-223A460B5489}"/>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282143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604B-F449-406A-AC87-DAD2CD9C4C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0894A-236C-4AB7-AE1E-941B45B36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EB842-CAD9-4829-930E-1A0815184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4335AC-4BC1-4194-97BE-CCDCEB74E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AC386-B774-4EDD-8A1F-9915769D5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3C2493-A3E6-433E-9723-83214D75287B}"/>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8" name="Footer Placeholder 7">
            <a:extLst>
              <a:ext uri="{FF2B5EF4-FFF2-40B4-BE49-F238E27FC236}">
                <a16:creationId xmlns:a16="http://schemas.microsoft.com/office/drawing/2014/main" id="{A2DC36D8-ECC5-42E9-B146-5D55A5B9B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DD14C3-8A90-4F53-BDEB-A9D464BFAD8A}"/>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125927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29B1-155D-4486-B9FF-46053814F0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B292E-9B20-4F97-9B52-85607712D68B}"/>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4" name="Footer Placeholder 3">
            <a:extLst>
              <a:ext uri="{FF2B5EF4-FFF2-40B4-BE49-F238E27FC236}">
                <a16:creationId xmlns:a16="http://schemas.microsoft.com/office/drawing/2014/main" id="{924AD26E-0372-419C-86DE-385FCB69F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7F4E6-4EEE-40EB-A9AC-A6ECF0C0D32E}"/>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7359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B1651-686B-4D93-AEF9-E2C91DFBEFB0}"/>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3" name="Footer Placeholder 2">
            <a:extLst>
              <a:ext uri="{FF2B5EF4-FFF2-40B4-BE49-F238E27FC236}">
                <a16:creationId xmlns:a16="http://schemas.microsoft.com/office/drawing/2014/main" id="{971D5AB2-7143-46CE-AD1B-205F3A3EFA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4CCF66-8277-4827-A9B2-C4AB217D558B}"/>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299595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FBE7-B6D9-4C9B-A4CC-CF0CDBC44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4B2E85-9B10-4179-A83F-0F4C1DE9E9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9E6633-5219-4F07-B862-E14849CC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702D4-DBA3-4698-9F09-6F9FC1132DD5}"/>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6" name="Footer Placeholder 5">
            <a:extLst>
              <a:ext uri="{FF2B5EF4-FFF2-40B4-BE49-F238E27FC236}">
                <a16:creationId xmlns:a16="http://schemas.microsoft.com/office/drawing/2014/main" id="{F9871733-6DE5-4616-B7BF-E33260AE9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C9F8E-1CDA-4CE4-9E36-B03954261142}"/>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19541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C92E-DAAE-4C4A-82FB-1193DB669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124191-6A87-4B72-B1F0-CF71193AF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78ABD-BAA9-432D-BADD-BC72DDF20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0B462-EDCE-4B6F-AE79-0CD3E1511AB6}"/>
              </a:ext>
            </a:extLst>
          </p:cNvPr>
          <p:cNvSpPr>
            <a:spLocks noGrp="1"/>
          </p:cNvSpPr>
          <p:nvPr>
            <p:ph type="dt" sz="half" idx="10"/>
          </p:nvPr>
        </p:nvSpPr>
        <p:spPr/>
        <p:txBody>
          <a:bodyPr/>
          <a:lstStyle/>
          <a:p>
            <a:fld id="{E911089D-48D1-4F0C-815E-13D361EBFDE7}" type="datetimeFigureOut">
              <a:rPr lang="en-IN" smtClean="0"/>
              <a:t>13-05-2022</a:t>
            </a:fld>
            <a:endParaRPr lang="en-IN"/>
          </a:p>
        </p:txBody>
      </p:sp>
      <p:sp>
        <p:nvSpPr>
          <p:cNvPr id="6" name="Footer Placeholder 5">
            <a:extLst>
              <a:ext uri="{FF2B5EF4-FFF2-40B4-BE49-F238E27FC236}">
                <a16:creationId xmlns:a16="http://schemas.microsoft.com/office/drawing/2014/main" id="{F871E1A8-3D1B-4023-91BF-51F142660C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18F0F-F32C-4707-84A0-A9602032AB44}"/>
              </a:ext>
            </a:extLst>
          </p:cNvPr>
          <p:cNvSpPr>
            <a:spLocks noGrp="1"/>
          </p:cNvSpPr>
          <p:nvPr>
            <p:ph type="sldNum" sz="quarter" idx="12"/>
          </p:nvPr>
        </p:nvSpPr>
        <p:spPr/>
        <p:txBody>
          <a:bodyPr/>
          <a:lstStyle/>
          <a:p>
            <a:fld id="{3805D3DD-FE16-48FD-B938-8EC9B6D0A67F}" type="slidenum">
              <a:rPr lang="en-IN" smtClean="0"/>
              <a:t>‹#›</a:t>
            </a:fld>
            <a:endParaRPr lang="en-IN"/>
          </a:p>
        </p:txBody>
      </p:sp>
    </p:spTree>
    <p:extLst>
      <p:ext uri="{BB962C8B-B14F-4D97-AF65-F5344CB8AC3E}">
        <p14:creationId xmlns:p14="http://schemas.microsoft.com/office/powerpoint/2010/main" val="264454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A74-EC81-4DA7-8504-570E46745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BD9C6-17DE-4EDA-85A4-FF9485BC4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4EB54-5E82-43E4-B098-EED6FD203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1089D-48D1-4F0C-815E-13D361EBFDE7}" type="datetimeFigureOut">
              <a:rPr lang="en-IN" smtClean="0"/>
              <a:t>13-05-2022</a:t>
            </a:fld>
            <a:endParaRPr lang="en-IN"/>
          </a:p>
        </p:txBody>
      </p:sp>
      <p:sp>
        <p:nvSpPr>
          <p:cNvPr id="5" name="Footer Placeholder 4">
            <a:extLst>
              <a:ext uri="{FF2B5EF4-FFF2-40B4-BE49-F238E27FC236}">
                <a16:creationId xmlns:a16="http://schemas.microsoft.com/office/drawing/2014/main" id="{1C827D34-17E4-45D6-ACC6-5BE8A6D0E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CE0688-C0B0-4A86-BAA0-43C1B3578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D3DD-FE16-48FD-B938-8EC9B6D0A67F}" type="slidenum">
              <a:rPr lang="en-IN" smtClean="0"/>
              <a:t>‹#›</a:t>
            </a:fld>
            <a:endParaRPr lang="en-IN"/>
          </a:p>
        </p:txBody>
      </p:sp>
    </p:spTree>
    <p:extLst>
      <p:ext uri="{BB962C8B-B14F-4D97-AF65-F5344CB8AC3E}">
        <p14:creationId xmlns:p14="http://schemas.microsoft.com/office/powerpoint/2010/main" val="16104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html/" TargetMode="External"/><Relationship Id="rId3" Type="http://schemas.openxmlformats.org/officeDocument/2006/relationships/hyperlink" Target="https://undraw.co/search" TargetMode="External"/><Relationship Id="rId7" Type="http://schemas.openxmlformats.org/officeDocument/2006/relationships/hyperlink" Target="https://www.python.org/doc/" TargetMode="External"/><Relationship Id="rId2" Type="http://schemas.openxmlformats.org/officeDocument/2006/relationships/hyperlink" Target="https://www.google.com/search?q=html+color+mixer&amp;oq=html&amp;aqs=chrome.0.69i59j69i57j69i59l2j0i433i512l4j0i512j46i433i512.3636j0j15&amp;sourceid=chrome&amp;ie=UTF-8" TargetMode="External"/><Relationship Id="rId1" Type="http://schemas.openxmlformats.org/officeDocument/2006/relationships/slideLayout" Target="../slideLayouts/slideLayout13.xml"/><Relationship Id="rId6" Type="http://schemas.openxmlformats.org/officeDocument/2006/relationships/hyperlink" Target="https://docs.djangoproject.com/en/3.2/intro/tutorial01/" TargetMode="External"/><Relationship Id="rId11" Type="http://schemas.openxmlformats.org/officeDocument/2006/relationships/hyperlink" Target="https://in.pinterest.com/pin/849139704719724053/" TargetMode="External"/><Relationship Id="rId5" Type="http://schemas.openxmlformats.org/officeDocument/2006/relationships/hyperlink" Target="https://getbootstrap.com/docs/5.1/getting-started/introduction/" TargetMode="External"/><Relationship Id="rId10" Type="http://schemas.openxmlformats.org/officeDocument/2006/relationships/hyperlink" Target="https://stackoverflow.com/questions/tagged/django" TargetMode="External"/><Relationship Id="rId4" Type="http://schemas.openxmlformats.org/officeDocument/2006/relationships/hyperlink" Target="https://www.flaticon.com/search?word=student&amp;type=icon" TargetMode="External"/><Relationship Id="rId9" Type="http://schemas.openxmlformats.org/officeDocument/2006/relationships/hyperlink" Target="https://www.w3schools.com/c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527E-0971-44F4-AFE4-993AAFDA75F8}"/>
              </a:ext>
            </a:extLst>
          </p:cNvPr>
          <p:cNvSpPr>
            <a:spLocks noGrp="1"/>
          </p:cNvSpPr>
          <p:nvPr>
            <p:ph type="title"/>
          </p:nvPr>
        </p:nvSpPr>
        <p:spPr>
          <a:xfrm>
            <a:off x="1429306" y="136525"/>
            <a:ext cx="10839634" cy="2890760"/>
          </a:xfrm>
        </p:spPr>
        <p:txBody>
          <a:bodyPr/>
          <a:lstStyle/>
          <a:p>
            <a:r>
              <a:rPr lang="en-US" b="1" dirty="0">
                <a:solidFill>
                  <a:schemeClr val="accent6">
                    <a:lumMod val="50000"/>
                  </a:schemeClr>
                </a:solidFill>
                <a:latin typeface="Bradley Hand ITC" panose="03070402050302030203" pitchFamily="66" charset="0"/>
              </a:rPr>
              <a:t>STUDENT RECORD MANAGEMENT SYSTEM</a:t>
            </a:r>
            <a:endParaRPr lang="en-IN" b="1" dirty="0">
              <a:solidFill>
                <a:schemeClr val="accent6">
                  <a:lumMod val="50000"/>
                </a:schemeClr>
              </a:solidFill>
              <a:latin typeface="Bradley Hand ITC" panose="03070402050302030203" pitchFamily="66" charset="0"/>
            </a:endParaRPr>
          </a:p>
        </p:txBody>
      </p:sp>
      <p:sp>
        <p:nvSpPr>
          <p:cNvPr id="3" name="Text Placeholder 2">
            <a:extLst>
              <a:ext uri="{FF2B5EF4-FFF2-40B4-BE49-F238E27FC236}">
                <a16:creationId xmlns:a16="http://schemas.microsoft.com/office/drawing/2014/main" id="{F42076E7-1B38-40AC-B8E8-E8A49F82A773}"/>
              </a:ext>
            </a:extLst>
          </p:cNvPr>
          <p:cNvSpPr>
            <a:spLocks noGrp="1"/>
          </p:cNvSpPr>
          <p:nvPr>
            <p:ph type="body" sz="quarter" idx="13"/>
          </p:nvPr>
        </p:nvSpPr>
        <p:spPr>
          <a:xfrm>
            <a:off x="378169" y="2542374"/>
            <a:ext cx="5178514" cy="2733722"/>
          </a:xfrm>
        </p:spPr>
        <p:txBody>
          <a:bodyPr>
            <a:normAutofit fontScale="55000" lnSpcReduction="20000"/>
          </a:bodyPr>
          <a:lstStyle/>
          <a:p>
            <a:r>
              <a:rPr lang="en-US" dirty="0">
                <a:solidFill>
                  <a:schemeClr val="accent2">
                    <a:lumMod val="50000"/>
                  </a:schemeClr>
                </a:solidFill>
                <a:latin typeface="Bradley Hand ITC" panose="03070402050302030203" pitchFamily="66" charset="0"/>
              </a:rPr>
              <a:t>TEAM MEMBERS:</a:t>
            </a:r>
          </a:p>
          <a:p>
            <a:r>
              <a:rPr lang="en-US" dirty="0">
                <a:solidFill>
                  <a:schemeClr val="accent4">
                    <a:lumMod val="50000"/>
                  </a:schemeClr>
                </a:solidFill>
                <a:latin typeface="Bradley Hand ITC" panose="03070402050302030203" pitchFamily="66" charset="0"/>
              </a:rPr>
              <a:t>K. MOUNIKA</a:t>
            </a:r>
          </a:p>
          <a:p>
            <a:r>
              <a:rPr lang="en-US" dirty="0">
                <a:latin typeface="Bradley Hand ITC" panose="03070402050302030203" pitchFamily="66" charset="0"/>
              </a:rPr>
              <a:t>197210</a:t>
            </a:r>
          </a:p>
          <a:p>
            <a:pPr marL="0" indent="0"/>
            <a:r>
              <a:rPr lang="en-US" dirty="0">
                <a:solidFill>
                  <a:schemeClr val="accent4">
                    <a:lumMod val="50000"/>
                  </a:schemeClr>
                </a:solidFill>
                <a:latin typeface="Bradley Hand ITC" panose="03070402050302030203" pitchFamily="66" charset="0"/>
              </a:rPr>
              <a:t>A.KRISHNA DEEPTHI</a:t>
            </a:r>
          </a:p>
          <a:p>
            <a:pPr marL="0" indent="0"/>
            <a:r>
              <a:rPr lang="en-US" dirty="0">
                <a:latin typeface="Bradley Hand ITC" panose="03070402050302030203" pitchFamily="66" charset="0"/>
              </a:rPr>
              <a:t>197265</a:t>
            </a:r>
          </a:p>
          <a:p>
            <a:r>
              <a:rPr lang="en-US" dirty="0">
                <a:solidFill>
                  <a:schemeClr val="accent4">
                    <a:lumMod val="50000"/>
                  </a:schemeClr>
                </a:solidFill>
                <a:latin typeface="Bradley Hand ITC" panose="03070402050302030203" pitchFamily="66" charset="0"/>
              </a:rPr>
              <a:t>M. VIJAYA LAKSHMI</a:t>
            </a:r>
          </a:p>
          <a:p>
            <a:r>
              <a:rPr lang="en-US" dirty="0">
                <a:latin typeface="Bradley Hand ITC" panose="03070402050302030203" pitchFamily="66" charset="0"/>
              </a:rPr>
              <a:t>197266</a:t>
            </a:r>
          </a:p>
          <a:p>
            <a:r>
              <a:rPr lang="en-US" dirty="0">
                <a:solidFill>
                  <a:schemeClr val="accent4">
                    <a:lumMod val="50000"/>
                  </a:schemeClr>
                </a:solidFill>
                <a:latin typeface="Bradley Hand ITC" panose="03070402050302030203" pitchFamily="66" charset="0"/>
              </a:rPr>
              <a:t>B. DEVIKA</a:t>
            </a:r>
          </a:p>
          <a:p>
            <a:r>
              <a:rPr lang="en-US" dirty="0">
                <a:latin typeface="Bradley Hand ITC" panose="03070402050302030203" pitchFamily="66" charset="0"/>
              </a:rPr>
              <a:t>197270</a:t>
            </a:r>
          </a:p>
        </p:txBody>
      </p:sp>
      <p:sp>
        <p:nvSpPr>
          <p:cNvPr id="4" name="Date Placeholder 3">
            <a:extLst>
              <a:ext uri="{FF2B5EF4-FFF2-40B4-BE49-F238E27FC236}">
                <a16:creationId xmlns:a16="http://schemas.microsoft.com/office/drawing/2014/main" id="{0254E09F-E9CF-4857-AEC6-B9CE1DF867CF}"/>
              </a:ext>
            </a:extLst>
          </p:cNvPr>
          <p:cNvSpPr>
            <a:spLocks noGrp="1"/>
          </p:cNvSpPr>
          <p:nvPr>
            <p:ph type="dt" sz="half" idx="10"/>
          </p:nvPr>
        </p:nvSpPr>
        <p:spPr>
          <a:xfrm>
            <a:off x="6635318" y="5190164"/>
            <a:ext cx="3950563" cy="15313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prstClr val="black">
                    <a:tint val="75000"/>
                  </a:prstClr>
                </a:solidFill>
                <a:latin typeface="Segoe Print" panose="02000600000000000000" pitchFamily="2" charset="0"/>
              </a:rPr>
              <a:t>UNDER THE GUIDENCE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100" normalizeH="0" baseline="0" noProof="0" dirty="0">
                <a:ln>
                  <a:noFill/>
                </a:ln>
                <a:solidFill>
                  <a:prstClr val="black">
                    <a:tint val="75000"/>
                  </a:prstClr>
                </a:solidFill>
                <a:effectLst/>
                <a:uLnTx/>
                <a:uFillTx/>
                <a:latin typeface="Segoe Print" panose="02000600000000000000" pitchFamily="2" charset="0"/>
              </a:rPr>
              <a:t>MR. K.SUDHEER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100" normalizeH="0" baseline="0" noProof="0" dirty="0">
                <a:ln>
                  <a:noFill/>
                </a:ln>
                <a:solidFill>
                  <a:prstClr val="black">
                    <a:tint val="75000"/>
                  </a:prstClr>
                </a:solidFill>
                <a:effectLst/>
                <a:uLnTx/>
                <a:uFillTx/>
                <a:latin typeface="Segoe Print" panose="02000600000000000000" pitchFamily="2" charset="0"/>
              </a:rPr>
              <a:t>LECTURER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100" normalizeH="0" baseline="0" noProof="0" dirty="0">
                <a:ln>
                  <a:noFill/>
                </a:ln>
                <a:solidFill>
                  <a:prstClr val="black">
                    <a:tint val="75000"/>
                  </a:prstClr>
                </a:solidFill>
                <a:effectLst/>
                <a:uLnTx/>
                <a:uFillTx/>
                <a:latin typeface="Segoe Print" panose="02000600000000000000" pitchFamily="2" charset="0"/>
              </a:rPr>
              <a:t>DEPARTMENT OF COMPUTER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21A64645-3571-4BA1-92C3-FB404C3E54C1}"/>
              </a:ext>
            </a:extLst>
          </p:cNvPr>
          <p:cNvSpPr>
            <a:spLocks noGrp="1"/>
          </p:cNvSpPr>
          <p:nvPr>
            <p:ph type="ftr" sz="quarter" idx="11"/>
          </p:nvPr>
        </p:nvSpPr>
        <p:spPr>
          <a:xfrm>
            <a:off x="999563" y="552356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Source Sans Pro"/>
              </a:rPr>
              <a:t>M.S.Ds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100" normalizeH="0" baseline="0" noProof="0" dirty="0">
                <a:ln>
                  <a:noFill/>
                </a:ln>
                <a:solidFill>
                  <a:prstClr val="black">
                    <a:tint val="75000"/>
                  </a:prstClr>
                </a:solidFill>
                <a:effectLst/>
                <a:uLnTx/>
                <a:uFillTx/>
                <a:latin typeface="Source Sans Pro"/>
                <a:cs typeface="+mn-cs"/>
              </a:rPr>
              <a:t>P. B. SIDDHARTHA COLLEGE OF ARTS AND SCIENCE</a:t>
            </a:r>
          </a:p>
        </p:txBody>
      </p:sp>
      <p:sp>
        <p:nvSpPr>
          <p:cNvPr id="6" name="Slide Number Placeholder 5">
            <a:extLst>
              <a:ext uri="{FF2B5EF4-FFF2-40B4-BE49-F238E27FC236}">
                <a16:creationId xmlns:a16="http://schemas.microsoft.com/office/drawing/2014/main" id="{1C4A13AC-6748-404F-811F-8560E0C263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pic>
        <p:nvPicPr>
          <p:cNvPr id="8" name="Picture 7">
            <a:extLst>
              <a:ext uri="{FF2B5EF4-FFF2-40B4-BE49-F238E27FC236}">
                <a16:creationId xmlns:a16="http://schemas.microsoft.com/office/drawing/2014/main" id="{267A806F-F995-4F8C-AFA4-B15983F05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290440" cy="2405849"/>
          </a:xfrm>
          <a:prstGeom prst="rect">
            <a:avLst/>
          </a:prstGeom>
        </p:spPr>
      </p:pic>
    </p:spTree>
    <p:extLst>
      <p:ext uri="{BB962C8B-B14F-4D97-AF65-F5344CB8AC3E}">
        <p14:creationId xmlns:p14="http://schemas.microsoft.com/office/powerpoint/2010/main" val="240695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70A396-2B57-4C08-894F-B751C54A45C3}"/>
              </a:ext>
            </a:extLst>
          </p:cNvPr>
          <p:cNvGraphicFramePr>
            <a:graphicFrameLocks noGrp="1"/>
          </p:cNvGraphicFramePr>
          <p:nvPr>
            <p:extLst>
              <p:ext uri="{D42A27DB-BD31-4B8C-83A1-F6EECF244321}">
                <p14:modId xmlns:p14="http://schemas.microsoft.com/office/powerpoint/2010/main" val="1927274114"/>
              </p:ext>
            </p:extLst>
          </p:nvPr>
        </p:nvGraphicFramePr>
        <p:xfrm>
          <a:off x="514906" y="1109708"/>
          <a:ext cx="10138300" cy="5291671"/>
        </p:xfrm>
        <a:graphic>
          <a:graphicData uri="http://schemas.openxmlformats.org/drawingml/2006/table">
            <a:tbl>
              <a:tblPr firstRow="1" bandRow="1">
                <a:tableStyleId>{F2DE63D5-997A-4646-A377-4702673A728D}</a:tableStyleId>
              </a:tblPr>
              <a:tblGrid>
                <a:gridCol w="1614170">
                  <a:extLst>
                    <a:ext uri="{9D8B030D-6E8A-4147-A177-3AD203B41FA5}">
                      <a16:colId xmlns:a16="http://schemas.microsoft.com/office/drawing/2014/main" val="3078228494"/>
                    </a:ext>
                  </a:extLst>
                </a:gridCol>
                <a:gridCol w="1704826">
                  <a:extLst>
                    <a:ext uri="{9D8B030D-6E8A-4147-A177-3AD203B41FA5}">
                      <a16:colId xmlns:a16="http://schemas.microsoft.com/office/drawing/2014/main" val="1407941246"/>
                    </a:ext>
                  </a:extLst>
                </a:gridCol>
                <a:gridCol w="1704826">
                  <a:extLst>
                    <a:ext uri="{9D8B030D-6E8A-4147-A177-3AD203B41FA5}">
                      <a16:colId xmlns:a16="http://schemas.microsoft.com/office/drawing/2014/main" val="1102355394"/>
                    </a:ext>
                  </a:extLst>
                </a:gridCol>
                <a:gridCol w="1704826">
                  <a:extLst>
                    <a:ext uri="{9D8B030D-6E8A-4147-A177-3AD203B41FA5}">
                      <a16:colId xmlns:a16="http://schemas.microsoft.com/office/drawing/2014/main" val="3890802425"/>
                    </a:ext>
                  </a:extLst>
                </a:gridCol>
                <a:gridCol w="1704826">
                  <a:extLst>
                    <a:ext uri="{9D8B030D-6E8A-4147-A177-3AD203B41FA5}">
                      <a16:colId xmlns:a16="http://schemas.microsoft.com/office/drawing/2014/main" val="2319554093"/>
                    </a:ext>
                  </a:extLst>
                </a:gridCol>
                <a:gridCol w="1704826">
                  <a:extLst>
                    <a:ext uri="{9D8B030D-6E8A-4147-A177-3AD203B41FA5}">
                      <a16:colId xmlns:a16="http://schemas.microsoft.com/office/drawing/2014/main" val="450623625"/>
                    </a:ext>
                  </a:extLst>
                </a:gridCol>
              </a:tblGrid>
              <a:tr h="332779">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Attributes</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Datatype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00E0"/>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length</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64E3"/>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Primary key</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93F2"/>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nullable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94CE1"/>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Unique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27C3"/>
                    </a:solidFill>
                  </a:tcPr>
                </a:tc>
                <a:extLst>
                  <a:ext uri="{0D108BD9-81ED-4DB2-BD59-A6C34878D82A}">
                    <a16:rowId xmlns:a16="http://schemas.microsoft.com/office/drawing/2014/main" val="3537114979"/>
                  </a:ext>
                </a:extLst>
              </a:tr>
              <a:tr h="485718">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Alternate </a:t>
                      </a:r>
                      <a:r>
                        <a:rPr lang="en-US" sz="1100" b="0" i="1" dirty="0" err="1">
                          <a:effectLst/>
                          <a:latin typeface="Times New Roman" panose="02020603050405020304" pitchFamily="18" charset="0"/>
                          <a:ea typeface="Calibri" panose="020F0502020204030204" pitchFamily="34" charset="0"/>
                          <a:cs typeface="Times New Roman" panose="02020603050405020304" pitchFamily="18" charset="0"/>
                        </a:rPr>
                        <a:t>Mobile_number</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2917445"/>
                  </a:ext>
                </a:extLst>
              </a:tr>
              <a:tr h="267354">
                <a:tc>
                  <a:txBody>
                    <a:bodyPr/>
                    <a:lstStyle/>
                    <a:p>
                      <a:pPr>
                        <a:lnSpc>
                          <a:spcPct val="115000"/>
                        </a:lnSpc>
                        <a:spcAft>
                          <a:spcPts val="0"/>
                        </a:spcAft>
                      </a:pPr>
                      <a:r>
                        <a:rPr lang="en-US" sz="1100" b="0" i="1" dirty="0" err="1">
                          <a:effectLst/>
                          <a:latin typeface="Times New Roman" panose="02020603050405020304" pitchFamily="18" charset="0"/>
                          <a:ea typeface="Calibri" panose="020F0502020204030204" pitchFamily="34" charset="0"/>
                          <a:cs typeface="Times New Roman" panose="02020603050405020304" pitchFamily="18" charset="0"/>
                        </a:rPr>
                        <a:t>Email_id</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256</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025168"/>
                  </a:ext>
                </a:extLst>
              </a:tr>
              <a:tr h="267354">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Door_number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9105386"/>
                  </a:ext>
                </a:extLst>
              </a:tr>
              <a:tr h="267354">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Premises</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113834"/>
                  </a:ext>
                </a:extLst>
              </a:tr>
              <a:tr h="267354">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Street</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30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347769"/>
                  </a:ext>
                </a:extLst>
              </a:tr>
              <a:tr h="267354">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City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539362"/>
                  </a:ext>
                </a:extLst>
              </a:tr>
              <a:tr h="267354">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State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283171"/>
                  </a:ext>
                </a:extLst>
              </a:tr>
              <a:tr h="267354">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Country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154514"/>
                  </a:ext>
                </a:extLst>
              </a:tr>
              <a:tr h="267354">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Pin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905015"/>
                  </a:ext>
                </a:extLst>
              </a:tr>
              <a:tr h="267354">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Student_Image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Less than 300 kb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3758830"/>
                  </a:ext>
                </a:extLst>
              </a:tr>
              <a:tr h="552348">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Study_Of_Conduct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Less than 300 kb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086006"/>
                  </a:ext>
                </a:extLst>
              </a:tr>
              <a:tr h="267354">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Transfer_Certificate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Less than 300 kb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002142"/>
                  </a:ext>
                </a:extLst>
              </a:tr>
              <a:tr h="489966">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Tenth_Marks_Long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_Memo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Less than 300 kb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9160071"/>
                  </a:ext>
                </a:extLst>
              </a:tr>
              <a:tr h="489966">
                <a:tc>
                  <a:txBody>
                    <a:bodyPr/>
                    <a:lstStyle/>
                    <a:p>
                      <a:pPr>
                        <a:lnSpc>
                          <a:spcPct val="115000"/>
                        </a:lnSpc>
                        <a:spcAft>
                          <a:spcPts val="0"/>
                        </a:spcAft>
                      </a:pPr>
                      <a:r>
                        <a:rPr lang="en-IN" sz="1100" i="1" dirty="0" err="1">
                          <a:effectLst/>
                          <a:latin typeface="Times New Roman" panose="02020603050405020304" pitchFamily="18" charset="0"/>
                          <a:ea typeface="Calibri" panose="020F0502020204030204" pitchFamily="34" charset="0"/>
                          <a:cs typeface="Times New Roman" panose="02020603050405020304" pitchFamily="18" charset="0"/>
                        </a:rPr>
                        <a:t>Intermediate_Marks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_</a:t>
                      </a:r>
                      <a:r>
                        <a:rPr lang="en-IN" sz="1100" i="1" dirty="0" err="1">
                          <a:effectLst/>
                          <a:latin typeface="Times New Roman" panose="02020603050405020304" pitchFamily="18" charset="0"/>
                          <a:ea typeface="Calibri" panose="020F0502020204030204" pitchFamily="34" charset="0"/>
                          <a:cs typeface="Times New Roman" panose="02020603050405020304" pitchFamily="18" charset="0"/>
                        </a:rPr>
                        <a:t>Short_Memo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Less than 300 kb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5777741"/>
                  </a:ext>
                </a:extLst>
              </a:tr>
              <a:tr h="267354">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Student_Signature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Less than 300 kb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3007481"/>
                  </a:ext>
                </a:extLst>
              </a:tr>
            </a:tbl>
          </a:graphicData>
        </a:graphic>
      </p:graphicFrame>
      <p:graphicFrame>
        <p:nvGraphicFramePr>
          <p:cNvPr id="5" name="Object 4">
            <a:extLst>
              <a:ext uri="{FF2B5EF4-FFF2-40B4-BE49-F238E27FC236}">
                <a16:creationId xmlns:a16="http://schemas.microsoft.com/office/drawing/2014/main" id="{E6BF2760-726A-456F-A3CC-B3D8236814CF}"/>
              </a:ext>
            </a:extLst>
          </p:cNvPr>
          <p:cNvGraphicFramePr>
            <a:graphicFrameLocks noChangeAspect="1"/>
          </p:cNvGraphicFramePr>
          <p:nvPr>
            <p:extLst>
              <p:ext uri="{D42A27DB-BD31-4B8C-83A1-F6EECF244321}">
                <p14:modId xmlns:p14="http://schemas.microsoft.com/office/powerpoint/2010/main" val="347343576"/>
              </p:ext>
            </p:extLst>
          </p:nvPr>
        </p:nvGraphicFramePr>
        <p:xfrm>
          <a:off x="10688715" y="5242942"/>
          <a:ext cx="1100831" cy="953672"/>
        </p:xfrm>
        <a:graphic>
          <a:graphicData uri="http://schemas.openxmlformats.org/presentationml/2006/ole">
            <mc:AlternateContent xmlns:mc="http://schemas.openxmlformats.org/markup-compatibility/2006">
              <mc:Choice xmlns:v="urn:schemas-microsoft-com:vml" Requires="v">
                <p:oleObj spid="_x0000_s2054" name="Document" showAsIcon="1" r:id="rId3" imgW="914400" imgH="792685" progId="Word.Document.12">
                  <p:embed/>
                </p:oleObj>
              </mc:Choice>
              <mc:Fallback>
                <p:oleObj name="Document" showAsIcon="1" r:id="rId3" imgW="914400" imgH="792685" progId="Word.Document.12">
                  <p:embed/>
                  <p:pic>
                    <p:nvPicPr>
                      <p:cNvPr id="5" name="Object 4">
                        <a:extLst>
                          <a:ext uri="{FF2B5EF4-FFF2-40B4-BE49-F238E27FC236}">
                            <a16:creationId xmlns:a16="http://schemas.microsoft.com/office/drawing/2014/main" id="{E6BF2760-726A-456F-A3CC-B3D8236814CF}"/>
                          </a:ext>
                        </a:extLst>
                      </p:cNvPr>
                      <p:cNvPicPr/>
                      <p:nvPr/>
                    </p:nvPicPr>
                    <p:blipFill>
                      <a:blip r:embed="rId4"/>
                      <a:stretch>
                        <a:fillRect/>
                      </a:stretch>
                    </p:blipFill>
                    <p:spPr>
                      <a:xfrm>
                        <a:off x="10688715" y="5242942"/>
                        <a:ext cx="1100831" cy="953672"/>
                      </a:xfrm>
                      <a:prstGeom prst="rect">
                        <a:avLst/>
                      </a:prstGeom>
                    </p:spPr>
                  </p:pic>
                </p:oleObj>
              </mc:Fallback>
            </mc:AlternateContent>
          </a:graphicData>
        </a:graphic>
      </p:graphicFrame>
    </p:spTree>
    <p:extLst>
      <p:ext uri="{BB962C8B-B14F-4D97-AF65-F5344CB8AC3E}">
        <p14:creationId xmlns:p14="http://schemas.microsoft.com/office/powerpoint/2010/main" val="6997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D32C3-D87C-48C8-B950-FADC9086E6A5}"/>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23A3D33F-78BF-4F91-8F72-60D30CB788B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15C3FD5-946B-4B12-99CA-5828FD3EC9AB}"/>
              </a:ext>
            </a:extLst>
          </p:cNvPr>
          <p:cNvSpPr>
            <a:spLocks noGrp="1"/>
          </p:cNvSpPr>
          <p:nvPr>
            <p:ph type="sldNum" sz="quarter" idx="12"/>
          </p:nvPr>
        </p:nvSpPr>
        <p:spPr/>
        <p:txBody>
          <a:bodyPr/>
          <a:lstStyle/>
          <a:p>
            <a:fld id="{D8DA9DAA-006C-4F4B-980E-E3DF019B24E2}" type="slidenum">
              <a:rPr lang="en-US" smtClean="0"/>
              <a:t>11</a:t>
            </a:fld>
            <a:endParaRPr lang="en-US" dirty="0"/>
          </a:p>
        </p:txBody>
      </p:sp>
      <p:pic>
        <p:nvPicPr>
          <p:cNvPr id="5" name="Picture 4">
            <a:extLst>
              <a:ext uri="{FF2B5EF4-FFF2-40B4-BE49-F238E27FC236}">
                <a16:creationId xmlns:a16="http://schemas.microsoft.com/office/drawing/2014/main" id="{A37AFE8C-8178-4F61-BAD3-08A9D6FA1EDE}"/>
              </a:ext>
            </a:extLst>
          </p:cNvPr>
          <p:cNvPicPr/>
          <p:nvPr/>
        </p:nvPicPr>
        <p:blipFill rotWithShape="1">
          <a:blip r:embed="rId2">
            <a:extLst>
              <a:ext uri="{28A0092B-C50C-407E-A947-70E740481C1C}">
                <a14:useLocalDpi xmlns:a14="http://schemas.microsoft.com/office/drawing/2010/main" val="0"/>
              </a:ext>
            </a:extLst>
          </a:blip>
          <a:srcRect l="23625" t="9025" r="24438" b="7318"/>
          <a:stretch/>
        </p:blipFill>
        <p:spPr bwMode="auto">
          <a:xfrm>
            <a:off x="1012056" y="175260"/>
            <a:ext cx="9596760" cy="66827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8A7D06D-7950-40C0-A559-43BC22518A87}"/>
              </a:ext>
            </a:extLst>
          </p:cNvPr>
          <p:cNvSpPr txBox="1"/>
          <p:nvPr/>
        </p:nvSpPr>
        <p:spPr>
          <a:xfrm>
            <a:off x="11433081" y="314313"/>
            <a:ext cx="595343" cy="6001643"/>
          </a:xfrm>
          <a:prstGeom prst="rect">
            <a:avLst/>
          </a:prstGeom>
          <a:noFill/>
        </p:spPr>
        <p:txBody>
          <a:bodyPr wrap="square" rtlCol="0">
            <a:spAutoFit/>
          </a:bodyPr>
          <a:lstStyle/>
          <a:p>
            <a:r>
              <a:rPr lang="en-US" sz="2400" b="1" dirty="0">
                <a:solidFill>
                  <a:schemeClr val="accent3">
                    <a:lumMod val="75000"/>
                  </a:schemeClr>
                </a:solidFill>
                <a:latin typeface="Bradley Hand ITC" panose="03070402050302030203" pitchFamily="66" charset="0"/>
              </a:rPr>
              <a:t>U</a:t>
            </a:r>
          </a:p>
          <a:p>
            <a:r>
              <a:rPr lang="en-US" sz="2400" b="1" dirty="0">
                <a:solidFill>
                  <a:schemeClr val="accent3">
                    <a:lumMod val="75000"/>
                  </a:schemeClr>
                </a:solidFill>
                <a:latin typeface="Bradley Hand ITC" panose="03070402050302030203" pitchFamily="66" charset="0"/>
              </a:rPr>
              <a:t>S</a:t>
            </a:r>
          </a:p>
          <a:p>
            <a:r>
              <a:rPr lang="en-US" sz="2400" b="1" dirty="0">
                <a:solidFill>
                  <a:schemeClr val="accent3">
                    <a:lumMod val="75000"/>
                  </a:schemeClr>
                </a:solidFill>
                <a:latin typeface="Bradley Hand ITC" panose="03070402050302030203" pitchFamily="66" charset="0"/>
              </a:rPr>
              <a:t>E </a:t>
            </a:r>
          </a:p>
          <a:p>
            <a:endParaRPr lang="en-US" sz="2400" b="1" dirty="0">
              <a:solidFill>
                <a:schemeClr val="accent3">
                  <a:lumMod val="75000"/>
                </a:schemeClr>
              </a:solidFill>
              <a:latin typeface="Bradley Hand ITC" panose="03070402050302030203" pitchFamily="66" charset="0"/>
            </a:endParaRPr>
          </a:p>
          <a:p>
            <a:r>
              <a:rPr lang="en-US" sz="2400" b="1" dirty="0">
                <a:solidFill>
                  <a:schemeClr val="accent3">
                    <a:lumMod val="75000"/>
                  </a:schemeClr>
                </a:solidFill>
                <a:latin typeface="Bradley Hand ITC" panose="03070402050302030203" pitchFamily="66" charset="0"/>
              </a:rPr>
              <a:t>C</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S</a:t>
            </a:r>
          </a:p>
          <a:p>
            <a:r>
              <a:rPr lang="en-US" sz="2400" b="1" dirty="0">
                <a:solidFill>
                  <a:schemeClr val="accent3">
                    <a:lumMod val="75000"/>
                  </a:schemeClr>
                </a:solidFill>
                <a:latin typeface="Bradley Hand ITC" panose="03070402050302030203" pitchFamily="66" charset="0"/>
              </a:rPr>
              <a:t>E</a:t>
            </a:r>
          </a:p>
          <a:p>
            <a:endParaRPr lang="en-US" sz="2400" b="1" dirty="0">
              <a:solidFill>
                <a:schemeClr val="accent3">
                  <a:lumMod val="75000"/>
                </a:schemeClr>
              </a:solidFill>
              <a:latin typeface="Bradley Hand ITC" panose="03070402050302030203" pitchFamily="66" charset="0"/>
            </a:endParaRPr>
          </a:p>
          <a:p>
            <a:r>
              <a:rPr lang="en-US" sz="2400" b="1" dirty="0">
                <a:solidFill>
                  <a:schemeClr val="accent3">
                    <a:lumMod val="75000"/>
                  </a:schemeClr>
                </a:solidFill>
                <a:latin typeface="Bradley Hand ITC" panose="03070402050302030203" pitchFamily="66" charset="0"/>
              </a:rPr>
              <a:t>D</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G</a:t>
            </a:r>
          </a:p>
          <a:p>
            <a:r>
              <a:rPr lang="en-US" sz="2400" b="1" dirty="0">
                <a:solidFill>
                  <a:schemeClr val="accent3">
                    <a:lumMod val="75000"/>
                  </a:schemeClr>
                </a:solidFill>
                <a:latin typeface="Bradley Hand ITC" panose="03070402050302030203" pitchFamily="66" charset="0"/>
              </a:rPr>
              <a:t>R</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M</a:t>
            </a:r>
            <a:endParaRPr lang="en-IN" sz="2400" b="1" dirty="0">
              <a:solidFill>
                <a:schemeClr val="accent3">
                  <a:lumMod val="75000"/>
                </a:schemeClr>
              </a:solidFill>
              <a:latin typeface="Bradley Hand ITC" panose="03070402050302030203" pitchFamily="66" charset="0"/>
            </a:endParaRPr>
          </a:p>
        </p:txBody>
      </p:sp>
    </p:spTree>
    <p:extLst>
      <p:ext uri="{BB962C8B-B14F-4D97-AF65-F5344CB8AC3E}">
        <p14:creationId xmlns:p14="http://schemas.microsoft.com/office/powerpoint/2010/main" val="20731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CFE0F-EA38-4DED-B5AE-0849581E444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A3BAF9B0-F070-4D0D-BBC5-B0D3B340A8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C529DA0-CAE9-48CC-A328-F6B5A94E9A13}"/>
              </a:ext>
            </a:extLst>
          </p:cNvPr>
          <p:cNvSpPr>
            <a:spLocks noGrp="1"/>
          </p:cNvSpPr>
          <p:nvPr>
            <p:ph type="sldNum" sz="quarter" idx="12"/>
          </p:nvPr>
        </p:nvSpPr>
        <p:spPr/>
        <p:txBody>
          <a:bodyPr/>
          <a:lstStyle/>
          <a:p>
            <a:fld id="{D8DA9DAA-006C-4F4B-980E-E3DF019B24E2}" type="slidenum">
              <a:rPr lang="en-US" smtClean="0"/>
              <a:t>12</a:t>
            </a:fld>
            <a:endParaRPr lang="en-US" dirty="0"/>
          </a:p>
        </p:txBody>
      </p:sp>
      <p:sp>
        <p:nvSpPr>
          <p:cNvPr id="7" name="TextBox 6">
            <a:extLst>
              <a:ext uri="{FF2B5EF4-FFF2-40B4-BE49-F238E27FC236}">
                <a16:creationId xmlns:a16="http://schemas.microsoft.com/office/drawing/2014/main" id="{BF0AC057-B3BB-4655-BBA9-01AAE554BDC0}"/>
              </a:ext>
            </a:extLst>
          </p:cNvPr>
          <p:cNvSpPr txBox="1"/>
          <p:nvPr/>
        </p:nvSpPr>
        <p:spPr>
          <a:xfrm>
            <a:off x="11433081" y="314313"/>
            <a:ext cx="595343" cy="4893647"/>
          </a:xfrm>
          <a:prstGeom prst="rect">
            <a:avLst/>
          </a:prstGeom>
          <a:noFill/>
        </p:spPr>
        <p:txBody>
          <a:bodyPr wrap="square" rtlCol="0">
            <a:spAutoFit/>
          </a:bodyPr>
          <a:lstStyle/>
          <a:p>
            <a:r>
              <a:rPr lang="en-US" sz="2400" b="1" dirty="0">
                <a:solidFill>
                  <a:schemeClr val="accent3">
                    <a:lumMod val="75000"/>
                  </a:schemeClr>
                </a:solidFill>
                <a:latin typeface="Bradley Hand ITC" panose="03070402050302030203" pitchFamily="66" charset="0"/>
              </a:rPr>
              <a:t>C</a:t>
            </a:r>
          </a:p>
          <a:p>
            <a:r>
              <a:rPr lang="en-US" sz="2400" b="1" dirty="0">
                <a:solidFill>
                  <a:schemeClr val="accent3">
                    <a:lumMod val="75000"/>
                  </a:schemeClr>
                </a:solidFill>
                <a:latin typeface="Bradley Hand ITC" panose="03070402050302030203" pitchFamily="66" charset="0"/>
              </a:rPr>
              <a:t>L</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S</a:t>
            </a:r>
          </a:p>
          <a:p>
            <a:r>
              <a:rPr lang="en-US" sz="2400" b="1" dirty="0">
                <a:solidFill>
                  <a:schemeClr val="accent3">
                    <a:lumMod val="75000"/>
                  </a:schemeClr>
                </a:solidFill>
                <a:latin typeface="Bradley Hand ITC" panose="03070402050302030203" pitchFamily="66" charset="0"/>
              </a:rPr>
              <a:t>S</a:t>
            </a:r>
          </a:p>
          <a:p>
            <a:endParaRPr lang="en-US" sz="2400" b="1" dirty="0">
              <a:solidFill>
                <a:schemeClr val="accent3">
                  <a:lumMod val="75000"/>
                </a:schemeClr>
              </a:solidFill>
              <a:latin typeface="Bradley Hand ITC" panose="03070402050302030203" pitchFamily="66" charset="0"/>
            </a:endParaRPr>
          </a:p>
          <a:p>
            <a:r>
              <a:rPr lang="en-US" sz="2400" b="1" dirty="0">
                <a:solidFill>
                  <a:schemeClr val="accent3">
                    <a:lumMod val="75000"/>
                  </a:schemeClr>
                </a:solidFill>
                <a:latin typeface="Bradley Hand ITC" panose="03070402050302030203" pitchFamily="66" charset="0"/>
              </a:rPr>
              <a:t>D</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G</a:t>
            </a:r>
          </a:p>
          <a:p>
            <a:r>
              <a:rPr lang="en-US" sz="2400" b="1" dirty="0">
                <a:solidFill>
                  <a:schemeClr val="accent3">
                    <a:lumMod val="75000"/>
                  </a:schemeClr>
                </a:solidFill>
                <a:latin typeface="Bradley Hand ITC" panose="03070402050302030203" pitchFamily="66" charset="0"/>
              </a:rPr>
              <a:t>R</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M</a:t>
            </a:r>
            <a:endParaRPr lang="en-IN" sz="2400" b="1" dirty="0">
              <a:solidFill>
                <a:schemeClr val="accent3">
                  <a:lumMod val="75000"/>
                </a:schemeClr>
              </a:solidFill>
              <a:latin typeface="Bradley Hand ITC" panose="03070402050302030203" pitchFamily="66" charset="0"/>
            </a:endParaRPr>
          </a:p>
        </p:txBody>
      </p:sp>
      <p:pic>
        <p:nvPicPr>
          <p:cNvPr id="8" name="Picture 7">
            <a:extLst>
              <a:ext uri="{FF2B5EF4-FFF2-40B4-BE49-F238E27FC236}">
                <a16:creationId xmlns:a16="http://schemas.microsoft.com/office/drawing/2014/main" id="{1770611E-E9D9-46CC-A5B3-AD602D86E9B9}"/>
              </a:ext>
            </a:extLst>
          </p:cNvPr>
          <p:cNvPicPr/>
          <p:nvPr/>
        </p:nvPicPr>
        <p:blipFill>
          <a:blip r:embed="rId2">
            <a:extLst>
              <a:ext uri="{28A0092B-C50C-407E-A947-70E740481C1C}">
                <a14:useLocalDpi xmlns:a14="http://schemas.microsoft.com/office/drawing/2010/main" val="0"/>
              </a:ext>
            </a:extLst>
          </a:blip>
          <a:stretch>
            <a:fillRect/>
          </a:stretch>
        </p:blipFill>
        <p:spPr>
          <a:xfrm>
            <a:off x="1189608" y="44388"/>
            <a:ext cx="9880846" cy="6659331"/>
          </a:xfrm>
          <a:prstGeom prst="rect">
            <a:avLst/>
          </a:prstGeom>
        </p:spPr>
      </p:pic>
    </p:spTree>
    <p:extLst>
      <p:ext uri="{BB962C8B-B14F-4D97-AF65-F5344CB8AC3E}">
        <p14:creationId xmlns:p14="http://schemas.microsoft.com/office/powerpoint/2010/main" val="108735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CBA9E-EDEE-4B08-9D4D-21D154E8441A}"/>
              </a:ext>
            </a:extLst>
          </p:cNvPr>
          <p:cNvSpPr>
            <a:spLocks noGrp="1"/>
          </p:cNvSpPr>
          <p:nvPr>
            <p:ph type="dt" sz="half" idx="10"/>
          </p:nvPr>
        </p:nvSpPr>
        <p:spPr/>
        <p:txBody>
          <a:bodyPr/>
          <a:lstStyle/>
          <a:p>
            <a:r>
              <a:rPr lang="en-US" dirty="0"/>
              <a:t>M.S.DS</a:t>
            </a:r>
          </a:p>
        </p:txBody>
      </p:sp>
      <p:sp>
        <p:nvSpPr>
          <p:cNvPr id="3" name="Footer Placeholder 2">
            <a:extLst>
              <a:ext uri="{FF2B5EF4-FFF2-40B4-BE49-F238E27FC236}">
                <a16:creationId xmlns:a16="http://schemas.microsoft.com/office/drawing/2014/main" id="{D74CD267-CA7C-4D29-837D-99863D8FC5E3}"/>
              </a:ext>
            </a:extLst>
          </p:cNvPr>
          <p:cNvSpPr>
            <a:spLocks noGrp="1"/>
          </p:cNvSpPr>
          <p:nvPr>
            <p:ph type="ftr" sz="quarter" idx="11"/>
          </p:nvPr>
        </p:nvSpPr>
        <p:spPr/>
        <p:txBody>
          <a:bodyPr/>
          <a:lstStyle/>
          <a:p>
            <a:r>
              <a:rPr lang="en-US" dirty="0"/>
              <a:t>STUDENT RECORD MANAGEMENT SYSTEM</a:t>
            </a:r>
          </a:p>
        </p:txBody>
      </p:sp>
      <p:sp>
        <p:nvSpPr>
          <p:cNvPr id="4" name="Slide Number Placeholder 3">
            <a:extLst>
              <a:ext uri="{FF2B5EF4-FFF2-40B4-BE49-F238E27FC236}">
                <a16:creationId xmlns:a16="http://schemas.microsoft.com/office/drawing/2014/main" id="{9B93DBCA-D36E-496A-A772-5389FAC3357E}"/>
              </a:ext>
            </a:extLst>
          </p:cNvPr>
          <p:cNvSpPr>
            <a:spLocks noGrp="1"/>
          </p:cNvSpPr>
          <p:nvPr>
            <p:ph type="sldNum" sz="quarter" idx="12"/>
          </p:nvPr>
        </p:nvSpPr>
        <p:spPr/>
        <p:txBody>
          <a:bodyPr/>
          <a:lstStyle/>
          <a:p>
            <a:fld id="{D8DA9DAA-006C-4F4B-980E-E3DF019B24E2}" type="slidenum">
              <a:rPr lang="en-US" smtClean="0"/>
              <a:t>13</a:t>
            </a:fld>
            <a:endParaRPr lang="en-US" dirty="0"/>
          </a:p>
        </p:txBody>
      </p:sp>
      <p:grpSp>
        <p:nvGrpSpPr>
          <p:cNvPr id="5" name="Group 4" descr="male shape">
            <a:extLst>
              <a:ext uri="{FF2B5EF4-FFF2-40B4-BE49-F238E27FC236}">
                <a16:creationId xmlns:a16="http://schemas.microsoft.com/office/drawing/2014/main" id="{213C2FD5-855D-489B-B372-1364C929429E}"/>
              </a:ext>
            </a:extLst>
          </p:cNvPr>
          <p:cNvGrpSpPr/>
          <p:nvPr/>
        </p:nvGrpSpPr>
        <p:grpSpPr>
          <a:xfrm>
            <a:off x="917417" y="472266"/>
            <a:ext cx="461577" cy="720000"/>
            <a:chOff x="2107596" y="3784600"/>
            <a:chExt cx="286608" cy="496888"/>
          </a:xfrm>
          <a:noFill/>
          <a:scene3d>
            <a:camera prst="orthographicFront">
              <a:rot lat="0" lon="0" rev="0"/>
            </a:camera>
            <a:lightRig rig="contrasting" dir="t">
              <a:rot lat="0" lon="0" rev="1500000"/>
            </a:lightRig>
          </a:scene3d>
        </p:grpSpPr>
        <p:sp>
          <p:nvSpPr>
            <p:cNvPr id="6" name="Oval 168">
              <a:extLst>
                <a:ext uri="{FF2B5EF4-FFF2-40B4-BE49-F238E27FC236}">
                  <a16:creationId xmlns:a16="http://schemas.microsoft.com/office/drawing/2014/main" id="{CDF51EBF-D9BF-45F2-AA1B-852A25EB7266}"/>
                </a:ext>
              </a:extLst>
            </p:cNvPr>
            <p:cNvSpPr>
              <a:spLocks noChangeArrowheads="1"/>
            </p:cNvSpPr>
            <p:nvPr userDrawn="1"/>
          </p:nvSpPr>
          <p:spPr bwMode="auto">
            <a:xfrm>
              <a:off x="2204187" y="3784600"/>
              <a:ext cx="95008" cy="98425"/>
            </a:xfrm>
            <a:prstGeom prst="ellipse">
              <a:avLst/>
            </a:pr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a:solidFill>
                  <a:schemeClr val="tx1"/>
                </a:solidFill>
              </a:endParaRPr>
            </a:p>
          </p:txBody>
        </p:sp>
        <p:sp>
          <p:nvSpPr>
            <p:cNvPr id="7" name="Freeform 169">
              <a:extLst>
                <a:ext uri="{FF2B5EF4-FFF2-40B4-BE49-F238E27FC236}">
                  <a16:creationId xmlns:a16="http://schemas.microsoft.com/office/drawing/2014/main" id="{C9EAA4E0-C929-440A-BA0A-9512F83AFDC1}"/>
                </a:ext>
              </a:extLst>
            </p:cNvPr>
            <p:cNvSpPr>
              <a:spLocks/>
            </p:cNvSpPr>
            <p:nvPr userDrawn="1"/>
          </p:nvSpPr>
          <p:spPr bwMode="auto">
            <a:xfrm>
              <a:off x="2107596" y="3895725"/>
              <a:ext cx="286608" cy="385763"/>
            </a:xfrm>
            <a:custGeom>
              <a:avLst/>
              <a:gdLst>
                <a:gd name="T0" fmla="*/ 89 w 90"/>
                <a:gd name="T1" fmla="*/ 44 h 121"/>
                <a:gd name="T2" fmla="*/ 69 w 90"/>
                <a:gd name="T3" fmla="*/ 4 h 121"/>
                <a:gd name="T4" fmla="*/ 62 w 90"/>
                <a:gd name="T5" fmla="*/ 0 h 121"/>
                <a:gd name="T6" fmla="*/ 57 w 90"/>
                <a:gd name="T7" fmla="*/ 0 h 121"/>
                <a:gd name="T8" fmla="*/ 34 w 90"/>
                <a:gd name="T9" fmla="*/ 0 h 121"/>
                <a:gd name="T10" fmla="*/ 28 w 90"/>
                <a:gd name="T11" fmla="*/ 0 h 121"/>
                <a:gd name="T12" fmla="*/ 21 w 90"/>
                <a:gd name="T13" fmla="*/ 4 h 121"/>
                <a:gd name="T14" fmla="*/ 2 w 90"/>
                <a:gd name="T15" fmla="*/ 44 h 121"/>
                <a:gd name="T16" fmla="*/ 5 w 90"/>
                <a:gd name="T17" fmla="*/ 53 h 121"/>
                <a:gd name="T18" fmla="*/ 14 w 90"/>
                <a:gd name="T19" fmla="*/ 50 h 121"/>
                <a:gd name="T20" fmla="*/ 25 w 90"/>
                <a:gd name="T21" fmla="*/ 27 h 121"/>
                <a:gd name="T22" fmla="*/ 25 w 90"/>
                <a:gd name="T23" fmla="*/ 55 h 121"/>
                <a:gd name="T24" fmla="*/ 25 w 90"/>
                <a:gd name="T25" fmla="*/ 56 h 121"/>
                <a:gd name="T26" fmla="*/ 25 w 90"/>
                <a:gd name="T27" fmla="*/ 112 h 121"/>
                <a:gd name="T28" fmla="*/ 33 w 90"/>
                <a:gd name="T29" fmla="*/ 121 h 121"/>
                <a:gd name="T30" fmla="*/ 42 w 90"/>
                <a:gd name="T31" fmla="*/ 112 h 121"/>
                <a:gd name="T32" fmla="*/ 42 w 90"/>
                <a:gd name="T33" fmla="*/ 65 h 121"/>
                <a:gd name="T34" fmla="*/ 49 w 90"/>
                <a:gd name="T35" fmla="*/ 65 h 121"/>
                <a:gd name="T36" fmla="*/ 49 w 90"/>
                <a:gd name="T37" fmla="*/ 112 h 121"/>
                <a:gd name="T38" fmla="*/ 57 w 90"/>
                <a:gd name="T39" fmla="*/ 121 h 121"/>
                <a:gd name="T40" fmla="*/ 65 w 90"/>
                <a:gd name="T41" fmla="*/ 112 h 121"/>
                <a:gd name="T42" fmla="*/ 65 w 90"/>
                <a:gd name="T43" fmla="*/ 56 h 121"/>
                <a:gd name="T44" fmla="*/ 65 w 90"/>
                <a:gd name="T45" fmla="*/ 55 h 121"/>
                <a:gd name="T46" fmla="*/ 65 w 90"/>
                <a:gd name="T47" fmla="*/ 27 h 121"/>
                <a:gd name="T48" fmla="*/ 77 w 90"/>
                <a:gd name="T49" fmla="*/ 50 h 121"/>
                <a:gd name="T50" fmla="*/ 85 w 90"/>
                <a:gd name="T51" fmla="*/ 53 h 121"/>
                <a:gd name="T52" fmla="*/ 89 w 90"/>
                <a:gd name="T53" fmla="*/ 4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21">
                  <a:moveTo>
                    <a:pt x="89" y="44"/>
                  </a:moveTo>
                  <a:cubicBezTo>
                    <a:pt x="69" y="4"/>
                    <a:pt x="69" y="4"/>
                    <a:pt x="69" y="4"/>
                  </a:cubicBezTo>
                  <a:cubicBezTo>
                    <a:pt x="68" y="1"/>
                    <a:pt x="65" y="0"/>
                    <a:pt x="62" y="0"/>
                  </a:cubicBezTo>
                  <a:cubicBezTo>
                    <a:pt x="57" y="0"/>
                    <a:pt x="57" y="0"/>
                    <a:pt x="57" y="0"/>
                  </a:cubicBezTo>
                  <a:cubicBezTo>
                    <a:pt x="34" y="0"/>
                    <a:pt x="34" y="0"/>
                    <a:pt x="34" y="0"/>
                  </a:cubicBezTo>
                  <a:cubicBezTo>
                    <a:pt x="28" y="0"/>
                    <a:pt x="28" y="0"/>
                    <a:pt x="28" y="0"/>
                  </a:cubicBezTo>
                  <a:cubicBezTo>
                    <a:pt x="26" y="0"/>
                    <a:pt x="23" y="1"/>
                    <a:pt x="21" y="4"/>
                  </a:cubicBezTo>
                  <a:cubicBezTo>
                    <a:pt x="2" y="44"/>
                    <a:pt x="2" y="44"/>
                    <a:pt x="2" y="44"/>
                  </a:cubicBezTo>
                  <a:cubicBezTo>
                    <a:pt x="0" y="47"/>
                    <a:pt x="2" y="51"/>
                    <a:pt x="5" y="53"/>
                  </a:cubicBezTo>
                  <a:cubicBezTo>
                    <a:pt x="8" y="54"/>
                    <a:pt x="12" y="53"/>
                    <a:pt x="14" y="50"/>
                  </a:cubicBezTo>
                  <a:cubicBezTo>
                    <a:pt x="25" y="27"/>
                    <a:pt x="25" y="27"/>
                    <a:pt x="25" y="27"/>
                  </a:cubicBezTo>
                  <a:cubicBezTo>
                    <a:pt x="25" y="55"/>
                    <a:pt x="25" y="55"/>
                    <a:pt x="25" y="55"/>
                  </a:cubicBezTo>
                  <a:cubicBezTo>
                    <a:pt x="25" y="56"/>
                    <a:pt x="25" y="56"/>
                    <a:pt x="25" y="56"/>
                  </a:cubicBezTo>
                  <a:cubicBezTo>
                    <a:pt x="25" y="112"/>
                    <a:pt x="25" y="112"/>
                    <a:pt x="25" y="112"/>
                  </a:cubicBezTo>
                  <a:cubicBezTo>
                    <a:pt x="25" y="117"/>
                    <a:pt x="29" y="121"/>
                    <a:pt x="33" y="121"/>
                  </a:cubicBezTo>
                  <a:cubicBezTo>
                    <a:pt x="38" y="121"/>
                    <a:pt x="42" y="117"/>
                    <a:pt x="42" y="112"/>
                  </a:cubicBezTo>
                  <a:cubicBezTo>
                    <a:pt x="42" y="65"/>
                    <a:pt x="42" y="65"/>
                    <a:pt x="42" y="65"/>
                  </a:cubicBezTo>
                  <a:cubicBezTo>
                    <a:pt x="49" y="65"/>
                    <a:pt x="49" y="65"/>
                    <a:pt x="49" y="65"/>
                  </a:cubicBezTo>
                  <a:cubicBezTo>
                    <a:pt x="49" y="112"/>
                    <a:pt x="49" y="112"/>
                    <a:pt x="49" y="112"/>
                  </a:cubicBezTo>
                  <a:cubicBezTo>
                    <a:pt x="49" y="117"/>
                    <a:pt x="53" y="121"/>
                    <a:pt x="57" y="121"/>
                  </a:cubicBezTo>
                  <a:cubicBezTo>
                    <a:pt x="62" y="121"/>
                    <a:pt x="65" y="117"/>
                    <a:pt x="65" y="112"/>
                  </a:cubicBezTo>
                  <a:cubicBezTo>
                    <a:pt x="65" y="56"/>
                    <a:pt x="65" y="56"/>
                    <a:pt x="65" y="56"/>
                  </a:cubicBezTo>
                  <a:cubicBezTo>
                    <a:pt x="65" y="55"/>
                    <a:pt x="65" y="55"/>
                    <a:pt x="65" y="55"/>
                  </a:cubicBezTo>
                  <a:cubicBezTo>
                    <a:pt x="65" y="27"/>
                    <a:pt x="65" y="27"/>
                    <a:pt x="65" y="27"/>
                  </a:cubicBezTo>
                  <a:cubicBezTo>
                    <a:pt x="77" y="50"/>
                    <a:pt x="77" y="50"/>
                    <a:pt x="77" y="50"/>
                  </a:cubicBezTo>
                  <a:cubicBezTo>
                    <a:pt x="78" y="53"/>
                    <a:pt x="82" y="54"/>
                    <a:pt x="85" y="53"/>
                  </a:cubicBezTo>
                  <a:cubicBezTo>
                    <a:pt x="89" y="51"/>
                    <a:pt x="90" y="47"/>
                    <a:pt x="89" y="44"/>
                  </a:cubicBezTo>
                  <a:close/>
                </a:path>
              </a:pathLst>
            </a:cu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dirty="0">
                <a:solidFill>
                  <a:schemeClr val="tx1"/>
                </a:solidFill>
              </a:endParaRPr>
            </a:p>
          </p:txBody>
        </p:sp>
      </p:grpSp>
      <p:grpSp>
        <p:nvGrpSpPr>
          <p:cNvPr id="8" name="Group 7" descr="male shape">
            <a:extLst>
              <a:ext uri="{FF2B5EF4-FFF2-40B4-BE49-F238E27FC236}">
                <a16:creationId xmlns:a16="http://schemas.microsoft.com/office/drawing/2014/main" id="{6716A7B2-B06B-4678-9082-8A4051F59AAF}"/>
              </a:ext>
            </a:extLst>
          </p:cNvPr>
          <p:cNvGrpSpPr/>
          <p:nvPr/>
        </p:nvGrpSpPr>
        <p:grpSpPr>
          <a:xfrm>
            <a:off x="1617825" y="472266"/>
            <a:ext cx="461577" cy="720000"/>
            <a:chOff x="2107596" y="3784600"/>
            <a:chExt cx="286608" cy="496888"/>
          </a:xfrm>
          <a:noFill/>
          <a:scene3d>
            <a:camera prst="orthographicFront">
              <a:rot lat="0" lon="0" rev="0"/>
            </a:camera>
            <a:lightRig rig="contrasting" dir="t">
              <a:rot lat="0" lon="0" rev="1500000"/>
            </a:lightRig>
          </a:scene3d>
        </p:grpSpPr>
        <p:sp>
          <p:nvSpPr>
            <p:cNvPr id="9" name="Oval 168">
              <a:extLst>
                <a:ext uri="{FF2B5EF4-FFF2-40B4-BE49-F238E27FC236}">
                  <a16:creationId xmlns:a16="http://schemas.microsoft.com/office/drawing/2014/main" id="{17A47682-6E08-43CA-881F-E1BA9D108557}"/>
                </a:ext>
              </a:extLst>
            </p:cNvPr>
            <p:cNvSpPr>
              <a:spLocks noChangeArrowheads="1"/>
            </p:cNvSpPr>
            <p:nvPr userDrawn="1"/>
          </p:nvSpPr>
          <p:spPr bwMode="auto">
            <a:xfrm>
              <a:off x="2204187" y="3784600"/>
              <a:ext cx="95008" cy="98425"/>
            </a:xfrm>
            <a:prstGeom prst="ellipse">
              <a:avLst/>
            </a:pr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a:solidFill>
                  <a:schemeClr val="tx1"/>
                </a:solidFill>
              </a:endParaRPr>
            </a:p>
          </p:txBody>
        </p:sp>
        <p:sp>
          <p:nvSpPr>
            <p:cNvPr id="10" name="Freeform 169">
              <a:extLst>
                <a:ext uri="{FF2B5EF4-FFF2-40B4-BE49-F238E27FC236}">
                  <a16:creationId xmlns:a16="http://schemas.microsoft.com/office/drawing/2014/main" id="{CA683E0E-8CF8-4E94-8364-B4321959AE17}"/>
                </a:ext>
              </a:extLst>
            </p:cNvPr>
            <p:cNvSpPr>
              <a:spLocks/>
            </p:cNvSpPr>
            <p:nvPr userDrawn="1"/>
          </p:nvSpPr>
          <p:spPr bwMode="auto">
            <a:xfrm>
              <a:off x="2107596" y="3895725"/>
              <a:ext cx="286608" cy="385763"/>
            </a:xfrm>
            <a:custGeom>
              <a:avLst/>
              <a:gdLst>
                <a:gd name="T0" fmla="*/ 89 w 90"/>
                <a:gd name="T1" fmla="*/ 44 h 121"/>
                <a:gd name="T2" fmla="*/ 69 w 90"/>
                <a:gd name="T3" fmla="*/ 4 h 121"/>
                <a:gd name="T4" fmla="*/ 62 w 90"/>
                <a:gd name="T5" fmla="*/ 0 h 121"/>
                <a:gd name="T6" fmla="*/ 57 w 90"/>
                <a:gd name="T7" fmla="*/ 0 h 121"/>
                <a:gd name="T8" fmla="*/ 34 w 90"/>
                <a:gd name="T9" fmla="*/ 0 h 121"/>
                <a:gd name="T10" fmla="*/ 28 w 90"/>
                <a:gd name="T11" fmla="*/ 0 h 121"/>
                <a:gd name="T12" fmla="*/ 21 w 90"/>
                <a:gd name="T13" fmla="*/ 4 h 121"/>
                <a:gd name="T14" fmla="*/ 2 w 90"/>
                <a:gd name="T15" fmla="*/ 44 h 121"/>
                <a:gd name="T16" fmla="*/ 5 w 90"/>
                <a:gd name="T17" fmla="*/ 53 h 121"/>
                <a:gd name="T18" fmla="*/ 14 w 90"/>
                <a:gd name="T19" fmla="*/ 50 h 121"/>
                <a:gd name="T20" fmla="*/ 25 w 90"/>
                <a:gd name="T21" fmla="*/ 27 h 121"/>
                <a:gd name="T22" fmla="*/ 25 w 90"/>
                <a:gd name="T23" fmla="*/ 55 h 121"/>
                <a:gd name="T24" fmla="*/ 25 w 90"/>
                <a:gd name="T25" fmla="*/ 56 h 121"/>
                <a:gd name="T26" fmla="*/ 25 w 90"/>
                <a:gd name="T27" fmla="*/ 112 h 121"/>
                <a:gd name="T28" fmla="*/ 33 w 90"/>
                <a:gd name="T29" fmla="*/ 121 h 121"/>
                <a:gd name="T30" fmla="*/ 42 w 90"/>
                <a:gd name="T31" fmla="*/ 112 h 121"/>
                <a:gd name="T32" fmla="*/ 42 w 90"/>
                <a:gd name="T33" fmla="*/ 65 h 121"/>
                <a:gd name="T34" fmla="*/ 49 w 90"/>
                <a:gd name="T35" fmla="*/ 65 h 121"/>
                <a:gd name="T36" fmla="*/ 49 w 90"/>
                <a:gd name="T37" fmla="*/ 112 h 121"/>
                <a:gd name="T38" fmla="*/ 57 w 90"/>
                <a:gd name="T39" fmla="*/ 121 h 121"/>
                <a:gd name="T40" fmla="*/ 65 w 90"/>
                <a:gd name="T41" fmla="*/ 112 h 121"/>
                <a:gd name="T42" fmla="*/ 65 w 90"/>
                <a:gd name="T43" fmla="*/ 56 h 121"/>
                <a:gd name="T44" fmla="*/ 65 w 90"/>
                <a:gd name="T45" fmla="*/ 55 h 121"/>
                <a:gd name="T46" fmla="*/ 65 w 90"/>
                <a:gd name="T47" fmla="*/ 27 h 121"/>
                <a:gd name="T48" fmla="*/ 77 w 90"/>
                <a:gd name="T49" fmla="*/ 50 h 121"/>
                <a:gd name="T50" fmla="*/ 85 w 90"/>
                <a:gd name="T51" fmla="*/ 53 h 121"/>
                <a:gd name="T52" fmla="*/ 89 w 90"/>
                <a:gd name="T53" fmla="*/ 4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21">
                  <a:moveTo>
                    <a:pt x="89" y="44"/>
                  </a:moveTo>
                  <a:cubicBezTo>
                    <a:pt x="69" y="4"/>
                    <a:pt x="69" y="4"/>
                    <a:pt x="69" y="4"/>
                  </a:cubicBezTo>
                  <a:cubicBezTo>
                    <a:pt x="68" y="1"/>
                    <a:pt x="65" y="0"/>
                    <a:pt x="62" y="0"/>
                  </a:cubicBezTo>
                  <a:cubicBezTo>
                    <a:pt x="57" y="0"/>
                    <a:pt x="57" y="0"/>
                    <a:pt x="57" y="0"/>
                  </a:cubicBezTo>
                  <a:cubicBezTo>
                    <a:pt x="34" y="0"/>
                    <a:pt x="34" y="0"/>
                    <a:pt x="34" y="0"/>
                  </a:cubicBezTo>
                  <a:cubicBezTo>
                    <a:pt x="28" y="0"/>
                    <a:pt x="28" y="0"/>
                    <a:pt x="28" y="0"/>
                  </a:cubicBezTo>
                  <a:cubicBezTo>
                    <a:pt x="26" y="0"/>
                    <a:pt x="23" y="1"/>
                    <a:pt x="21" y="4"/>
                  </a:cubicBezTo>
                  <a:cubicBezTo>
                    <a:pt x="2" y="44"/>
                    <a:pt x="2" y="44"/>
                    <a:pt x="2" y="44"/>
                  </a:cubicBezTo>
                  <a:cubicBezTo>
                    <a:pt x="0" y="47"/>
                    <a:pt x="2" y="51"/>
                    <a:pt x="5" y="53"/>
                  </a:cubicBezTo>
                  <a:cubicBezTo>
                    <a:pt x="8" y="54"/>
                    <a:pt x="12" y="53"/>
                    <a:pt x="14" y="50"/>
                  </a:cubicBezTo>
                  <a:cubicBezTo>
                    <a:pt x="25" y="27"/>
                    <a:pt x="25" y="27"/>
                    <a:pt x="25" y="27"/>
                  </a:cubicBezTo>
                  <a:cubicBezTo>
                    <a:pt x="25" y="55"/>
                    <a:pt x="25" y="55"/>
                    <a:pt x="25" y="55"/>
                  </a:cubicBezTo>
                  <a:cubicBezTo>
                    <a:pt x="25" y="56"/>
                    <a:pt x="25" y="56"/>
                    <a:pt x="25" y="56"/>
                  </a:cubicBezTo>
                  <a:cubicBezTo>
                    <a:pt x="25" y="112"/>
                    <a:pt x="25" y="112"/>
                    <a:pt x="25" y="112"/>
                  </a:cubicBezTo>
                  <a:cubicBezTo>
                    <a:pt x="25" y="117"/>
                    <a:pt x="29" y="121"/>
                    <a:pt x="33" y="121"/>
                  </a:cubicBezTo>
                  <a:cubicBezTo>
                    <a:pt x="38" y="121"/>
                    <a:pt x="42" y="117"/>
                    <a:pt x="42" y="112"/>
                  </a:cubicBezTo>
                  <a:cubicBezTo>
                    <a:pt x="42" y="65"/>
                    <a:pt x="42" y="65"/>
                    <a:pt x="42" y="65"/>
                  </a:cubicBezTo>
                  <a:cubicBezTo>
                    <a:pt x="49" y="65"/>
                    <a:pt x="49" y="65"/>
                    <a:pt x="49" y="65"/>
                  </a:cubicBezTo>
                  <a:cubicBezTo>
                    <a:pt x="49" y="112"/>
                    <a:pt x="49" y="112"/>
                    <a:pt x="49" y="112"/>
                  </a:cubicBezTo>
                  <a:cubicBezTo>
                    <a:pt x="49" y="117"/>
                    <a:pt x="53" y="121"/>
                    <a:pt x="57" y="121"/>
                  </a:cubicBezTo>
                  <a:cubicBezTo>
                    <a:pt x="62" y="121"/>
                    <a:pt x="65" y="117"/>
                    <a:pt x="65" y="112"/>
                  </a:cubicBezTo>
                  <a:cubicBezTo>
                    <a:pt x="65" y="56"/>
                    <a:pt x="65" y="56"/>
                    <a:pt x="65" y="56"/>
                  </a:cubicBezTo>
                  <a:cubicBezTo>
                    <a:pt x="65" y="55"/>
                    <a:pt x="65" y="55"/>
                    <a:pt x="65" y="55"/>
                  </a:cubicBezTo>
                  <a:cubicBezTo>
                    <a:pt x="65" y="27"/>
                    <a:pt x="65" y="27"/>
                    <a:pt x="65" y="27"/>
                  </a:cubicBezTo>
                  <a:cubicBezTo>
                    <a:pt x="77" y="50"/>
                    <a:pt x="77" y="50"/>
                    <a:pt x="77" y="50"/>
                  </a:cubicBezTo>
                  <a:cubicBezTo>
                    <a:pt x="78" y="53"/>
                    <a:pt x="82" y="54"/>
                    <a:pt x="85" y="53"/>
                  </a:cubicBezTo>
                  <a:cubicBezTo>
                    <a:pt x="89" y="51"/>
                    <a:pt x="90" y="47"/>
                    <a:pt x="89" y="44"/>
                  </a:cubicBezTo>
                  <a:close/>
                </a:path>
              </a:pathLst>
            </a:cu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dirty="0">
                <a:solidFill>
                  <a:schemeClr val="tx1"/>
                </a:solidFill>
              </a:endParaRPr>
            </a:p>
          </p:txBody>
        </p:sp>
      </p:grpSp>
      <p:grpSp>
        <p:nvGrpSpPr>
          <p:cNvPr id="11" name="Group 10" descr="male shape">
            <a:extLst>
              <a:ext uri="{FF2B5EF4-FFF2-40B4-BE49-F238E27FC236}">
                <a16:creationId xmlns:a16="http://schemas.microsoft.com/office/drawing/2014/main" id="{165C0A48-4808-429C-AE53-52E7AF5D1143}"/>
              </a:ext>
            </a:extLst>
          </p:cNvPr>
          <p:cNvGrpSpPr/>
          <p:nvPr/>
        </p:nvGrpSpPr>
        <p:grpSpPr>
          <a:xfrm>
            <a:off x="2262699" y="472266"/>
            <a:ext cx="461577" cy="720000"/>
            <a:chOff x="2107596" y="3784600"/>
            <a:chExt cx="286608" cy="496888"/>
          </a:xfrm>
          <a:noFill/>
          <a:scene3d>
            <a:camera prst="orthographicFront">
              <a:rot lat="0" lon="0" rev="0"/>
            </a:camera>
            <a:lightRig rig="contrasting" dir="t">
              <a:rot lat="0" lon="0" rev="1500000"/>
            </a:lightRig>
          </a:scene3d>
        </p:grpSpPr>
        <p:sp>
          <p:nvSpPr>
            <p:cNvPr id="12" name="Oval 168">
              <a:extLst>
                <a:ext uri="{FF2B5EF4-FFF2-40B4-BE49-F238E27FC236}">
                  <a16:creationId xmlns:a16="http://schemas.microsoft.com/office/drawing/2014/main" id="{2D3B8D4B-4E4F-40E6-A490-2882764A2D8A}"/>
                </a:ext>
              </a:extLst>
            </p:cNvPr>
            <p:cNvSpPr>
              <a:spLocks noChangeArrowheads="1"/>
            </p:cNvSpPr>
            <p:nvPr userDrawn="1"/>
          </p:nvSpPr>
          <p:spPr bwMode="auto">
            <a:xfrm>
              <a:off x="2204187" y="3784600"/>
              <a:ext cx="95008" cy="98425"/>
            </a:xfrm>
            <a:prstGeom prst="ellipse">
              <a:avLst/>
            </a:pr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a:solidFill>
                  <a:schemeClr val="tx1"/>
                </a:solidFill>
              </a:endParaRPr>
            </a:p>
          </p:txBody>
        </p:sp>
        <p:sp>
          <p:nvSpPr>
            <p:cNvPr id="13" name="Freeform 169">
              <a:extLst>
                <a:ext uri="{FF2B5EF4-FFF2-40B4-BE49-F238E27FC236}">
                  <a16:creationId xmlns:a16="http://schemas.microsoft.com/office/drawing/2014/main" id="{9BA9E7DF-F30B-46D7-B13E-2229CAAF4F11}"/>
                </a:ext>
              </a:extLst>
            </p:cNvPr>
            <p:cNvSpPr>
              <a:spLocks/>
            </p:cNvSpPr>
            <p:nvPr userDrawn="1"/>
          </p:nvSpPr>
          <p:spPr bwMode="auto">
            <a:xfrm>
              <a:off x="2107596" y="3895725"/>
              <a:ext cx="286608" cy="385763"/>
            </a:xfrm>
            <a:custGeom>
              <a:avLst/>
              <a:gdLst>
                <a:gd name="T0" fmla="*/ 89 w 90"/>
                <a:gd name="T1" fmla="*/ 44 h 121"/>
                <a:gd name="T2" fmla="*/ 69 w 90"/>
                <a:gd name="T3" fmla="*/ 4 h 121"/>
                <a:gd name="T4" fmla="*/ 62 w 90"/>
                <a:gd name="T5" fmla="*/ 0 h 121"/>
                <a:gd name="T6" fmla="*/ 57 w 90"/>
                <a:gd name="T7" fmla="*/ 0 h 121"/>
                <a:gd name="T8" fmla="*/ 34 w 90"/>
                <a:gd name="T9" fmla="*/ 0 h 121"/>
                <a:gd name="T10" fmla="*/ 28 w 90"/>
                <a:gd name="T11" fmla="*/ 0 h 121"/>
                <a:gd name="T12" fmla="*/ 21 w 90"/>
                <a:gd name="T13" fmla="*/ 4 h 121"/>
                <a:gd name="T14" fmla="*/ 2 w 90"/>
                <a:gd name="T15" fmla="*/ 44 h 121"/>
                <a:gd name="T16" fmla="*/ 5 w 90"/>
                <a:gd name="T17" fmla="*/ 53 h 121"/>
                <a:gd name="T18" fmla="*/ 14 w 90"/>
                <a:gd name="T19" fmla="*/ 50 h 121"/>
                <a:gd name="T20" fmla="*/ 25 w 90"/>
                <a:gd name="T21" fmla="*/ 27 h 121"/>
                <a:gd name="T22" fmla="*/ 25 w 90"/>
                <a:gd name="T23" fmla="*/ 55 h 121"/>
                <a:gd name="T24" fmla="*/ 25 w 90"/>
                <a:gd name="T25" fmla="*/ 56 h 121"/>
                <a:gd name="T26" fmla="*/ 25 w 90"/>
                <a:gd name="T27" fmla="*/ 112 h 121"/>
                <a:gd name="T28" fmla="*/ 33 w 90"/>
                <a:gd name="T29" fmla="*/ 121 h 121"/>
                <a:gd name="T30" fmla="*/ 42 w 90"/>
                <a:gd name="T31" fmla="*/ 112 h 121"/>
                <a:gd name="T32" fmla="*/ 42 w 90"/>
                <a:gd name="T33" fmla="*/ 65 h 121"/>
                <a:gd name="T34" fmla="*/ 49 w 90"/>
                <a:gd name="T35" fmla="*/ 65 h 121"/>
                <a:gd name="T36" fmla="*/ 49 w 90"/>
                <a:gd name="T37" fmla="*/ 112 h 121"/>
                <a:gd name="T38" fmla="*/ 57 w 90"/>
                <a:gd name="T39" fmla="*/ 121 h 121"/>
                <a:gd name="T40" fmla="*/ 65 w 90"/>
                <a:gd name="T41" fmla="*/ 112 h 121"/>
                <a:gd name="T42" fmla="*/ 65 w 90"/>
                <a:gd name="T43" fmla="*/ 56 h 121"/>
                <a:gd name="T44" fmla="*/ 65 w 90"/>
                <a:gd name="T45" fmla="*/ 55 h 121"/>
                <a:gd name="T46" fmla="*/ 65 w 90"/>
                <a:gd name="T47" fmla="*/ 27 h 121"/>
                <a:gd name="T48" fmla="*/ 77 w 90"/>
                <a:gd name="T49" fmla="*/ 50 h 121"/>
                <a:gd name="T50" fmla="*/ 85 w 90"/>
                <a:gd name="T51" fmla="*/ 53 h 121"/>
                <a:gd name="T52" fmla="*/ 89 w 90"/>
                <a:gd name="T53" fmla="*/ 4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21">
                  <a:moveTo>
                    <a:pt x="89" y="44"/>
                  </a:moveTo>
                  <a:cubicBezTo>
                    <a:pt x="69" y="4"/>
                    <a:pt x="69" y="4"/>
                    <a:pt x="69" y="4"/>
                  </a:cubicBezTo>
                  <a:cubicBezTo>
                    <a:pt x="68" y="1"/>
                    <a:pt x="65" y="0"/>
                    <a:pt x="62" y="0"/>
                  </a:cubicBezTo>
                  <a:cubicBezTo>
                    <a:pt x="57" y="0"/>
                    <a:pt x="57" y="0"/>
                    <a:pt x="57" y="0"/>
                  </a:cubicBezTo>
                  <a:cubicBezTo>
                    <a:pt x="34" y="0"/>
                    <a:pt x="34" y="0"/>
                    <a:pt x="34" y="0"/>
                  </a:cubicBezTo>
                  <a:cubicBezTo>
                    <a:pt x="28" y="0"/>
                    <a:pt x="28" y="0"/>
                    <a:pt x="28" y="0"/>
                  </a:cubicBezTo>
                  <a:cubicBezTo>
                    <a:pt x="26" y="0"/>
                    <a:pt x="23" y="1"/>
                    <a:pt x="21" y="4"/>
                  </a:cubicBezTo>
                  <a:cubicBezTo>
                    <a:pt x="2" y="44"/>
                    <a:pt x="2" y="44"/>
                    <a:pt x="2" y="44"/>
                  </a:cubicBezTo>
                  <a:cubicBezTo>
                    <a:pt x="0" y="47"/>
                    <a:pt x="2" y="51"/>
                    <a:pt x="5" y="53"/>
                  </a:cubicBezTo>
                  <a:cubicBezTo>
                    <a:pt x="8" y="54"/>
                    <a:pt x="12" y="53"/>
                    <a:pt x="14" y="50"/>
                  </a:cubicBezTo>
                  <a:cubicBezTo>
                    <a:pt x="25" y="27"/>
                    <a:pt x="25" y="27"/>
                    <a:pt x="25" y="27"/>
                  </a:cubicBezTo>
                  <a:cubicBezTo>
                    <a:pt x="25" y="55"/>
                    <a:pt x="25" y="55"/>
                    <a:pt x="25" y="55"/>
                  </a:cubicBezTo>
                  <a:cubicBezTo>
                    <a:pt x="25" y="56"/>
                    <a:pt x="25" y="56"/>
                    <a:pt x="25" y="56"/>
                  </a:cubicBezTo>
                  <a:cubicBezTo>
                    <a:pt x="25" y="112"/>
                    <a:pt x="25" y="112"/>
                    <a:pt x="25" y="112"/>
                  </a:cubicBezTo>
                  <a:cubicBezTo>
                    <a:pt x="25" y="117"/>
                    <a:pt x="29" y="121"/>
                    <a:pt x="33" y="121"/>
                  </a:cubicBezTo>
                  <a:cubicBezTo>
                    <a:pt x="38" y="121"/>
                    <a:pt x="42" y="117"/>
                    <a:pt x="42" y="112"/>
                  </a:cubicBezTo>
                  <a:cubicBezTo>
                    <a:pt x="42" y="65"/>
                    <a:pt x="42" y="65"/>
                    <a:pt x="42" y="65"/>
                  </a:cubicBezTo>
                  <a:cubicBezTo>
                    <a:pt x="49" y="65"/>
                    <a:pt x="49" y="65"/>
                    <a:pt x="49" y="65"/>
                  </a:cubicBezTo>
                  <a:cubicBezTo>
                    <a:pt x="49" y="112"/>
                    <a:pt x="49" y="112"/>
                    <a:pt x="49" y="112"/>
                  </a:cubicBezTo>
                  <a:cubicBezTo>
                    <a:pt x="49" y="117"/>
                    <a:pt x="53" y="121"/>
                    <a:pt x="57" y="121"/>
                  </a:cubicBezTo>
                  <a:cubicBezTo>
                    <a:pt x="62" y="121"/>
                    <a:pt x="65" y="117"/>
                    <a:pt x="65" y="112"/>
                  </a:cubicBezTo>
                  <a:cubicBezTo>
                    <a:pt x="65" y="56"/>
                    <a:pt x="65" y="56"/>
                    <a:pt x="65" y="56"/>
                  </a:cubicBezTo>
                  <a:cubicBezTo>
                    <a:pt x="65" y="55"/>
                    <a:pt x="65" y="55"/>
                    <a:pt x="65" y="55"/>
                  </a:cubicBezTo>
                  <a:cubicBezTo>
                    <a:pt x="65" y="27"/>
                    <a:pt x="65" y="27"/>
                    <a:pt x="65" y="27"/>
                  </a:cubicBezTo>
                  <a:cubicBezTo>
                    <a:pt x="77" y="50"/>
                    <a:pt x="77" y="50"/>
                    <a:pt x="77" y="50"/>
                  </a:cubicBezTo>
                  <a:cubicBezTo>
                    <a:pt x="78" y="53"/>
                    <a:pt x="82" y="54"/>
                    <a:pt x="85" y="53"/>
                  </a:cubicBezTo>
                  <a:cubicBezTo>
                    <a:pt x="89" y="51"/>
                    <a:pt x="90" y="47"/>
                    <a:pt x="89" y="44"/>
                  </a:cubicBezTo>
                  <a:close/>
                </a:path>
              </a:pathLst>
            </a:custGeom>
            <a:ln>
              <a:solidFill>
                <a:schemeClr val="tx1"/>
              </a:solidFill>
            </a:ln>
          </p:spPr>
          <p:style>
            <a:lnRef idx="0">
              <a:schemeClr val="dk1"/>
            </a:lnRef>
            <a:fillRef idx="3">
              <a:schemeClr val="dk1"/>
            </a:fillRef>
            <a:effectRef idx="3">
              <a:schemeClr val="dk1"/>
            </a:effectRef>
            <a:fontRef idx="minor">
              <a:schemeClr val="lt1"/>
            </a:fontRef>
          </p:style>
          <p:txBody>
            <a:bodyPr vert="horz" wrap="square" lIns="91440" tIns="45721" rIns="91440" bIns="45721" numCol="1" anchor="t" anchorCtr="0" compatLnSpc="1">
              <a:prstTxWarp prst="textNoShape">
                <a:avLst/>
              </a:prstTxWarp>
            </a:bodyPr>
            <a:lstStyle/>
            <a:p>
              <a:endParaRPr lang="en-US" sz="1801" dirty="0">
                <a:solidFill>
                  <a:schemeClr val="tx1"/>
                </a:solidFill>
              </a:endParaRPr>
            </a:p>
          </p:txBody>
        </p:sp>
      </p:grpSp>
      <p:sp>
        <p:nvSpPr>
          <p:cNvPr id="14" name="Rectangle 13">
            <a:extLst>
              <a:ext uri="{FF2B5EF4-FFF2-40B4-BE49-F238E27FC236}">
                <a16:creationId xmlns:a16="http://schemas.microsoft.com/office/drawing/2014/main" id="{F6906BF1-7B26-4AD0-A095-4A7EECA1D2FC}"/>
              </a:ext>
            </a:extLst>
          </p:cNvPr>
          <p:cNvSpPr/>
          <p:nvPr/>
        </p:nvSpPr>
        <p:spPr>
          <a:xfrm>
            <a:off x="2907570" y="614890"/>
            <a:ext cx="2211482" cy="3651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Bradley Hand ITC" panose="03070402050302030203" pitchFamily="66" charset="0"/>
              </a:rPr>
              <a:t>LOGIN SUCCESSFUL</a:t>
            </a:r>
            <a:endParaRPr lang="en-IN" sz="1600" dirty="0">
              <a:latin typeface="Bradley Hand ITC" panose="03070402050302030203" pitchFamily="66" charset="0"/>
            </a:endParaRPr>
          </a:p>
        </p:txBody>
      </p:sp>
      <p:sp>
        <p:nvSpPr>
          <p:cNvPr id="18" name="Rectangle 17">
            <a:extLst>
              <a:ext uri="{FF2B5EF4-FFF2-40B4-BE49-F238E27FC236}">
                <a16:creationId xmlns:a16="http://schemas.microsoft.com/office/drawing/2014/main" id="{59920208-FBC7-4718-A59E-E2545630F484}"/>
              </a:ext>
            </a:extLst>
          </p:cNvPr>
          <p:cNvSpPr/>
          <p:nvPr/>
        </p:nvSpPr>
        <p:spPr>
          <a:xfrm>
            <a:off x="10022765" y="600797"/>
            <a:ext cx="2055922" cy="3651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Bradley Hand ITC" panose="03070402050302030203" pitchFamily="66" charset="0"/>
              </a:rPr>
              <a:t>MARKS</a:t>
            </a:r>
            <a:endParaRPr lang="en-IN" sz="1600" dirty="0">
              <a:latin typeface="Bradley Hand ITC" panose="03070402050302030203" pitchFamily="66" charset="0"/>
            </a:endParaRPr>
          </a:p>
        </p:txBody>
      </p:sp>
      <p:sp>
        <p:nvSpPr>
          <p:cNvPr id="19" name="Rectangle 18">
            <a:extLst>
              <a:ext uri="{FF2B5EF4-FFF2-40B4-BE49-F238E27FC236}">
                <a16:creationId xmlns:a16="http://schemas.microsoft.com/office/drawing/2014/main" id="{80BD737A-AEBB-4F92-973D-0EAC2D235FCD}"/>
              </a:ext>
            </a:extLst>
          </p:cNvPr>
          <p:cNvSpPr/>
          <p:nvPr/>
        </p:nvSpPr>
        <p:spPr>
          <a:xfrm>
            <a:off x="7702887" y="603771"/>
            <a:ext cx="2055922" cy="3651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Bradley Hand ITC" panose="03070402050302030203" pitchFamily="66" charset="0"/>
              </a:rPr>
              <a:t>ATTENDANCE</a:t>
            </a:r>
            <a:endParaRPr lang="en-IN" sz="1600" dirty="0">
              <a:latin typeface="Bradley Hand ITC" panose="03070402050302030203" pitchFamily="66" charset="0"/>
            </a:endParaRPr>
          </a:p>
        </p:txBody>
      </p:sp>
      <p:sp>
        <p:nvSpPr>
          <p:cNvPr id="20" name="Rectangle 19">
            <a:extLst>
              <a:ext uri="{FF2B5EF4-FFF2-40B4-BE49-F238E27FC236}">
                <a16:creationId xmlns:a16="http://schemas.microsoft.com/office/drawing/2014/main" id="{F4531B4C-E006-4333-BD4B-75BADB3FA76F}"/>
              </a:ext>
            </a:extLst>
          </p:cNvPr>
          <p:cNvSpPr/>
          <p:nvPr/>
        </p:nvSpPr>
        <p:spPr>
          <a:xfrm>
            <a:off x="5383007" y="617863"/>
            <a:ext cx="2055924" cy="3651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Bradley Hand ITC" panose="03070402050302030203" pitchFamily="66" charset="0"/>
              </a:rPr>
              <a:t>STUDENT DETAILS</a:t>
            </a:r>
            <a:endParaRPr lang="en-IN" sz="1600" dirty="0">
              <a:latin typeface="Bradley Hand ITC" panose="03070402050302030203" pitchFamily="66" charset="0"/>
            </a:endParaRPr>
          </a:p>
        </p:txBody>
      </p:sp>
      <p:cxnSp>
        <p:nvCxnSpPr>
          <p:cNvPr id="21" name="Straight Connector 20">
            <a:extLst>
              <a:ext uri="{FF2B5EF4-FFF2-40B4-BE49-F238E27FC236}">
                <a16:creationId xmlns:a16="http://schemas.microsoft.com/office/drawing/2014/main" id="{4C3F55EA-86A4-456F-AF37-63EB59689697}"/>
              </a:ext>
            </a:extLst>
          </p:cNvPr>
          <p:cNvCxnSpPr/>
          <p:nvPr/>
        </p:nvCxnSpPr>
        <p:spPr>
          <a:xfrm>
            <a:off x="1143409" y="1269507"/>
            <a:ext cx="0" cy="4829454"/>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84686D9-1C3A-49FC-8D05-69116F035350}"/>
              </a:ext>
            </a:extLst>
          </p:cNvPr>
          <p:cNvCxnSpPr/>
          <p:nvPr/>
        </p:nvCxnSpPr>
        <p:spPr>
          <a:xfrm>
            <a:off x="1846225" y="1269507"/>
            <a:ext cx="0" cy="4829454"/>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833C6748-3840-4883-8CBD-7CADB3813D7D}"/>
              </a:ext>
            </a:extLst>
          </p:cNvPr>
          <p:cNvCxnSpPr/>
          <p:nvPr/>
        </p:nvCxnSpPr>
        <p:spPr>
          <a:xfrm>
            <a:off x="2495775" y="1269507"/>
            <a:ext cx="0" cy="4829454"/>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1D719B3-DDCF-4C47-8EBB-ACAB6263A37A}"/>
              </a:ext>
            </a:extLst>
          </p:cNvPr>
          <p:cNvSpPr txBox="1"/>
          <p:nvPr/>
        </p:nvSpPr>
        <p:spPr>
          <a:xfrm>
            <a:off x="713140" y="266063"/>
            <a:ext cx="904682" cy="261610"/>
          </a:xfrm>
          <a:prstGeom prst="rect">
            <a:avLst/>
          </a:prstGeom>
          <a:noFill/>
        </p:spPr>
        <p:txBody>
          <a:bodyPr wrap="square" rtlCol="0">
            <a:spAutoFit/>
          </a:bodyPr>
          <a:lstStyle/>
          <a:p>
            <a:r>
              <a:rPr lang="en-US" sz="1100" dirty="0">
                <a:latin typeface="Bradley Hand ITC" panose="03070402050302030203" pitchFamily="66" charset="0"/>
              </a:rPr>
              <a:t>STUDENT</a:t>
            </a:r>
            <a:endParaRPr lang="en-IN" sz="1100" dirty="0">
              <a:latin typeface="Bradley Hand ITC" panose="03070402050302030203" pitchFamily="66" charset="0"/>
            </a:endParaRPr>
          </a:p>
        </p:txBody>
      </p:sp>
      <p:sp>
        <p:nvSpPr>
          <p:cNvPr id="28" name="TextBox 27">
            <a:extLst>
              <a:ext uri="{FF2B5EF4-FFF2-40B4-BE49-F238E27FC236}">
                <a16:creationId xmlns:a16="http://schemas.microsoft.com/office/drawing/2014/main" id="{5F43E609-C218-4FA3-8FF1-A5551B6012ED}"/>
              </a:ext>
            </a:extLst>
          </p:cNvPr>
          <p:cNvSpPr txBox="1"/>
          <p:nvPr/>
        </p:nvSpPr>
        <p:spPr>
          <a:xfrm>
            <a:off x="2262695" y="260416"/>
            <a:ext cx="904682" cy="261610"/>
          </a:xfrm>
          <a:prstGeom prst="rect">
            <a:avLst/>
          </a:prstGeom>
          <a:noFill/>
        </p:spPr>
        <p:txBody>
          <a:bodyPr wrap="square" rtlCol="0">
            <a:spAutoFit/>
          </a:bodyPr>
          <a:lstStyle/>
          <a:p>
            <a:r>
              <a:rPr lang="en-US" sz="1100" dirty="0">
                <a:latin typeface="Bradley Hand ITC" panose="03070402050302030203" pitchFamily="66" charset="0"/>
              </a:rPr>
              <a:t>FACULTY</a:t>
            </a:r>
            <a:endParaRPr lang="en-IN" sz="1100" dirty="0">
              <a:latin typeface="Bradley Hand ITC" panose="03070402050302030203" pitchFamily="66" charset="0"/>
            </a:endParaRPr>
          </a:p>
        </p:txBody>
      </p:sp>
      <p:sp>
        <p:nvSpPr>
          <p:cNvPr id="29" name="TextBox 28">
            <a:extLst>
              <a:ext uri="{FF2B5EF4-FFF2-40B4-BE49-F238E27FC236}">
                <a16:creationId xmlns:a16="http://schemas.microsoft.com/office/drawing/2014/main" id="{CA0322B4-189B-4079-8649-604C1B669C34}"/>
              </a:ext>
            </a:extLst>
          </p:cNvPr>
          <p:cNvSpPr txBox="1"/>
          <p:nvPr/>
        </p:nvSpPr>
        <p:spPr>
          <a:xfrm>
            <a:off x="1513572" y="262592"/>
            <a:ext cx="904682" cy="261610"/>
          </a:xfrm>
          <a:prstGeom prst="rect">
            <a:avLst/>
          </a:prstGeom>
          <a:noFill/>
        </p:spPr>
        <p:txBody>
          <a:bodyPr wrap="square" rtlCol="0">
            <a:spAutoFit/>
          </a:bodyPr>
          <a:lstStyle/>
          <a:p>
            <a:r>
              <a:rPr lang="en-US" sz="1100" dirty="0">
                <a:latin typeface="Bradley Hand ITC" panose="03070402050302030203" pitchFamily="66" charset="0"/>
              </a:rPr>
              <a:t>TEACHER</a:t>
            </a:r>
            <a:endParaRPr lang="en-IN" sz="1100" dirty="0">
              <a:latin typeface="Bradley Hand ITC" panose="03070402050302030203" pitchFamily="66" charset="0"/>
            </a:endParaRPr>
          </a:p>
        </p:txBody>
      </p:sp>
      <p:sp>
        <p:nvSpPr>
          <p:cNvPr id="30" name="Rectangle 29">
            <a:extLst>
              <a:ext uri="{FF2B5EF4-FFF2-40B4-BE49-F238E27FC236}">
                <a16:creationId xmlns:a16="http://schemas.microsoft.com/office/drawing/2014/main" id="{2EF44BD8-0383-4B8D-91D5-4B273FA15178}"/>
              </a:ext>
            </a:extLst>
          </p:cNvPr>
          <p:cNvSpPr/>
          <p:nvPr/>
        </p:nvSpPr>
        <p:spPr>
          <a:xfrm rot="5400000">
            <a:off x="3723448" y="1596474"/>
            <a:ext cx="630313" cy="2404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cxnSp>
        <p:nvCxnSpPr>
          <p:cNvPr id="31" name="Straight Arrow Connector 30">
            <a:extLst>
              <a:ext uri="{FF2B5EF4-FFF2-40B4-BE49-F238E27FC236}">
                <a16:creationId xmlns:a16="http://schemas.microsoft.com/office/drawing/2014/main" id="{6A5A40B1-CA89-4F3C-AD4A-7E5CB67203DB}"/>
              </a:ext>
            </a:extLst>
          </p:cNvPr>
          <p:cNvCxnSpPr>
            <a:cxnSpLocks/>
          </p:cNvCxnSpPr>
          <p:nvPr/>
        </p:nvCxnSpPr>
        <p:spPr>
          <a:xfrm>
            <a:off x="1143409" y="1487014"/>
            <a:ext cx="2774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714C5655-6894-49B8-A3C9-12079BD5D477}"/>
              </a:ext>
            </a:extLst>
          </p:cNvPr>
          <p:cNvCxnSpPr>
            <a:cxnSpLocks/>
          </p:cNvCxnSpPr>
          <p:nvPr/>
        </p:nvCxnSpPr>
        <p:spPr>
          <a:xfrm>
            <a:off x="2481335" y="1957864"/>
            <a:ext cx="14370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928014BF-4558-4148-9059-78AF59077F13}"/>
              </a:ext>
            </a:extLst>
          </p:cNvPr>
          <p:cNvSpPr txBox="1"/>
          <p:nvPr/>
        </p:nvSpPr>
        <p:spPr>
          <a:xfrm>
            <a:off x="2566019" y="1232643"/>
            <a:ext cx="1352364" cy="261610"/>
          </a:xfrm>
          <a:prstGeom prst="rect">
            <a:avLst/>
          </a:prstGeom>
          <a:noFill/>
        </p:spPr>
        <p:txBody>
          <a:bodyPr wrap="square" rtlCol="0">
            <a:spAutoFit/>
          </a:bodyPr>
          <a:lstStyle/>
          <a:p>
            <a:r>
              <a:rPr lang="en-US" sz="1100" dirty="0">
                <a:latin typeface="Bradley Hand ITC" panose="03070402050302030203" pitchFamily="66" charset="0"/>
              </a:rPr>
              <a:t>LOGIN TO PAGE</a:t>
            </a:r>
            <a:endParaRPr lang="en-IN" sz="1100" dirty="0">
              <a:latin typeface="Bradley Hand ITC" panose="03070402050302030203" pitchFamily="66" charset="0"/>
            </a:endParaRPr>
          </a:p>
        </p:txBody>
      </p:sp>
      <p:cxnSp>
        <p:nvCxnSpPr>
          <p:cNvPr id="48" name="Straight Connector 47">
            <a:extLst>
              <a:ext uri="{FF2B5EF4-FFF2-40B4-BE49-F238E27FC236}">
                <a16:creationId xmlns:a16="http://schemas.microsoft.com/office/drawing/2014/main" id="{2BBD8272-9D00-4730-8C71-BFE41EC35027}"/>
              </a:ext>
            </a:extLst>
          </p:cNvPr>
          <p:cNvCxnSpPr>
            <a:cxnSpLocks/>
            <a:stCxn id="14" idx="2"/>
            <a:endCxn id="30" idx="1"/>
          </p:cNvCxnSpPr>
          <p:nvPr/>
        </p:nvCxnSpPr>
        <p:spPr>
          <a:xfrm>
            <a:off x="4013315" y="980015"/>
            <a:ext cx="25289" cy="4215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E34F377E-E02D-4059-BBA4-437421ED0DF0}"/>
              </a:ext>
            </a:extLst>
          </p:cNvPr>
          <p:cNvCxnSpPr>
            <a:cxnSpLocks/>
          </p:cNvCxnSpPr>
          <p:nvPr/>
        </p:nvCxnSpPr>
        <p:spPr>
          <a:xfrm flipH="1">
            <a:off x="4013315" y="2031844"/>
            <a:ext cx="25289" cy="40671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259ECCE4-A4D2-4FEF-A073-286AA022A380}"/>
              </a:ext>
            </a:extLst>
          </p:cNvPr>
          <p:cNvCxnSpPr>
            <a:cxnSpLocks/>
          </p:cNvCxnSpPr>
          <p:nvPr/>
        </p:nvCxnSpPr>
        <p:spPr>
          <a:xfrm>
            <a:off x="2481334" y="2305626"/>
            <a:ext cx="3809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A83D976F-FAC2-4004-98B3-26C06707BC14}"/>
              </a:ext>
            </a:extLst>
          </p:cNvPr>
          <p:cNvSpPr/>
          <p:nvPr/>
        </p:nvSpPr>
        <p:spPr>
          <a:xfrm rot="5400000">
            <a:off x="5923940" y="2270067"/>
            <a:ext cx="1048769" cy="288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59" name="TextBox 58">
            <a:extLst>
              <a:ext uri="{FF2B5EF4-FFF2-40B4-BE49-F238E27FC236}">
                <a16:creationId xmlns:a16="http://schemas.microsoft.com/office/drawing/2014/main" id="{CC03DE1D-DDAB-4A42-9EDA-B9A069D0D418}"/>
              </a:ext>
            </a:extLst>
          </p:cNvPr>
          <p:cNvSpPr txBox="1"/>
          <p:nvPr/>
        </p:nvSpPr>
        <p:spPr>
          <a:xfrm>
            <a:off x="4098707" y="2031845"/>
            <a:ext cx="2131938" cy="261610"/>
          </a:xfrm>
          <a:prstGeom prst="rect">
            <a:avLst/>
          </a:prstGeom>
          <a:noFill/>
        </p:spPr>
        <p:txBody>
          <a:bodyPr wrap="square" rtlCol="0">
            <a:spAutoFit/>
          </a:bodyPr>
          <a:lstStyle/>
          <a:p>
            <a:r>
              <a:rPr lang="en-US" sz="1100" dirty="0">
                <a:latin typeface="Bradley Hand ITC" panose="03070402050302030203" pitchFamily="66" charset="0"/>
              </a:rPr>
              <a:t>MANAGE STUDENT DETAILS</a:t>
            </a:r>
            <a:endParaRPr lang="en-IN" sz="1100" dirty="0">
              <a:latin typeface="Bradley Hand ITC" panose="03070402050302030203" pitchFamily="66" charset="0"/>
            </a:endParaRPr>
          </a:p>
        </p:txBody>
      </p:sp>
      <p:cxnSp>
        <p:nvCxnSpPr>
          <p:cNvPr id="63" name="Straight Connector 62">
            <a:extLst>
              <a:ext uri="{FF2B5EF4-FFF2-40B4-BE49-F238E27FC236}">
                <a16:creationId xmlns:a16="http://schemas.microsoft.com/office/drawing/2014/main" id="{F70968E9-12A0-410F-8DF4-CDB8C3554F1F}"/>
              </a:ext>
            </a:extLst>
          </p:cNvPr>
          <p:cNvCxnSpPr>
            <a:cxnSpLocks/>
          </p:cNvCxnSpPr>
          <p:nvPr/>
        </p:nvCxnSpPr>
        <p:spPr>
          <a:xfrm>
            <a:off x="6472294" y="980014"/>
            <a:ext cx="0" cy="9020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C70C0065-BCFC-40BC-BF6B-27FDCD321483}"/>
              </a:ext>
            </a:extLst>
          </p:cNvPr>
          <p:cNvCxnSpPr>
            <a:cxnSpLocks/>
            <a:stCxn id="57" idx="3"/>
          </p:cNvCxnSpPr>
          <p:nvPr/>
        </p:nvCxnSpPr>
        <p:spPr>
          <a:xfrm flipH="1">
            <a:off x="6410969" y="2938517"/>
            <a:ext cx="37350" cy="32887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58F770F4-5A18-4D61-B43D-6048240DB432}"/>
              </a:ext>
            </a:extLst>
          </p:cNvPr>
          <p:cNvCxnSpPr>
            <a:cxnSpLocks/>
          </p:cNvCxnSpPr>
          <p:nvPr/>
        </p:nvCxnSpPr>
        <p:spPr>
          <a:xfrm>
            <a:off x="6617673" y="2574524"/>
            <a:ext cx="191500"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id="{8354B50F-F2FE-4879-84BD-6E0A4F7F5D90}"/>
              </a:ext>
            </a:extLst>
          </p:cNvPr>
          <p:cNvCxnSpPr>
            <a:cxnSpLocks/>
          </p:cNvCxnSpPr>
          <p:nvPr/>
        </p:nvCxnSpPr>
        <p:spPr>
          <a:xfrm>
            <a:off x="6809173" y="2574530"/>
            <a:ext cx="0" cy="474485"/>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01803525-8183-40A7-8AC6-6C2E6EE16AEB}"/>
              </a:ext>
            </a:extLst>
          </p:cNvPr>
          <p:cNvCxnSpPr/>
          <p:nvPr/>
        </p:nvCxnSpPr>
        <p:spPr>
          <a:xfrm flipH="1">
            <a:off x="6465813" y="3049009"/>
            <a:ext cx="336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TextBox 85">
            <a:extLst>
              <a:ext uri="{FF2B5EF4-FFF2-40B4-BE49-F238E27FC236}">
                <a16:creationId xmlns:a16="http://schemas.microsoft.com/office/drawing/2014/main" id="{FC538656-4556-4AE6-81E9-227CF3454082}"/>
              </a:ext>
            </a:extLst>
          </p:cNvPr>
          <p:cNvSpPr txBox="1"/>
          <p:nvPr/>
        </p:nvSpPr>
        <p:spPr>
          <a:xfrm>
            <a:off x="6634247" y="1700239"/>
            <a:ext cx="1311375" cy="769441"/>
          </a:xfrm>
          <a:prstGeom prst="rect">
            <a:avLst/>
          </a:prstGeom>
          <a:noFill/>
        </p:spPr>
        <p:txBody>
          <a:bodyPr wrap="square" rtlCol="0">
            <a:spAutoFit/>
          </a:bodyPr>
          <a:lstStyle/>
          <a:p>
            <a:r>
              <a:rPr lang="en-US" sz="1100" dirty="0">
                <a:latin typeface="Bradley Hand ITC" panose="03070402050302030203" pitchFamily="66" charset="0"/>
              </a:rPr>
              <a:t>ADD/UPDATE/DELETE/</a:t>
            </a:r>
          </a:p>
          <a:p>
            <a:r>
              <a:rPr lang="en-US" sz="1100" dirty="0">
                <a:latin typeface="Bradley Hand ITC" panose="03070402050302030203" pitchFamily="66" charset="0"/>
              </a:rPr>
              <a:t>VIEW/REMOVE DETAILS</a:t>
            </a:r>
            <a:endParaRPr lang="en-IN" sz="1100" dirty="0">
              <a:latin typeface="Bradley Hand ITC" panose="03070402050302030203" pitchFamily="66" charset="0"/>
            </a:endParaRPr>
          </a:p>
        </p:txBody>
      </p:sp>
      <p:cxnSp>
        <p:nvCxnSpPr>
          <p:cNvPr id="89" name="Straight Connector 88">
            <a:extLst>
              <a:ext uri="{FF2B5EF4-FFF2-40B4-BE49-F238E27FC236}">
                <a16:creationId xmlns:a16="http://schemas.microsoft.com/office/drawing/2014/main" id="{2D2508DF-5BC6-4ED0-B26A-BFCA8E7CA1D0}"/>
              </a:ext>
            </a:extLst>
          </p:cNvPr>
          <p:cNvCxnSpPr>
            <a:cxnSpLocks/>
          </p:cNvCxnSpPr>
          <p:nvPr/>
        </p:nvCxnSpPr>
        <p:spPr>
          <a:xfrm>
            <a:off x="8730846" y="980010"/>
            <a:ext cx="0" cy="15945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2" name="Rectangle 91">
            <a:extLst>
              <a:ext uri="{FF2B5EF4-FFF2-40B4-BE49-F238E27FC236}">
                <a16:creationId xmlns:a16="http://schemas.microsoft.com/office/drawing/2014/main" id="{2414DACD-5B28-4207-8690-5E402F4F70A4}"/>
              </a:ext>
            </a:extLst>
          </p:cNvPr>
          <p:cNvSpPr/>
          <p:nvPr/>
        </p:nvSpPr>
        <p:spPr>
          <a:xfrm rot="5400000">
            <a:off x="8161922" y="2945819"/>
            <a:ext cx="1097001" cy="2822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cxnSp>
        <p:nvCxnSpPr>
          <p:cNvPr id="94" name="Straight Connector 93">
            <a:extLst>
              <a:ext uri="{FF2B5EF4-FFF2-40B4-BE49-F238E27FC236}">
                <a16:creationId xmlns:a16="http://schemas.microsoft.com/office/drawing/2014/main" id="{B35B9661-7E60-4C89-9437-A79E3C287938}"/>
              </a:ext>
            </a:extLst>
          </p:cNvPr>
          <p:cNvCxnSpPr>
            <a:cxnSpLocks/>
          </p:cNvCxnSpPr>
          <p:nvPr/>
        </p:nvCxnSpPr>
        <p:spPr>
          <a:xfrm flipH="1">
            <a:off x="8730850" y="3635468"/>
            <a:ext cx="1" cy="261876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02C7F8A6-1C75-46A7-9B14-0DB4BD7C4CE9}"/>
              </a:ext>
            </a:extLst>
          </p:cNvPr>
          <p:cNvCxnSpPr>
            <a:cxnSpLocks/>
          </p:cNvCxnSpPr>
          <p:nvPr/>
        </p:nvCxnSpPr>
        <p:spPr>
          <a:xfrm>
            <a:off x="1867066" y="3299415"/>
            <a:ext cx="676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B8C4C2B3-D799-4231-A5D8-8155421CB289}"/>
              </a:ext>
            </a:extLst>
          </p:cNvPr>
          <p:cNvSpPr txBox="1"/>
          <p:nvPr/>
        </p:nvSpPr>
        <p:spPr>
          <a:xfrm>
            <a:off x="4183280" y="3049011"/>
            <a:ext cx="2131938" cy="261610"/>
          </a:xfrm>
          <a:prstGeom prst="rect">
            <a:avLst/>
          </a:prstGeom>
          <a:noFill/>
        </p:spPr>
        <p:txBody>
          <a:bodyPr wrap="square" rtlCol="0">
            <a:spAutoFit/>
          </a:bodyPr>
          <a:lstStyle/>
          <a:p>
            <a:r>
              <a:rPr lang="en-US" sz="1100" dirty="0">
                <a:latin typeface="Bradley Hand ITC" panose="03070402050302030203" pitchFamily="66" charset="0"/>
              </a:rPr>
              <a:t>MANAGE ATTENDANCE</a:t>
            </a:r>
            <a:endParaRPr lang="en-IN" sz="1100" dirty="0">
              <a:latin typeface="Bradley Hand ITC" panose="03070402050302030203" pitchFamily="66" charset="0"/>
            </a:endParaRPr>
          </a:p>
        </p:txBody>
      </p:sp>
      <p:cxnSp>
        <p:nvCxnSpPr>
          <p:cNvPr id="100" name="Straight Connector 99">
            <a:extLst>
              <a:ext uri="{FF2B5EF4-FFF2-40B4-BE49-F238E27FC236}">
                <a16:creationId xmlns:a16="http://schemas.microsoft.com/office/drawing/2014/main" id="{EB0B17C8-6D0A-4528-B960-5C31E758D1E7}"/>
              </a:ext>
            </a:extLst>
          </p:cNvPr>
          <p:cNvCxnSpPr>
            <a:cxnSpLocks/>
          </p:cNvCxnSpPr>
          <p:nvPr/>
        </p:nvCxnSpPr>
        <p:spPr>
          <a:xfrm flipV="1">
            <a:off x="8892401" y="3429005"/>
            <a:ext cx="189456" cy="1"/>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BD085677-92FF-4999-B200-37FB70D5AC95}"/>
              </a:ext>
            </a:extLst>
          </p:cNvPr>
          <p:cNvCxnSpPr>
            <a:cxnSpLocks/>
          </p:cNvCxnSpPr>
          <p:nvPr/>
        </p:nvCxnSpPr>
        <p:spPr>
          <a:xfrm flipH="1">
            <a:off x="9067724" y="3429001"/>
            <a:ext cx="14132" cy="397276"/>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80FC92E-7CEC-4CAB-8E64-D4C1565E40F2}"/>
              </a:ext>
            </a:extLst>
          </p:cNvPr>
          <p:cNvCxnSpPr/>
          <p:nvPr/>
        </p:nvCxnSpPr>
        <p:spPr>
          <a:xfrm flipH="1">
            <a:off x="8730849" y="3826276"/>
            <a:ext cx="336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2" name="TextBox 111">
            <a:extLst>
              <a:ext uri="{FF2B5EF4-FFF2-40B4-BE49-F238E27FC236}">
                <a16:creationId xmlns:a16="http://schemas.microsoft.com/office/drawing/2014/main" id="{B75F483C-0B05-48DA-A3B9-5FBBFDA8C096}"/>
              </a:ext>
            </a:extLst>
          </p:cNvPr>
          <p:cNvSpPr txBox="1"/>
          <p:nvPr/>
        </p:nvSpPr>
        <p:spPr>
          <a:xfrm>
            <a:off x="8858039" y="2699251"/>
            <a:ext cx="1372372" cy="600164"/>
          </a:xfrm>
          <a:prstGeom prst="rect">
            <a:avLst/>
          </a:prstGeom>
          <a:noFill/>
        </p:spPr>
        <p:txBody>
          <a:bodyPr wrap="square" rtlCol="0">
            <a:spAutoFit/>
          </a:bodyPr>
          <a:lstStyle/>
          <a:p>
            <a:r>
              <a:rPr lang="en-US" sz="1100" dirty="0">
                <a:latin typeface="Bradley Hand ITC" panose="03070402050302030203" pitchFamily="66" charset="0"/>
              </a:rPr>
              <a:t>POST/</a:t>
            </a:r>
          </a:p>
          <a:p>
            <a:r>
              <a:rPr lang="en-US" sz="1100" dirty="0">
                <a:latin typeface="Bradley Hand ITC" panose="03070402050302030203" pitchFamily="66" charset="0"/>
              </a:rPr>
              <a:t>UPDATE/</a:t>
            </a:r>
          </a:p>
          <a:p>
            <a:r>
              <a:rPr lang="en-US" sz="1100" dirty="0">
                <a:latin typeface="Bradley Hand ITC" panose="03070402050302030203" pitchFamily="66" charset="0"/>
              </a:rPr>
              <a:t>VIEW/REMOVE</a:t>
            </a:r>
            <a:endParaRPr lang="en-IN" sz="1100" dirty="0">
              <a:latin typeface="Bradley Hand ITC" panose="03070402050302030203" pitchFamily="66" charset="0"/>
            </a:endParaRPr>
          </a:p>
        </p:txBody>
      </p:sp>
      <p:cxnSp>
        <p:nvCxnSpPr>
          <p:cNvPr id="114" name="Straight Connector 113">
            <a:extLst>
              <a:ext uri="{FF2B5EF4-FFF2-40B4-BE49-F238E27FC236}">
                <a16:creationId xmlns:a16="http://schemas.microsoft.com/office/drawing/2014/main" id="{9D5FB849-5920-4FF2-BC79-351982AA0AC0}"/>
              </a:ext>
            </a:extLst>
          </p:cNvPr>
          <p:cNvCxnSpPr>
            <a:cxnSpLocks/>
          </p:cNvCxnSpPr>
          <p:nvPr/>
        </p:nvCxnSpPr>
        <p:spPr>
          <a:xfrm flipH="1">
            <a:off x="11005007" y="965918"/>
            <a:ext cx="2" cy="1972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7" name="Rectangle 116">
            <a:extLst>
              <a:ext uri="{FF2B5EF4-FFF2-40B4-BE49-F238E27FC236}">
                <a16:creationId xmlns:a16="http://schemas.microsoft.com/office/drawing/2014/main" id="{A07B18B1-B0CC-4D63-BF00-BCC2A3BFED72}"/>
              </a:ext>
            </a:extLst>
          </p:cNvPr>
          <p:cNvSpPr/>
          <p:nvPr/>
        </p:nvSpPr>
        <p:spPr>
          <a:xfrm rot="5400000">
            <a:off x="10435080" y="3351095"/>
            <a:ext cx="1097003" cy="2802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cxnSp>
        <p:nvCxnSpPr>
          <p:cNvPr id="118" name="Straight Connector 117">
            <a:extLst>
              <a:ext uri="{FF2B5EF4-FFF2-40B4-BE49-F238E27FC236}">
                <a16:creationId xmlns:a16="http://schemas.microsoft.com/office/drawing/2014/main" id="{B06B5273-07B1-4D25-BAA5-6C67CEAC1AEC}"/>
              </a:ext>
            </a:extLst>
          </p:cNvPr>
          <p:cNvCxnSpPr>
            <a:cxnSpLocks/>
          </p:cNvCxnSpPr>
          <p:nvPr/>
        </p:nvCxnSpPr>
        <p:spPr>
          <a:xfrm flipV="1">
            <a:off x="11123703" y="3826281"/>
            <a:ext cx="230098" cy="1"/>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a:extLst>
              <a:ext uri="{FF2B5EF4-FFF2-40B4-BE49-F238E27FC236}">
                <a16:creationId xmlns:a16="http://schemas.microsoft.com/office/drawing/2014/main" id="{CCD907FE-F484-4042-B5C0-E98F19C1C70D}"/>
              </a:ext>
            </a:extLst>
          </p:cNvPr>
          <p:cNvCxnSpPr>
            <a:cxnSpLocks/>
          </p:cNvCxnSpPr>
          <p:nvPr/>
        </p:nvCxnSpPr>
        <p:spPr>
          <a:xfrm>
            <a:off x="11353801" y="3826281"/>
            <a:ext cx="0" cy="468297"/>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8A60AFD8-B47C-45E7-829A-D4E21C9677E2}"/>
              </a:ext>
            </a:extLst>
          </p:cNvPr>
          <p:cNvCxnSpPr/>
          <p:nvPr/>
        </p:nvCxnSpPr>
        <p:spPr>
          <a:xfrm flipH="1">
            <a:off x="11016926" y="4296054"/>
            <a:ext cx="336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Straight Connector 122">
            <a:extLst>
              <a:ext uri="{FF2B5EF4-FFF2-40B4-BE49-F238E27FC236}">
                <a16:creationId xmlns:a16="http://schemas.microsoft.com/office/drawing/2014/main" id="{48E5AF52-3B5E-42E1-9B7B-FB6D31C5788D}"/>
              </a:ext>
            </a:extLst>
          </p:cNvPr>
          <p:cNvCxnSpPr>
            <a:cxnSpLocks/>
            <a:stCxn id="117" idx="3"/>
          </p:cNvCxnSpPr>
          <p:nvPr/>
        </p:nvCxnSpPr>
        <p:spPr>
          <a:xfrm>
            <a:off x="10983581" y="4039716"/>
            <a:ext cx="21429" cy="21539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TextBox 124">
            <a:extLst>
              <a:ext uri="{FF2B5EF4-FFF2-40B4-BE49-F238E27FC236}">
                <a16:creationId xmlns:a16="http://schemas.microsoft.com/office/drawing/2014/main" id="{49B6C002-99C0-4715-92CF-2A34376746A6}"/>
              </a:ext>
            </a:extLst>
          </p:cNvPr>
          <p:cNvSpPr txBox="1"/>
          <p:nvPr/>
        </p:nvSpPr>
        <p:spPr>
          <a:xfrm>
            <a:off x="11073758" y="3090839"/>
            <a:ext cx="1269258" cy="769441"/>
          </a:xfrm>
          <a:prstGeom prst="rect">
            <a:avLst/>
          </a:prstGeom>
          <a:noFill/>
        </p:spPr>
        <p:txBody>
          <a:bodyPr wrap="square" rtlCol="0">
            <a:spAutoFit/>
          </a:bodyPr>
          <a:lstStyle/>
          <a:p>
            <a:r>
              <a:rPr lang="en-US" sz="1100" dirty="0">
                <a:latin typeface="Bradley Hand ITC" panose="03070402050302030203" pitchFamily="66" charset="0"/>
              </a:rPr>
              <a:t>POST/</a:t>
            </a:r>
          </a:p>
          <a:p>
            <a:r>
              <a:rPr lang="en-US" sz="1100" dirty="0">
                <a:latin typeface="Bradley Hand ITC" panose="03070402050302030203" pitchFamily="66" charset="0"/>
              </a:rPr>
              <a:t>UPDATE/</a:t>
            </a:r>
          </a:p>
          <a:p>
            <a:r>
              <a:rPr lang="en-US" sz="1100" dirty="0">
                <a:latin typeface="Bradley Hand ITC" panose="03070402050302030203" pitchFamily="66" charset="0"/>
              </a:rPr>
              <a:t>VIEW/REMOVE</a:t>
            </a:r>
          </a:p>
          <a:p>
            <a:r>
              <a:rPr lang="en-US" sz="1100" dirty="0">
                <a:latin typeface="Bradley Hand ITC" panose="03070402050302030203" pitchFamily="66" charset="0"/>
              </a:rPr>
              <a:t>MARKS</a:t>
            </a:r>
            <a:endParaRPr lang="en-IN" sz="1100" dirty="0">
              <a:latin typeface="Bradley Hand ITC" panose="03070402050302030203" pitchFamily="66" charset="0"/>
            </a:endParaRPr>
          </a:p>
        </p:txBody>
      </p:sp>
      <p:sp>
        <p:nvSpPr>
          <p:cNvPr id="126" name="Rectangle 125">
            <a:extLst>
              <a:ext uri="{FF2B5EF4-FFF2-40B4-BE49-F238E27FC236}">
                <a16:creationId xmlns:a16="http://schemas.microsoft.com/office/drawing/2014/main" id="{5F8D72A7-6278-4F97-A94A-DA5AE0D839DC}"/>
              </a:ext>
            </a:extLst>
          </p:cNvPr>
          <p:cNvSpPr/>
          <p:nvPr/>
        </p:nvSpPr>
        <p:spPr>
          <a:xfrm rot="5400000">
            <a:off x="8422670" y="4774992"/>
            <a:ext cx="630313" cy="2404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127" name="Rectangle 126">
            <a:extLst>
              <a:ext uri="{FF2B5EF4-FFF2-40B4-BE49-F238E27FC236}">
                <a16:creationId xmlns:a16="http://schemas.microsoft.com/office/drawing/2014/main" id="{6DB40674-62C9-47B5-8853-A9240CA6FE37}"/>
              </a:ext>
            </a:extLst>
          </p:cNvPr>
          <p:cNvSpPr/>
          <p:nvPr/>
        </p:nvSpPr>
        <p:spPr>
          <a:xfrm rot="5400000">
            <a:off x="6113614" y="4401317"/>
            <a:ext cx="630313" cy="2404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128" name="Rectangle 127">
            <a:extLst>
              <a:ext uri="{FF2B5EF4-FFF2-40B4-BE49-F238E27FC236}">
                <a16:creationId xmlns:a16="http://schemas.microsoft.com/office/drawing/2014/main" id="{E7E4A560-5A5C-47FA-A13A-5FB37C30A1D3}"/>
              </a:ext>
            </a:extLst>
          </p:cNvPr>
          <p:cNvSpPr/>
          <p:nvPr/>
        </p:nvSpPr>
        <p:spPr>
          <a:xfrm rot="5400000">
            <a:off x="10679138" y="5221687"/>
            <a:ext cx="630313" cy="2404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cxnSp>
        <p:nvCxnSpPr>
          <p:cNvPr id="129" name="Straight Arrow Connector 128">
            <a:extLst>
              <a:ext uri="{FF2B5EF4-FFF2-40B4-BE49-F238E27FC236}">
                <a16:creationId xmlns:a16="http://schemas.microsoft.com/office/drawing/2014/main" id="{6DDFAA11-F053-4C0E-9AA4-5C800AECA34A}"/>
              </a:ext>
            </a:extLst>
          </p:cNvPr>
          <p:cNvCxnSpPr>
            <a:cxnSpLocks/>
          </p:cNvCxnSpPr>
          <p:nvPr/>
        </p:nvCxnSpPr>
        <p:spPr>
          <a:xfrm>
            <a:off x="1846229" y="3933183"/>
            <a:ext cx="89972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D6BE606C-A4C3-4180-AC3E-449BA38E4041}"/>
              </a:ext>
            </a:extLst>
          </p:cNvPr>
          <p:cNvSpPr txBox="1"/>
          <p:nvPr/>
        </p:nvSpPr>
        <p:spPr>
          <a:xfrm>
            <a:off x="4298365" y="3647049"/>
            <a:ext cx="2131938" cy="261610"/>
          </a:xfrm>
          <a:prstGeom prst="rect">
            <a:avLst/>
          </a:prstGeom>
          <a:noFill/>
        </p:spPr>
        <p:txBody>
          <a:bodyPr wrap="square" rtlCol="0">
            <a:spAutoFit/>
          </a:bodyPr>
          <a:lstStyle/>
          <a:p>
            <a:r>
              <a:rPr lang="en-US" sz="1100" dirty="0">
                <a:latin typeface="Bradley Hand ITC" panose="03070402050302030203" pitchFamily="66" charset="0"/>
              </a:rPr>
              <a:t>MANAGE MARKS</a:t>
            </a:r>
            <a:endParaRPr lang="en-IN" sz="1100" dirty="0">
              <a:latin typeface="Bradley Hand ITC" panose="03070402050302030203" pitchFamily="66" charset="0"/>
            </a:endParaRPr>
          </a:p>
        </p:txBody>
      </p:sp>
      <p:cxnSp>
        <p:nvCxnSpPr>
          <p:cNvPr id="135" name="Straight Arrow Connector 134">
            <a:extLst>
              <a:ext uri="{FF2B5EF4-FFF2-40B4-BE49-F238E27FC236}">
                <a16:creationId xmlns:a16="http://schemas.microsoft.com/office/drawing/2014/main" id="{FB38FB41-B4CD-41E5-9F26-6D66E641320E}"/>
              </a:ext>
            </a:extLst>
          </p:cNvPr>
          <p:cNvCxnSpPr>
            <a:cxnSpLocks/>
            <a:endCxn id="30" idx="2"/>
          </p:cNvCxnSpPr>
          <p:nvPr/>
        </p:nvCxnSpPr>
        <p:spPr>
          <a:xfrm>
            <a:off x="1839204" y="1700240"/>
            <a:ext cx="2079185" cy="1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28142917-F1AB-4905-B81A-41E6BC24DE1B}"/>
              </a:ext>
            </a:extLst>
          </p:cNvPr>
          <p:cNvCxnSpPr>
            <a:cxnSpLocks/>
          </p:cNvCxnSpPr>
          <p:nvPr/>
        </p:nvCxnSpPr>
        <p:spPr>
          <a:xfrm>
            <a:off x="1145232" y="4455502"/>
            <a:ext cx="51590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D8E4BDA3-BA60-49CD-95EB-91E9FF0D91F5}"/>
              </a:ext>
            </a:extLst>
          </p:cNvPr>
          <p:cNvCxnSpPr>
            <a:cxnSpLocks/>
          </p:cNvCxnSpPr>
          <p:nvPr/>
        </p:nvCxnSpPr>
        <p:spPr>
          <a:xfrm>
            <a:off x="1156196" y="4964601"/>
            <a:ext cx="74614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B7D5B6A1-AFB8-4969-A54E-A2165592BEB8}"/>
              </a:ext>
            </a:extLst>
          </p:cNvPr>
          <p:cNvCxnSpPr>
            <a:cxnSpLocks/>
          </p:cNvCxnSpPr>
          <p:nvPr/>
        </p:nvCxnSpPr>
        <p:spPr>
          <a:xfrm>
            <a:off x="1129568" y="5480986"/>
            <a:ext cx="9717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3" name="TextBox 142">
            <a:extLst>
              <a:ext uri="{FF2B5EF4-FFF2-40B4-BE49-F238E27FC236}">
                <a16:creationId xmlns:a16="http://schemas.microsoft.com/office/drawing/2014/main" id="{55BFE88E-1171-4A98-95F2-060F9450EDA0}"/>
              </a:ext>
            </a:extLst>
          </p:cNvPr>
          <p:cNvSpPr txBox="1"/>
          <p:nvPr/>
        </p:nvSpPr>
        <p:spPr>
          <a:xfrm>
            <a:off x="4067114" y="4157787"/>
            <a:ext cx="2131938" cy="261610"/>
          </a:xfrm>
          <a:prstGeom prst="rect">
            <a:avLst/>
          </a:prstGeom>
          <a:noFill/>
        </p:spPr>
        <p:txBody>
          <a:bodyPr wrap="square" rtlCol="0">
            <a:spAutoFit/>
          </a:bodyPr>
          <a:lstStyle/>
          <a:p>
            <a:r>
              <a:rPr lang="en-US" sz="1100" dirty="0">
                <a:latin typeface="Bradley Hand ITC" panose="03070402050302030203" pitchFamily="66" charset="0"/>
              </a:rPr>
              <a:t>VIEW DETAILS</a:t>
            </a:r>
            <a:endParaRPr lang="en-IN" sz="1100" dirty="0">
              <a:latin typeface="Bradley Hand ITC" panose="03070402050302030203" pitchFamily="66" charset="0"/>
            </a:endParaRPr>
          </a:p>
        </p:txBody>
      </p:sp>
      <p:sp>
        <p:nvSpPr>
          <p:cNvPr id="144" name="TextBox 143">
            <a:extLst>
              <a:ext uri="{FF2B5EF4-FFF2-40B4-BE49-F238E27FC236}">
                <a16:creationId xmlns:a16="http://schemas.microsoft.com/office/drawing/2014/main" id="{BFAAAF29-68E2-470C-8CB9-7DB276FB4A43}"/>
              </a:ext>
            </a:extLst>
          </p:cNvPr>
          <p:cNvSpPr txBox="1"/>
          <p:nvPr/>
        </p:nvSpPr>
        <p:spPr>
          <a:xfrm>
            <a:off x="6644646" y="4732208"/>
            <a:ext cx="2131938" cy="261610"/>
          </a:xfrm>
          <a:prstGeom prst="rect">
            <a:avLst/>
          </a:prstGeom>
          <a:noFill/>
        </p:spPr>
        <p:txBody>
          <a:bodyPr wrap="square" rtlCol="0">
            <a:spAutoFit/>
          </a:bodyPr>
          <a:lstStyle/>
          <a:p>
            <a:r>
              <a:rPr lang="en-US" sz="1100" dirty="0">
                <a:latin typeface="Bradley Hand ITC" panose="03070402050302030203" pitchFamily="66" charset="0"/>
              </a:rPr>
              <a:t>VIEW ATTENDANCE</a:t>
            </a:r>
            <a:endParaRPr lang="en-IN" sz="1100" dirty="0">
              <a:latin typeface="Bradley Hand ITC" panose="03070402050302030203" pitchFamily="66" charset="0"/>
            </a:endParaRPr>
          </a:p>
        </p:txBody>
      </p:sp>
      <p:sp>
        <p:nvSpPr>
          <p:cNvPr id="145" name="TextBox 144">
            <a:extLst>
              <a:ext uri="{FF2B5EF4-FFF2-40B4-BE49-F238E27FC236}">
                <a16:creationId xmlns:a16="http://schemas.microsoft.com/office/drawing/2014/main" id="{1D47A2BF-193D-46E8-9C26-43B1693A9A50}"/>
              </a:ext>
            </a:extLst>
          </p:cNvPr>
          <p:cNvSpPr txBox="1"/>
          <p:nvPr/>
        </p:nvSpPr>
        <p:spPr>
          <a:xfrm>
            <a:off x="9221862" y="5162722"/>
            <a:ext cx="2131938" cy="261610"/>
          </a:xfrm>
          <a:prstGeom prst="rect">
            <a:avLst/>
          </a:prstGeom>
          <a:noFill/>
        </p:spPr>
        <p:txBody>
          <a:bodyPr wrap="square" rtlCol="0">
            <a:spAutoFit/>
          </a:bodyPr>
          <a:lstStyle/>
          <a:p>
            <a:r>
              <a:rPr lang="en-US" sz="1100" dirty="0">
                <a:latin typeface="Bradley Hand ITC" panose="03070402050302030203" pitchFamily="66" charset="0"/>
              </a:rPr>
              <a:t>VIEW MARKS</a:t>
            </a:r>
            <a:endParaRPr lang="en-IN" sz="1100" dirty="0">
              <a:latin typeface="Bradley Hand ITC" panose="03070402050302030203" pitchFamily="66" charset="0"/>
            </a:endParaRPr>
          </a:p>
        </p:txBody>
      </p:sp>
      <p:sp>
        <p:nvSpPr>
          <p:cNvPr id="67" name="Rectangle 66">
            <a:extLst>
              <a:ext uri="{FF2B5EF4-FFF2-40B4-BE49-F238E27FC236}">
                <a16:creationId xmlns:a16="http://schemas.microsoft.com/office/drawing/2014/main" id="{E471BA7B-25B2-4E28-A4FB-213D85DBC7DC}"/>
              </a:ext>
            </a:extLst>
          </p:cNvPr>
          <p:cNvSpPr/>
          <p:nvPr/>
        </p:nvSpPr>
        <p:spPr>
          <a:xfrm rot="5400000">
            <a:off x="1670200" y="1556177"/>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0" name="Rectangle 69">
            <a:extLst>
              <a:ext uri="{FF2B5EF4-FFF2-40B4-BE49-F238E27FC236}">
                <a16:creationId xmlns:a16="http://schemas.microsoft.com/office/drawing/2014/main" id="{21F0D88A-D949-47AD-A347-D77786F9D61C}"/>
              </a:ext>
            </a:extLst>
          </p:cNvPr>
          <p:cNvSpPr/>
          <p:nvPr/>
        </p:nvSpPr>
        <p:spPr>
          <a:xfrm rot="5400000">
            <a:off x="2345164" y="2196301"/>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1" name="Rectangle 70">
            <a:extLst>
              <a:ext uri="{FF2B5EF4-FFF2-40B4-BE49-F238E27FC236}">
                <a16:creationId xmlns:a16="http://schemas.microsoft.com/office/drawing/2014/main" id="{4FBB6AAD-968E-45F1-8791-F8B62F873D76}"/>
              </a:ext>
            </a:extLst>
          </p:cNvPr>
          <p:cNvSpPr/>
          <p:nvPr/>
        </p:nvSpPr>
        <p:spPr>
          <a:xfrm rot="5400000">
            <a:off x="2347713" y="1824464"/>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2" name="Rectangle 71">
            <a:extLst>
              <a:ext uri="{FF2B5EF4-FFF2-40B4-BE49-F238E27FC236}">
                <a16:creationId xmlns:a16="http://schemas.microsoft.com/office/drawing/2014/main" id="{BBBF8D95-1F3C-4C75-AACD-FE84148D1115}"/>
              </a:ext>
            </a:extLst>
          </p:cNvPr>
          <p:cNvSpPr/>
          <p:nvPr/>
        </p:nvSpPr>
        <p:spPr>
          <a:xfrm rot="5400000">
            <a:off x="990875" y="1366492"/>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3" name="Rectangle 72">
            <a:extLst>
              <a:ext uri="{FF2B5EF4-FFF2-40B4-BE49-F238E27FC236}">
                <a16:creationId xmlns:a16="http://schemas.microsoft.com/office/drawing/2014/main" id="{5798F7BA-3022-418F-AE24-AC5F0274DE7D}"/>
              </a:ext>
            </a:extLst>
          </p:cNvPr>
          <p:cNvSpPr/>
          <p:nvPr/>
        </p:nvSpPr>
        <p:spPr>
          <a:xfrm rot="5400000">
            <a:off x="1670200" y="3150274"/>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4" name="Rectangle 73">
            <a:extLst>
              <a:ext uri="{FF2B5EF4-FFF2-40B4-BE49-F238E27FC236}">
                <a16:creationId xmlns:a16="http://schemas.microsoft.com/office/drawing/2014/main" id="{202149AF-B5C6-487B-AECD-413008EB987A}"/>
              </a:ext>
            </a:extLst>
          </p:cNvPr>
          <p:cNvSpPr/>
          <p:nvPr/>
        </p:nvSpPr>
        <p:spPr>
          <a:xfrm rot="5400000">
            <a:off x="1007891" y="5379222"/>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5" name="Rectangle 74">
            <a:extLst>
              <a:ext uri="{FF2B5EF4-FFF2-40B4-BE49-F238E27FC236}">
                <a16:creationId xmlns:a16="http://schemas.microsoft.com/office/drawing/2014/main" id="{C2528486-294D-4C31-8DDD-E6458C5700F8}"/>
              </a:ext>
            </a:extLst>
          </p:cNvPr>
          <p:cNvSpPr/>
          <p:nvPr/>
        </p:nvSpPr>
        <p:spPr>
          <a:xfrm rot="5400000">
            <a:off x="1007891" y="4807708"/>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6" name="Rectangle 75">
            <a:extLst>
              <a:ext uri="{FF2B5EF4-FFF2-40B4-BE49-F238E27FC236}">
                <a16:creationId xmlns:a16="http://schemas.microsoft.com/office/drawing/2014/main" id="{7B19B968-1C57-43B5-AFBE-A2DFCB91EAE5}"/>
              </a:ext>
            </a:extLst>
          </p:cNvPr>
          <p:cNvSpPr/>
          <p:nvPr/>
        </p:nvSpPr>
        <p:spPr>
          <a:xfrm rot="5400000">
            <a:off x="1002147" y="4320828"/>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8" name="Rectangle 77">
            <a:extLst>
              <a:ext uri="{FF2B5EF4-FFF2-40B4-BE49-F238E27FC236}">
                <a16:creationId xmlns:a16="http://schemas.microsoft.com/office/drawing/2014/main" id="{A1E642BE-07DF-402A-9D04-CACF3C74A2D2}"/>
              </a:ext>
            </a:extLst>
          </p:cNvPr>
          <p:cNvSpPr/>
          <p:nvPr/>
        </p:nvSpPr>
        <p:spPr>
          <a:xfrm rot="5400000">
            <a:off x="1669123" y="3782582"/>
            <a:ext cx="314124" cy="2693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Bradley Hand ITC" panose="03070402050302030203" pitchFamily="66" charset="0"/>
            </a:endParaRPr>
          </a:p>
        </p:txBody>
      </p:sp>
      <p:sp>
        <p:nvSpPr>
          <p:cNvPr id="77" name="TextBox 76">
            <a:extLst>
              <a:ext uri="{FF2B5EF4-FFF2-40B4-BE49-F238E27FC236}">
                <a16:creationId xmlns:a16="http://schemas.microsoft.com/office/drawing/2014/main" id="{A1052A43-E420-4D87-B508-1BB789005E68}"/>
              </a:ext>
            </a:extLst>
          </p:cNvPr>
          <p:cNvSpPr txBox="1"/>
          <p:nvPr/>
        </p:nvSpPr>
        <p:spPr>
          <a:xfrm>
            <a:off x="318518" y="428178"/>
            <a:ext cx="595343" cy="6001643"/>
          </a:xfrm>
          <a:prstGeom prst="rect">
            <a:avLst/>
          </a:prstGeom>
          <a:noFill/>
        </p:spPr>
        <p:txBody>
          <a:bodyPr wrap="square" rtlCol="0">
            <a:spAutoFit/>
          </a:bodyPr>
          <a:lstStyle/>
          <a:p>
            <a:r>
              <a:rPr lang="en-US" sz="2400" b="1" dirty="0">
                <a:solidFill>
                  <a:schemeClr val="accent3">
                    <a:lumMod val="75000"/>
                  </a:schemeClr>
                </a:solidFill>
                <a:latin typeface="Bradley Hand ITC" panose="03070402050302030203" pitchFamily="66" charset="0"/>
              </a:rPr>
              <a:t>S</a:t>
            </a:r>
          </a:p>
          <a:p>
            <a:r>
              <a:rPr lang="en-US" sz="2400" b="1" dirty="0">
                <a:solidFill>
                  <a:schemeClr val="accent3">
                    <a:lumMod val="75000"/>
                  </a:schemeClr>
                </a:solidFill>
                <a:latin typeface="Bradley Hand ITC" panose="03070402050302030203" pitchFamily="66" charset="0"/>
              </a:rPr>
              <a:t>E</a:t>
            </a:r>
          </a:p>
          <a:p>
            <a:r>
              <a:rPr lang="en-US" sz="2400" b="1" dirty="0">
                <a:solidFill>
                  <a:schemeClr val="accent3">
                    <a:lumMod val="75000"/>
                  </a:schemeClr>
                </a:solidFill>
                <a:latin typeface="Bradley Hand ITC" panose="03070402050302030203" pitchFamily="66" charset="0"/>
              </a:rPr>
              <a:t>Q</a:t>
            </a:r>
          </a:p>
          <a:p>
            <a:r>
              <a:rPr lang="en-US" sz="2400" b="1" dirty="0">
                <a:solidFill>
                  <a:schemeClr val="accent3">
                    <a:lumMod val="75000"/>
                  </a:schemeClr>
                </a:solidFill>
                <a:latin typeface="Bradley Hand ITC" panose="03070402050302030203" pitchFamily="66" charset="0"/>
              </a:rPr>
              <a:t>U</a:t>
            </a:r>
          </a:p>
          <a:p>
            <a:r>
              <a:rPr lang="en-US" sz="2400" b="1" dirty="0">
                <a:solidFill>
                  <a:schemeClr val="accent3">
                    <a:lumMod val="75000"/>
                  </a:schemeClr>
                </a:solidFill>
                <a:latin typeface="Bradley Hand ITC" panose="03070402050302030203" pitchFamily="66" charset="0"/>
              </a:rPr>
              <a:t>E</a:t>
            </a:r>
          </a:p>
          <a:p>
            <a:r>
              <a:rPr lang="en-US" sz="2400" b="1" dirty="0">
                <a:solidFill>
                  <a:schemeClr val="accent3">
                    <a:lumMod val="75000"/>
                  </a:schemeClr>
                </a:solidFill>
                <a:latin typeface="Bradley Hand ITC" panose="03070402050302030203" pitchFamily="66" charset="0"/>
              </a:rPr>
              <a:t>N</a:t>
            </a:r>
          </a:p>
          <a:p>
            <a:r>
              <a:rPr lang="en-US" sz="2400" b="1" dirty="0">
                <a:solidFill>
                  <a:schemeClr val="accent3">
                    <a:lumMod val="75000"/>
                  </a:schemeClr>
                </a:solidFill>
                <a:latin typeface="Bradley Hand ITC" panose="03070402050302030203" pitchFamily="66" charset="0"/>
              </a:rPr>
              <a:t>C</a:t>
            </a:r>
          </a:p>
          <a:p>
            <a:r>
              <a:rPr lang="en-US" sz="2400" b="1" dirty="0">
                <a:solidFill>
                  <a:schemeClr val="accent3">
                    <a:lumMod val="75000"/>
                  </a:schemeClr>
                </a:solidFill>
                <a:latin typeface="Bradley Hand ITC" panose="03070402050302030203" pitchFamily="66" charset="0"/>
              </a:rPr>
              <a:t>E</a:t>
            </a:r>
          </a:p>
          <a:p>
            <a:endParaRPr lang="en-US" sz="2400" b="1" dirty="0">
              <a:solidFill>
                <a:schemeClr val="accent3">
                  <a:lumMod val="75000"/>
                </a:schemeClr>
              </a:solidFill>
              <a:latin typeface="Bradley Hand ITC" panose="03070402050302030203" pitchFamily="66" charset="0"/>
            </a:endParaRPr>
          </a:p>
          <a:p>
            <a:r>
              <a:rPr lang="en-US" sz="2400" b="1" dirty="0">
                <a:solidFill>
                  <a:schemeClr val="accent3">
                    <a:lumMod val="75000"/>
                  </a:schemeClr>
                </a:solidFill>
                <a:latin typeface="Bradley Hand ITC" panose="03070402050302030203" pitchFamily="66" charset="0"/>
              </a:rPr>
              <a:t>D</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G</a:t>
            </a:r>
          </a:p>
          <a:p>
            <a:r>
              <a:rPr lang="en-US" sz="2400" b="1" dirty="0">
                <a:solidFill>
                  <a:schemeClr val="accent3">
                    <a:lumMod val="75000"/>
                  </a:schemeClr>
                </a:solidFill>
                <a:latin typeface="Bradley Hand ITC" panose="03070402050302030203" pitchFamily="66" charset="0"/>
              </a:rPr>
              <a:t>R</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M</a:t>
            </a:r>
            <a:endParaRPr lang="en-IN" sz="2400" b="1" dirty="0">
              <a:solidFill>
                <a:schemeClr val="accent3">
                  <a:lumMod val="75000"/>
                </a:schemeClr>
              </a:solidFill>
              <a:latin typeface="Bradley Hand ITC" panose="03070402050302030203" pitchFamily="66" charset="0"/>
            </a:endParaRPr>
          </a:p>
        </p:txBody>
      </p:sp>
    </p:spTree>
    <p:extLst>
      <p:ext uri="{BB962C8B-B14F-4D97-AF65-F5344CB8AC3E}">
        <p14:creationId xmlns:p14="http://schemas.microsoft.com/office/powerpoint/2010/main" val="296243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F5774-8AAF-47F9-A0B6-3B28BF7DD092}"/>
              </a:ext>
            </a:extLst>
          </p:cNvPr>
          <p:cNvSpPr>
            <a:spLocks noGrp="1"/>
          </p:cNvSpPr>
          <p:nvPr>
            <p:ph type="dt" sz="half" idx="10"/>
          </p:nvPr>
        </p:nvSpPr>
        <p:spPr/>
        <p:txBody>
          <a:bodyPr/>
          <a:lstStyle/>
          <a:p>
            <a:r>
              <a:rPr lang="en-US" dirty="0"/>
              <a:t>M.S.DS</a:t>
            </a:r>
          </a:p>
        </p:txBody>
      </p:sp>
      <p:sp>
        <p:nvSpPr>
          <p:cNvPr id="3" name="Footer Placeholder 2">
            <a:extLst>
              <a:ext uri="{FF2B5EF4-FFF2-40B4-BE49-F238E27FC236}">
                <a16:creationId xmlns:a16="http://schemas.microsoft.com/office/drawing/2014/main" id="{B158E2A2-5CF6-489D-897B-D15521E630D5}"/>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4" name="Slide Number Placeholder 3">
            <a:extLst>
              <a:ext uri="{FF2B5EF4-FFF2-40B4-BE49-F238E27FC236}">
                <a16:creationId xmlns:a16="http://schemas.microsoft.com/office/drawing/2014/main" id="{A0EBF574-B676-48EA-A16C-0E2EFB07077B}"/>
              </a:ext>
            </a:extLst>
          </p:cNvPr>
          <p:cNvSpPr>
            <a:spLocks noGrp="1"/>
          </p:cNvSpPr>
          <p:nvPr>
            <p:ph type="sldNum" sz="quarter" idx="12"/>
          </p:nvPr>
        </p:nvSpPr>
        <p:spPr/>
        <p:txBody>
          <a:bodyPr/>
          <a:lstStyle/>
          <a:p>
            <a:fld id="{D8DA9DAA-006C-4F4B-980E-E3DF019B24E2}" type="slidenum">
              <a:rPr lang="en-US" smtClean="0"/>
              <a:t>14</a:t>
            </a:fld>
            <a:endParaRPr lang="en-US" dirty="0"/>
          </a:p>
        </p:txBody>
      </p:sp>
      <p:pic>
        <p:nvPicPr>
          <p:cNvPr id="5" name="Picture 4">
            <a:extLst>
              <a:ext uri="{FF2B5EF4-FFF2-40B4-BE49-F238E27FC236}">
                <a16:creationId xmlns:a16="http://schemas.microsoft.com/office/drawing/2014/main" id="{B3BC99D3-1A3D-4DB9-93F1-CCF5A9393C70}"/>
              </a:ext>
            </a:extLst>
          </p:cNvPr>
          <p:cNvPicPr/>
          <p:nvPr/>
        </p:nvPicPr>
        <p:blipFill rotWithShape="1">
          <a:blip r:embed="rId2" cstate="print">
            <a:extLst>
              <a:ext uri="{28A0092B-C50C-407E-A947-70E740481C1C}">
                <a14:useLocalDpi xmlns:a14="http://schemas.microsoft.com/office/drawing/2010/main" val="0"/>
              </a:ext>
            </a:extLst>
          </a:blip>
          <a:srcRect l="5451" t="-473" r="7069" b="5456"/>
          <a:stretch/>
        </p:blipFill>
        <p:spPr bwMode="auto">
          <a:xfrm>
            <a:off x="1313895" y="127647"/>
            <a:ext cx="9401453" cy="6219826"/>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5264084-66BB-42B0-B12A-1D7E7DBEB6C0}"/>
              </a:ext>
            </a:extLst>
          </p:cNvPr>
          <p:cNvSpPr txBox="1"/>
          <p:nvPr/>
        </p:nvSpPr>
        <p:spPr>
          <a:xfrm>
            <a:off x="11433081" y="314313"/>
            <a:ext cx="595343" cy="6001643"/>
          </a:xfrm>
          <a:prstGeom prst="rect">
            <a:avLst/>
          </a:prstGeom>
          <a:noFill/>
        </p:spPr>
        <p:txBody>
          <a:bodyPr wrap="square" rtlCol="0">
            <a:spAutoFit/>
          </a:bodyPr>
          <a:lstStyle/>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C</a:t>
            </a:r>
          </a:p>
          <a:p>
            <a:r>
              <a:rPr lang="en-US" sz="2400" b="1" dirty="0">
                <a:solidFill>
                  <a:schemeClr val="accent3">
                    <a:lumMod val="75000"/>
                  </a:schemeClr>
                </a:solidFill>
                <a:latin typeface="Bradley Hand ITC" panose="03070402050302030203" pitchFamily="66" charset="0"/>
              </a:rPr>
              <a:t>T</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V</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T</a:t>
            </a:r>
          </a:p>
          <a:p>
            <a:r>
              <a:rPr lang="en-US" sz="2400" b="1" dirty="0">
                <a:solidFill>
                  <a:schemeClr val="accent3">
                    <a:lumMod val="75000"/>
                  </a:schemeClr>
                </a:solidFill>
                <a:latin typeface="Bradley Hand ITC" panose="03070402050302030203" pitchFamily="66" charset="0"/>
              </a:rPr>
              <a:t>Y</a:t>
            </a:r>
          </a:p>
          <a:p>
            <a:endParaRPr lang="en-US" sz="2400" b="1" dirty="0">
              <a:solidFill>
                <a:schemeClr val="accent3">
                  <a:lumMod val="75000"/>
                </a:schemeClr>
              </a:solidFill>
              <a:latin typeface="Bradley Hand ITC" panose="03070402050302030203" pitchFamily="66" charset="0"/>
            </a:endParaRPr>
          </a:p>
          <a:p>
            <a:r>
              <a:rPr lang="en-US" sz="2400" b="1" dirty="0">
                <a:solidFill>
                  <a:schemeClr val="accent3">
                    <a:lumMod val="75000"/>
                  </a:schemeClr>
                </a:solidFill>
                <a:latin typeface="Bradley Hand ITC" panose="03070402050302030203" pitchFamily="66" charset="0"/>
              </a:rPr>
              <a:t>D</a:t>
            </a:r>
          </a:p>
          <a:p>
            <a:r>
              <a:rPr lang="en-US" sz="2400" b="1" dirty="0">
                <a:solidFill>
                  <a:schemeClr val="accent3">
                    <a:lumMod val="75000"/>
                  </a:schemeClr>
                </a:solidFill>
                <a:latin typeface="Bradley Hand ITC" panose="03070402050302030203" pitchFamily="66" charset="0"/>
              </a:rPr>
              <a:t>I</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G</a:t>
            </a:r>
          </a:p>
          <a:p>
            <a:r>
              <a:rPr lang="en-US" sz="2400" b="1" dirty="0">
                <a:solidFill>
                  <a:schemeClr val="accent3">
                    <a:lumMod val="75000"/>
                  </a:schemeClr>
                </a:solidFill>
                <a:latin typeface="Bradley Hand ITC" panose="03070402050302030203" pitchFamily="66" charset="0"/>
              </a:rPr>
              <a:t>R</a:t>
            </a:r>
          </a:p>
          <a:p>
            <a:r>
              <a:rPr lang="en-US" sz="2400" b="1" dirty="0">
                <a:solidFill>
                  <a:schemeClr val="accent3">
                    <a:lumMod val="75000"/>
                  </a:schemeClr>
                </a:solidFill>
                <a:latin typeface="Bradley Hand ITC" panose="03070402050302030203" pitchFamily="66" charset="0"/>
              </a:rPr>
              <a:t>A</a:t>
            </a:r>
          </a:p>
          <a:p>
            <a:r>
              <a:rPr lang="en-US" sz="2400" b="1" dirty="0">
                <a:solidFill>
                  <a:schemeClr val="accent3">
                    <a:lumMod val="75000"/>
                  </a:schemeClr>
                </a:solidFill>
                <a:latin typeface="Bradley Hand ITC" panose="03070402050302030203" pitchFamily="66" charset="0"/>
              </a:rPr>
              <a:t>M</a:t>
            </a:r>
            <a:endParaRPr lang="en-IN" sz="2400" b="1" dirty="0">
              <a:solidFill>
                <a:schemeClr val="accent3">
                  <a:lumMod val="75000"/>
                </a:schemeClr>
              </a:solidFill>
              <a:latin typeface="Bradley Hand ITC" panose="03070402050302030203" pitchFamily="66" charset="0"/>
            </a:endParaRPr>
          </a:p>
        </p:txBody>
      </p:sp>
    </p:spTree>
    <p:extLst>
      <p:ext uri="{BB962C8B-B14F-4D97-AF65-F5344CB8AC3E}">
        <p14:creationId xmlns:p14="http://schemas.microsoft.com/office/powerpoint/2010/main" val="338618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5351A-F354-4496-BA42-1CCBE4840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96000" cy="3204000"/>
          </a:xfrm>
          <a:prstGeom prst="rect">
            <a:avLst/>
          </a:prstGeom>
        </p:spPr>
      </p:pic>
      <p:pic>
        <p:nvPicPr>
          <p:cNvPr id="5" name="Picture 4">
            <a:extLst>
              <a:ext uri="{FF2B5EF4-FFF2-40B4-BE49-F238E27FC236}">
                <a16:creationId xmlns:a16="http://schemas.microsoft.com/office/drawing/2014/main" id="{86CBCE07-E03A-46DA-9344-0DD0F5AF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000" y="-53266"/>
            <a:ext cx="5696000" cy="3204000"/>
          </a:xfrm>
          <a:prstGeom prst="rect">
            <a:avLst/>
          </a:prstGeom>
        </p:spPr>
      </p:pic>
      <p:pic>
        <p:nvPicPr>
          <p:cNvPr id="4" name="Picture 3">
            <a:extLst>
              <a:ext uri="{FF2B5EF4-FFF2-40B4-BE49-F238E27FC236}">
                <a16:creationId xmlns:a16="http://schemas.microsoft.com/office/drawing/2014/main" id="{16B7FCE4-AE60-4005-81BF-F1525D20E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82000"/>
            <a:ext cx="5696000" cy="3204000"/>
          </a:xfrm>
          <a:prstGeom prst="rect">
            <a:avLst/>
          </a:prstGeom>
        </p:spPr>
      </p:pic>
      <p:pic>
        <p:nvPicPr>
          <p:cNvPr id="7" name="Picture 6">
            <a:extLst>
              <a:ext uri="{FF2B5EF4-FFF2-40B4-BE49-F238E27FC236}">
                <a16:creationId xmlns:a16="http://schemas.microsoft.com/office/drawing/2014/main" id="{37D8F0FD-8EAA-4C07-8992-B79181517E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2000" y="3618000"/>
            <a:ext cx="5760000" cy="3240000"/>
          </a:xfrm>
          <a:prstGeom prst="rect">
            <a:avLst/>
          </a:prstGeom>
        </p:spPr>
      </p:pic>
    </p:spTree>
    <p:extLst>
      <p:ext uri="{BB962C8B-B14F-4D97-AF65-F5344CB8AC3E}">
        <p14:creationId xmlns:p14="http://schemas.microsoft.com/office/powerpoint/2010/main" val="385960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DBA2-2566-412F-8FD6-DF9ACC38BE25}"/>
              </a:ext>
            </a:extLst>
          </p:cNvPr>
          <p:cNvSpPr>
            <a:spLocks noGrp="1"/>
          </p:cNvSpPr>
          <p:nvPr>
            <p:ph type="title"/>
          </p:nvPr>
        </p:nvSpPr>
        <p:spPr>
          <a:xfrm>
            <a:off x="1363889" y="366745"/>
            <a:ext cx="4150804" cy="1140817"/>
          </a:xfrm>
        </p:spPr>
        <p:txBody>
          <a:bodyPr/>
          <a:lstStyle/>
          <a:p>
            <a:r>
              <a:rPr lang="en-US" dirty="0">
                <a:latin typeface="Bradley Hand ITC" panose="03070402050302030203" pitchFamily="66" charset="0"/>
              </a:rPr>
              <a:t>TEST CASES</a:t>
            </a:r>
            <a:endParaRPr lang="en-IN" dirty="0">
              <a:latin typeface="Bradley Hand ITC" panose="03070402050302030203" pitchFamily="66" charset="0"/>
            </a:endParaRPr>
          </a:p>
        </p:txBody>
      </p:sp>
      <p:graphicFrame>
        <p:nvGraphicFramePr>
          <p:cNvPr id="10" name="Table 9">
            <a:extLst>
              <a:ext uri="{FF2B5EF4-FFF2-40B4-BE49-F238E27FC236}">
                <a16:creationId xmlns:a16="http://schemas.microsoft.com/office/drawing/2014/main" id="{D795CF36-5DE6-4EFD-BE48-F8BBA3720968}"/>
              </a:ext>
            </a:extLst>
          </p:cNvPr>
          <p:cNvGraphicFramePr>
            <a:graphicFrameLocks noGrp="1"/>
          </p:cNvGraphicFramePr>
          <p:nvPr>
            <p:extLst>
              <p:ext uri="{D42A27DB-BD31-4B8C-83A1-F6EECF244321}">
                <p14:modId xmlns:p14="http://schemas.microsoft.com/office/powerpoint/2010/main" val="3479725470"/>
              </p:ext>
            </p:extLst>
          </p:nvPr>
        </p:nvGraphicFramePr>
        <p:xfrm>
          <a:off x="502920" y="1418245"/>
          <a:ext cx="10305288" cy="5212080"/>
        </p:xfrm>
        <a:graphic>
          <a:graphicData uri="http://schemas.openxmlformats.org/drawingml/2006/table">
            <a:tbl>
              <a:tblPr firstRow="1" firstCol="1" bandRow="1">
                <a:tableStyleId>{2D5ABB26-0587-4C30-8999-92F81FD0307C}</a:tableStyleId>
              </a:tblPr>
              <a:tblGrid>
                <a:gridCol w="2060829">
                  <a:extLst>
                    <a:ext uri="{9D8B030D-6E8A-4147-A177-3AD203B41FA5}">
                      <a16:colId xmlns:a16="http://schemas.microsoft.com/office/drawing/2014/main" val="923182174"/>
                    </a:ext>
                  </a:extLst>
                </a:gridCol>
                <a:gridCol w="2060829">
                  <a:extLst>
                    <a:ext uri="{9D8B030D-6E8A-4147-A177-3AD203B41FA5}">
                      <a16:colId xmlns:a16="http://schemas.microsoft.com/office/drawing/2014/main" val="2841822173"/>
                    </a:ext>
                  </a:extLst>
                </a:gridCol>
                <a:gridCol w="2060829">
                  <a:extLst>
                    <a:ext uri="{9D8B030D-6E8A-4147-A177-3AD203B41FA5}">
                      <a16:colId xmlns:a16="http://schemas.microsoft.com/office/drawing/2014/main" val="3952995258"/>
                    </a:ext>
                  </a:extLst>
                </a:gridCol>
                <a:gridCol w="2060829">
                  <a:extLst>
                    <a:ext uri="{9D8B030D-6E8A-4147-A177-3AD203B41FA5}">
                      <a16:colId xmlns:a16="http://schemas.microsoft.com/office/drawing/2014/main" val="3549677515"/>
                    </a:ext>
                  </a:extLst>
                </a:gridCol>
                <a:gridCol w="2061972">
                  <a:extLst>
                    <a:ext uri="{9D8B030D-6E8A-4147-A177-3AD203B41FA5}">
                      <a16:colId xmlns:a16="http://schemas.microsoft.com/office/drawing/2014/main" val="1658609634"/>
                    </a:ext>
                  </a:extLst>
                </a:gridCol>
              </a:tblGrid>
              <a:tr h="413176">
                <a:tc>
                  <a:txBody>
                    <a:bodyPr/>
                    <a:lstStyle/>
                    <a:p>
                      <a:pPr algn="l">
                        <a:lnSpc>
                          <a:spcPct val="150000"/>
                        </a:lnSpc>
                        <a:spcAft>
                          <a:spcPts val="0"/>
                        </a:spcAft>
                      </a:pPr>
                      <a:r>
                        <a:rPr lang="en-IN" sz="1800" b="1" dirty="0">
                          <a:solidFill>
                            <a:srgbClr val="002060"/>
                          </a:solidFill>
                          <a:effectLst/>
                          <a:latin typeface="Bradley Hand ITC" panose="03070402050302030203" pitchFamily="66" charset="0"/>
                        </a:rPr>
                        <a:t>S.NO</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TITLE</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EXPECTED OUTPUT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ACQUIRED OUTPUT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RESULT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3787221680"/>
                  </a:ext>
                </a:extLst>
              </a:tr>
              <a:tr h="718311">
                <a:tc>
                  <a:txBody>
                    <a:bodyPr/>
                    <a:lstStyle/>
                    <a:p>
                      <a:pPr algn="l">
                        <a:lnSpc>
                          <a:spcPct val="150000"/>
                        </a:lnSpc>
                        <a:spcAft>
                          <a:spcPts val="0"/>
                        </a:spcAft>
                      </a:pPr>
                      <a:r>
                        <a:rPr lang="en-IN" sz="1800" dirty="0">
                          <a:effectLst/>
                          <a:latin typeface="Bradley Hand ITC" panose="03070402050302030203" pitchFamily="66" charset="0"/>
                        </a:rPr>
                        <a:t>1</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Faculty login</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Should not allow user with incorrect login details</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user with invalid login credentials is not allowed</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PASS</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1958215627"/>
                  </a:ext>
                </a:extLst>
              </a:tr>
              <a:tr h="718311">
                <a:tc>
                  <a:txBody>
                    <a:bodyPr/>
                    <a:lstStyle/>
                    <a:p>
                      <a:pPr algn="l">
                        <a:lnSpc>
                          <a:spcPct val="150000"/>
                        </a:lnSpc>
                        <a:spcAft>
                          <a:spcPts val="0"/>
                        </a:spcAft>
                      </a:pPr>
                      <a:r>
                        <a:rPr lang="en-IN" sz="1800">
                          <a:effectLst/>
                          <a:latin typeface="Bradley Hand ITC" panose="03070402050302030203" pitchFamily="66" charset="0"/>
                        </a:rPr>
                        <a:t>2</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Add Student</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student must be added with unique Roll Numbers</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Students with the same roll numbers are not allowed</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PASS</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3972236381"/>
                  </a:ext>
                </a:extLst>
              </a:tr>
              <a:tr h="718311">
                <a:tc>
                  <a:txBody>
                    <a:bodyPr/>
                    <a:lstStyle/>
                    <a:p>
                      <a:pPr algn="l">
                        <a:lnSpc>
                          <a:spcPct val="150000"/>
                        </a:lnSpc>
                        <a:spcAft>
                          <a:spcPts val="0"/>
                        </a:spcAft>
                      </a:pPr>
                      <a:r>
                        <a:rPr lang="en-IN" sz="1800" dirty="0">
                          <a:effectLst/>
                          <a:latin typeface="Bradley Hand ITC" panose="03070402050302030203" pitchFamily="66" charset="0"/>
                        </a:rPr>
                        <a:t>3</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Student Image</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student image size must less than 300kb</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images with size more than 300kb are not allowed</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PASS</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3051108272"/>
                  </a:ext>
                </a:extLst>
              </a:tr>
            </a:tbl>
          </a:graphicData>
        </a:graphic>
      </p:graphicFrame>
    </p:spTree>
    <p:extLst>
      <p:ext uri="{BB962C8B-B14F-4D97-AF65-F5344CB8AC3E}">
        <p14:creationId xmlns:p14="http://schemas.microsoft.com/office/powerpoint/2010/main" val="243246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FE37CB-B46A-48CE-9FA8-CFF6A93625FD}"/>
              </a:ext>
            </a:extLst>
          </p:cNvPr>
          <p:cNvGraphicFramePr>
            <a:graphicFrameLocks noGrp="1"/>
          </p:cNvGraphicFramePr>
          <p:nvPr>
            <p:extLst>
              <p:ext uri="{D42A27DB-BD31-4B8C-83A1-F6EECF244321}">
                <p14:modId xmlns:p14="http://schemas.microsoft.com/office/powerpoint/2010/main" val="1614558616"/>
              </p:ext>
            </p:extLst>
          </p:nvPr>
        </p:nvGraphicFramePr>
        <p:xfrm>
          <a:off x="710184" y="1048385"/>
          <a:ext cx="10305288" cy="5212080"/>
        </p:xfrm>
        <a:graphic>
          <a:graphicData uri="http://schemas.openxmlformats.org/drawingml/2006/table">
            <a:tbl>
              <a:tblPr firstRow="1" firstCol="1" bandRow="1">
                <a:tableStyleId>{2D5ABB26-0587-4C30-8999-92F81FD0307C}</a:tableStyleId>
              </a:tblPr>
              <a:tblGrid>
                <a:gridCol w="2060829">
                  <a:extLst>
                    <a:ext uri="{9D8B030D-6E8A-4147-A177-3AD203B41FA5}">
                      <a16:colId xmlns:a16="http://schemas.microsoft.com/office/drawing/2014/main" val="925741510"/>
                    </a:ext>
                  </a:extLst>
                </a:gridCol>
                <a:gridCol w="2060829">
                  <a:extLst>
                    <a:ext uri="{9D8B030D-6E8A-4147-A177-3AD203B41FA5}">
                      <a16:colId xmlns:a16="http://schemas.microsoft.com/office/drawing/2014/main" val="2657015316"/>
                    </a:ext>
                  </a:extLst>
                </a:gridCol>
                <a:gridCol w="2060829">
                  <a:extLst>
                    <a:ext uri="{9D8B030D-6E8A-4147-A177-3AD203B41FA5}">
                      <a16:colId xmlns:a16="http://schemas.microsoft.com/office/drawing/2014/main" val="3296721632"/>
                    </a:ext>
                  </a:extLst>
                </a:gridCol>
                <a:gridCol w="2060829">
                  <a:extLst>
                    <a:ext uri="{9D8B030D-6E8A-4147-A177-3AD203B41FA5}">
                      <a16:colId xmlns:a16="http://schemas.microsoft.com/office/drawing/2014/main" val="4138410442"/>
                    </a:ext>
                  </a:extLst>
                </a:gridCol>
                <a:gridCol w="2061972">
                  <a:extLst>
                    <a:ext uri="{9D8B030D-6E8A-4147-A177-3AD203B41FA5}">
                      <a16:colId xmlns:a16="http://schemas.microsoft.com/office/drawing/2014/main" val="1441650178"/>
                    </a:ext>
                  </a:extLst>
                </a:gridCol>
              </a:tblGrid>
              <a:tr h="718311">
                <a:tc>
                  <a:txBody>
                    <a:bodyPr/>
                    <a:lstStyle/>
                    <a:p>
                      <a:pPr algn="l">
                        <a:lnSpc>
                          <a:spcPct val="150000"/>
                        </a:lnSpc>
                        <a:spcAft>
                          <a:spcPts val="0"/>
                        </a:spcAft>
                      </a:pPr>
                      <a:r>
                        <a:rPr lang="en-IN" sz="1800" b="1" dirty="0">
                          <a:solidFill>
                            <a:srgbClr val="002060"/>
                          </a:solidFill>
                          <a:effectLst/>
                          <a:latin typeface="Bradley Hand ITC" panose="03070402050302030203" pitchFamily="66" charset="0"/>
                        </a:rPr>
                        <a:t>S.NO</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TITLE</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EXPECTED OUTPUT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ACQUIRED OUTPUT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b="1" dirty="0">
                          <a:solidFill>
                            <a:srgbClr val="002060"/>
                          </a:solidFill>
                          <a:effectLst/>
                          <a:latin typeface="Bradley Hand ITC" panose="03070402050302030203" pitchFamily="66" charset="0"/>
                        </a:rPr>
                        <a:t>RESULT</a:t>
                      </a:r>
                      <a:endParaRPr lang="en-IN" sz="1800" b="1" dirty="0">
                        <a:solidFill>
                          <a:srgbClr val="002060"/>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1413654642"/>
                  </a:ext>
                </a:extLst>
              </a:tr>
              <a:tr h="718311">
                <a:tc>
                  <a:txBody>
                    <a:bodyPr/>
                    <a:lstStyle/>
                    <a:p>
                      <a:pPr algn="l">
                        <a:lnSpc>
                          <a:spcPct val="150000"/>
                        </a:lnSpc>
                        <a:spcAft>
                          <a:spcPts val="0"/>
                        </a:spcAft>
                      </a:pPr>
                      <a:r>
                        <a:rPr lang="en-IN" sz="1800" dirty="0">
                          <a:effectLst/>
                          <a:latin typeface="Bradley Hand ITC" panose="03070402050302030203" pitchFamily="66" charset="0"/>
                        </a:rPr>
                        <a:t>4</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Edit Student</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All the validations must satisfy </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The student details with wrong input are not updated</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PASS</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2086114829"/>
                  </a:ext>
                </a:extLst>
              </a:tr>
              <a:tr h="902650">
                <a:tc>
                  <a:txBody>
                    <a:bodyPr/>
                    <a:lstStyle/>
                    <a:p>
                      <a:pPr algn="l">
                        <a:lnSpc>
                          <a:spcPct val="150000"/>
                        </a:lnSpc>
                        <a:spcAft>
                          <a:spcPts val="0"/>
                        </a:spcAft>
                      </a:pPr>
                      <a:r>
                        <a:rPr lang="en-IN" sz="1800" dirty="0">
                          <a:effectLst/>
                          <a:latin typeface="Bradley Hand ITC" panose="03070402050302030203" pitchFamily="66" charset="0"/>
                        </a:rPr>
                        <a:t>5</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Delete student</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Student must be deleted on clicking delete</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student is deleted and the page is redirected to class page</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PASS</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1493890497"/>
                  </a:ext>
                </a:extLst>
              </a:tr>
              <a:tr h="718311">
                <a:tc>
                  <a:txBody>
                    <a:bodyPr/>
                    <a:lstStyle/>
                    <a:p>
                      <a:pPr algn="l">
                        <a:lnSpc>
                          <a:spcPct val="150000"/>
                        </a:lnSpc>
                        <a:spcAft>
                          <a:spcPts val="0"/>
                        </a:spcAft>
                      </a:pPr>
                      <a:r>
                        <a:rPr lang="en-IN" sz="1800">
                          <a:effectLst/>
                          <a:latin typeface="Bradley Hand ITC" panose="03070402050302030203" pitchFamily="66" charset="0"/>
                        </a:rPr>
                        <a:t>6</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Certificates</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All the student certificates must be displayed in certificates page</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a:effectLst/>
                          <a:latin typeface="Bradley Hand ITC" panose="03070402050302030203" pitchFamily="66" charset="0"/>
                        </a:rPr>
                        <a:t>The student documents are displayed</a:t>
                      </a:r>
                      <a:endParaRPr lang="en-IN" sz="180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tc>
                  <a:txBody>
                    <a:bodyPr/>
                    <a:lstStyle/>
                    <a:p>
                      <a:pPr>
                        <a:lnSpc>
                          <a:spcPct val="150000"/>
                        </a:lnSpc>
                        <a:spcAft>
                          <a:spcPts val="0"/>
                        </a:spcAft>
                      </a:pPr>
                      <a:r>
                        <a:rPr lang="en-IN" sz="1800" dirty="0">
                          <a:effectLst/>
                          <a:latin typeface="Bradley Hand ITC" panose="03070402050302030203" pitchFamily="66" charset="0"/>
                        </a:rPr>
                        <a:t>PASS</a:t>
                      </a:r>
                      <a:endParaRPr lang="en-IN" sz="1800" dirty="0">
                        <a:effectLst/>
                        <a:latin typeface="Bradley Hand ITC" panose="03070402050302030203" pitchFamily="66" charset="0"/>
                        <a:ea typeface="Calibri" panose="020F0502020204030204" pitchFamily="34" charset="0"/>
                        <a:cs typeface="Times New Roman" panose="02020603050405020304" pitchFamily="18" charset="0"/>
                      </a:endParaRPr>
                    </a:p>
                  </a:txBody>
                  <a:tcPr marL="44577" marR="44577" marT="0" marB="0"/>
                </a:tc>
                <a:extLst>
                  <a:ext uri="{0D108BD9-81ED-4DB2-BD59-A6C34878D82A}">
                    <a16:rowId xmlns:a16="http://schemas.microsoft.com/office/drawing/2014/main" val="377985624"/>
                  </a:ext>
                </a:extLst>
              </a:tr>
            </a:tbl>
          </a:graphicData>
        </a:graphic>
      </p:graphicFrame>
      <p:graphicFrame>
        <p:nvGraphicFramePr>
          <p:cNvPr id="6" name="Object 5">
            <a:extLst>
              <a:ext uri="{FF2B5EF4-FFF2-40B4-BE49-F238E27FC236}">
                <a16:creationId xmlns:a16="http://schemas.microsoft.com/office/drawing/2014/main" id="{DE372FF4-C57B-4681-AB5A-5B35CB4EDEA8}"/>
              </a:ext>
            </a:extLst>
          </p:cNvPr>
          <p:cNvGraphicFramePr>
            <a:graphicFrameLocks noChangeAspect="1"/>
          </p:cNvGraphicFramePr>
          <p:nvPr>
            <p:extLst>
              <p:ext uri="{D42A27DB-BD31-4B8C-83A1-F6EECF244321}">
                <p14:modId xmlns:p14="http://schemas.microsoft.com/office/powerpoint/2010/main" val="2582475776"/>
              </p:ext>
            </p:extLst>
          </p:nvPr>
        </p:nvGraphicFramePr>
        <p:xfrm>
          <a:off x="10778971" y="258441"/>
          <a:ext cx="914400" cy="792163"/>
        </p:xfrm>
        <a:graphic>
          <a:graphicData uri="http://schemas.openxmlformats.org/presentationml/2006/ole">
            <mc:AlternateContent xmlns:mc="http://schemas.openxmlformats.org/markup-compatibility/2006">
              <mc:Choice xmlns:v="urn:schemas-microsoft-com:vml" Requires="v">
                <p:oleObj spid="_x0000_s3078" name="Document" showAsIcon="1" r:id="rId3" imgW="914400" imgH="792685" progId="Word.Document.12">
                  <p:embed/>
                </p:oleObj>
              </mc:Choice>
              <mc:Fallback>
                <p:oleObj name="Document" showAsIcon="1" r:id="rId3" imgW="914400" imgH="792685" progId="Word.Document.12">
                  <p:embed/>
                  <p:pic>
                    <p:nvPicPr>
                      <p:cNvPr id="6" name="Object 5">
                        <a:extLst>
                          <a:ext uri="{FF2B5EF4-FFF2-40B4-BE49-F238E27FC236}">
                            <a16:creationId xmlns:a16="http://schemas.microsoft.com/office/drawing/2014/main" id="{DE372FF4-C57B-4681-AB5A-5B35CB4EDEA8}"/>
                          </a:ext>
                        </a:extLst>
                      </p:cNvPr>
                      <p:cNvPicPr/>
                      <p:nvPr/>
                    </p:nvPicPr>
                    <p:blipFill>
                      <a:blip r:embed="rId4"/>
                      <a:stretch>
                        <a:fillRect/>
                      </a:stretch>
                    </p:blipFill>
                    <p:spPr>
                      <a:xfrm>
                        <a:off x="10778971" y="258441"/>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59003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361A-2C22-4DF1-BFE4-397178F49AE1}"/>
              </a:ext>
            </a:extLst>
          </p:cNvPr>
          <p:cNvSpPr>
            <a:spLocks noGrp="1"/>
          </p:cNvSpPr>
          <p:nvPr>
            <p:ph type="title"/>
          </p:nvPr>
        </p:nvSpPr>
        <p:spPr>
          <a:xfrm>
            <a:off x="1109897" y="1201262"/>
            <a:ext cx="9972206" cy="3713638"/>
          </a:xfrm>
        </p:spPr>
        <p:txBody>
          <a:bodyPr>
            <a:noAutofit/>
          </a:bodyPr>
          <a:lstStyle/>
          <a:p>
            <a:pPr marL="285750" indent="-285750" algn="l">
              <a:lnSpc>
                <a:spcPct val="150000"/>
              </a:lnSpc>
              <a:buFont typeface="Arial" panose="020B0604020202020204" pitchFamily="34" charset="0"/>
              <a:buChar char="•"/>
            </a:pPr>
            <a:r>
              <a:rPr lang="en-IN" sz="1800" dirty="0">
                <a:latin typeface="Bradley Hand ITC" panose="03070402050302030203" pitchFamily="66" charset="0"/>
              </a:rPr>
              <a:t>The "STUDENT RECORD MANAGEMENT SYSTEM" helps college personnel to modify the hand-worked understudy record framework with the mechanized program, which works on the accommodation of keeping up with understudy data.</a:t>
            </a:r>
            <a:br>
              <a:rPr lang="en-IN" sz="1800" dirty="0">
                <a:latin typeface="Bradley Hand ITC" panose="03070402050302030203" pitchFamily="66" charset="0"/>
              </a:rPr>
            </a:br>
            <a:r>
              <a:rPr lang="en-IN" sz="1800" dirty="0">
                <a:latin typeface="Bradley Hand ITC" panose="03070402050302030203" pitchFamily="66" charset="0"/>
              </a:rPr>
              <a:t>The primary functionalities are about controlling the attendance and marks alongside recovering the information regardless of when. </a:t>
            </a:r>
            <a:br>
              <a:rPr lang="en-IN" sz="1800" dirty="0">
                <a:latin typeface="Bradley Hand ITC" panose="03070402050302030203" pitchFamily="66" charset="0"/>
              </a:rPr>
            </a:br>
            <a:r>
              <a:rPr lang="en-IN" sz="1800" dirty="0">
                <a:latin typeface="Bradley Hand ITC" panose="03070402050302030203" pitchFamily="66" charset="0"/>
              </a:rPr>
              <a:t>This framework additionally upholds in safely putting away the non-excess information for extraordinary periods of time. </a:t>
            </a:r>
            <a:br>
              <a:rPr lang="en-IN" sz="1800" dirty="0">
                <a:latin typeface="Bradley Hand ITC" panose="03070402050302030203" pitchFamily="66" charset="0"/>
              </a:rPr>
            </a:br>
            <a:r>
              <a:rPr lang="en-IN" sz="1800" dirty="0">
                <a:latin typeface="Bradley Hand ITC" panose="03070402050302030203" pitchFamily="66" charset="0"/>
              </a:rPr>
              <a:t>Understudy record framework helps the client in fast administration of the data with an easy to understand interface given .</a:t>
            </a:r>
            <a:br>
              <a:rPr lang="en-IN" sz="1800" dirty="0">
                <a:latin typeface="Bradley Hand ITC" panose="03070402050302030203" pitchFamily="66" charset="0"/>
              </a:rPr>
            </a:br>
            <a:endParaRPr lang="en-IN" sz="1800" dirty="0">
              <a:latin typeface="Bradley Hand ITC" panose="03070402050302030203" pitchFamily="66" charset="0"/>
            </a:endParaRPr>
          </a:p>
        </p:txBody>
      </p:sp>
      <p:sp>
        <p:nvSpPr>
          <p:cNvPr id="3" name="Text Placeholder 2">
            <a:extLst>
              <a:ext uri="{FF2B5EF4-FFF2-40B4-BE49-F238E27FC236}">
                <a16:creationId xmlns:a16="http://schemas.microsoft.com/office/drawing/2014/main" id="{F0E35E59-85AC-4218-B5C4-EF7AE7069D3C}"/>
              </a:ext>
            </a:extLst>
          </p:cNvPr>
          <p:cNvSpPr>
            <a:spLocks noGrp="1"/>
          </p:cNvSpPr>
          <p:nvPr>
            <p:ph type="body" sz="quarter" idx="13"/>
          </p:nvPr>
        </p:nvSpPr>
        <p:spPr>
          <a:xfrm>
            <a:off x="3716933" y="4914900"/>
            <a:ext cx="5178514" cy="819076"/>
          </a:xfrm>
        </p:spPr>
        <p:txBody>
          <a:bodyPr>
            <a:normAutofit/>
          </a:bodyPr>
          <a:lstStyle/>
          <a:p>
            <a:r>
              <a:rPr lang="en-US" sz="4000" b="1" dirty="0">
                <a:latin typeface="Bell MT" panose="02020503060305020303" pitchFamily="18" charset="0"/>
              </a:rPr>
              <a:t>CONCLUSION</a:t>
            </a:r>
            <a:endParaRPr lang="en-IN" sz="4000" b="1" dirty="0">
              <a:latin typeface="Bell MT" panose="02020503060305020303" pitchFamily="18" charset="0"/>
            </a:endParaRPr>
          </a:p>
        </p:txBody>
      </p:sp>
      <p:sp>
        <p:nvSpPr>
          <p:cNvPr id="4" name="Date Placeholder 3">
            <a:extLst>
              <a:ext uri="{FF2B5EF4-FFF2-40B4-BE49-F238E27FC236}">
                <a16:creationId xmlns:a16="http://schemas.microsoft.com/office/drawing/2014/main" id="{715B4C4E-8C49-478D-B0CB-D5F2ACDFAF80}"/>
              </a:ext>
            </a:extLst>
          </p:cNvPr>
          <p:cNvSpPr>
            <a:spLocks noGrp="1"/>
          </p:cNvSpPr>
          <p:nvPr>
            <p:ph type="dt" sz="half" idx="10"/>
          </p:nvPr>
        </p:nvSpPr>
        <p:spPr/>
        <p:txBody>
          <a:bodyPr/>
          <a:lstStyle/>
          <a:p>
            <a:r>
              <a:rPr lang="en-US" dirty="0"/>
              <a:t>M.S.DS</a:t>
            </a:r>
          </a:p>
        </p:txBody>
      </p:sp>
      <p:sp>
        <p:nvSpPr>
          <p:cNvPr id="5" name="Footer Placeholder 4">
            <a:extLst>
              <a:ext uri="{FF2B5EF4-FFF2-40B4-BE49-F238E27FC236}">
                <a16:creationId xmlns:a16="http://schemas.microsoft.com/office/drawing/2014/main" id="{2480F4CB-79E2-456B-865A-FCCABC9090FD}"/>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6" name="Slide Number Placeholder 5">
            <a:extLst>
              <a:ext uri="{FF2B5EF4-FFF2-40B4-BE49-F238E27FC236}">
                <a16:creationId xmlns:a16="http://schemas.microsoft.com/office/drawing/2014/main" id="{1F6F5AAD-C378-4DC3-BA19-4745AAD492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04589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0B4268-5884-4FC5-88BE-9F376F19381E}"/>
              </a:ext>
            </a:extLst>
          </p:cNvPr>
          <p:cNvSpPr>
            <a:spLocks noGrp="1"/>
          </p:cNvSpPr>
          <p:nvPr>
            <p:ph type="body" sz="quarter" idx="13"/>
          </p:nvPr>
        </p:nvSpPr>
        <p:spPr>
          <a:xfrm>
            <a:off x="2909066" y="360655"/>
            <a:ext cx="5178514" cy="819076"/>
          </a:xfrm>
        </p:spPr>
        <p:txBody>
          <a:bodyPr>
            <a:normAutofit/>
          </a:bodyPr>
          <a:lstStyle/>
          <a:p>
            <a:r>
              <a:rPr lang="en-US" sz="4400" b="1" dirty="0">
                <a:latin typeface="Bradley Hand ITC" panose="03070402050302030203" pitchFamily="66" charset="0"/>
              </a:rPr>
              <a:t>FUTURE SCOPE</a:t>
            </a:r>
            <a:endParaRPr lang="en-IN" sz="4400" b="1" dirty="0">
              <a:latin typeface="Bradley Hand ITC" panose="03070402050302030203" pitchFamily="66" charset="0"/>
            </a:endParaRPr>
          </a:p>
        </p:txBody>
      </p:sp>
      <p:sp>
        <p:nvSpPr>
          <p:cNvPr id="6" name="Rectangle 5">
            <a:extLst>
              <a:ext uri="{FF2B5EF4-FFF2-40B4-BE49-F238E27FC236}">
                <a16:creationId xmlns:a16="http://schemas.microsoft.com/office/drawing/2014/main" id="{90CC6FA5-EA7C-44C3-89EF-E9AB45B7C346}"/>
              </a:ext>
            </a:extLst>
          </p:cNvPr>
          <p:cNvSpPr/>
          <p:nvPr/>
        </p:nvSpPr>
        <p:spPr>
          <a:xfrm>
            <a:off x="1012054" y="1544715"/>
            <a:ext cx="10564428" cy="4758431"/>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400" dirty="0">
                <a:latin typeface="Bradley Hand ITC" panose="03070402050302030203" pitchFamily="66" charset="0"/>
              </a:rPr>
              <a:t>The examinations schedules can be changed depending on the needs.</a:t>
            </a:r>
          </a:p>
          <a:p>
            <a:pPr marL="285750" indent="-285750">
              <a:lnSpc>
                <a:spcPct val="150000"/>
              </a:lnSpc>
              <a:buFont typeface="Arial" panose="020B0604020202020204" pitchFamily="34" charset="0"/>
              <a:buChar char="•"/>
            </a:pPr>
            <a:r>
              <a:rPr lang="en-US" sz="2400" dirty="0">
                <a:latin typeface="Bradley Hand ITC" panose="03070402050302030203" pitchFamily="66" charset="0"/>
              </a:rPr>
              <a:t>The student documents can be printed.</a:t>
            </a:r>
          </a:p>
          <a:p>
            <a:pPr marL="285750" indent="-285750">
              <a:lnSpc>
                <a:spcPct val="150000"/>
              </a:lnSpc>
              <a:buFont typeface="Arial" panose="020B0604020202020204" pitchFamily="34" charset="0"/>
              <a:buChar char="•"/>
            </a:pPr>
            <a:r>
              <a:rPr lang="en-US" sz="2400" dirty="0">
                <a:latin typeface="Bradley Hand ITC" panose="03070402050302030203" pitchFamily="66" charset="0"/>
              </a:rPr>
              <a:t>The users can </a:t>
            </a:r>
            <a:r>
              <a:rPr lang="en-US" sz="2400">
                <a:latin typeface="Bradley Hand ITC" panose="03070402050302030203" pitchFamily="66" charset="0"/>
              </a:rPr>
              <a:t>change their </a:t>
            </a:r>
            <a:r>
              <a:rPr lang="en-US" sz="2400" dirty="0">
                <a:latin typeface="Bradley Hand ITC" panose="03070402050302030203" pitchFamily="66" charset="0"/>
              </a:rPr>
              <a:t>login credentials.</a:t>
            </a:r>
          </a:p>
          <a:p>
            <a:pPr marL="285750" indent="-285750">
              <a:lnSpc>
                <a:spcPct val="150000"/>
              </a:lnSpc>
              <a:buFont typeface="Arial" panose="020B0604020202020204" pitchFamily="34" charset="0"/>
              <a:buChar char="•"/>
            </a:pPr>
            <a:r>
              <a:rPr lang="en-US" sz="2400" dirty="0">
                <a:latin typeface="Bradley Hand ITC" panose="03070402050302030203" pitchFamily="66" charset="0"/>
              </a:rPr>
              <a:t>The teacher can choose the classes for the semester irrespective of the admin permission.</a:t>
            </a:r>
          </a:p>
          <a:p>
            <a:pPr marL="285750" indent="-285750">
              <a:lnSpc>
                <a:spcPct val="150000"/>
              </a:lnSpc>
              <a:buFont typeface="Arial" panose="020B0604020202020204" pitchFamily="34" charset="0"/>
              <a:buChar char="•"/>
            </a:pPr>
            <a:r>
              <a:rPr lang="en-US" sz="2400" dirty="0">
                <a:latin typeface="Bradley Hand ITC" panose="03070402050302030203" pitchFamily="66" charset="0"/>
              </a:rPr>
              <a:t>The student can submit their details in the process of registration.</a:t>
            </a:r>
          </a:p>
          <a:p>
            <a:pPr marL="285750" indent="-285750">
              <a:lnSpc>
                <a:spcPct val="150000"/>
              </a:lnSpc>
              <a:buFont typeface="Arial" panose="020B0604020202020204" pitchFamily="34" charset="0"/>
              <a:buChar char="•"/>
            </a:pPr>
            <a:r>
              <a:rPr lang="en-US" sz="2400" dirty="0">
                <a:latin typeface="Bradley Hand ITC" panose="03070402050302030203" pitchFamily="66" charset="0"/>
              </a:rPr>
              <a:t>Part 4 details can also be included.</a:t>
            </a:r>
          </a:p>
          <a:p>
            <a:pPr marL="285750" indent="-285750">
              <a:buFont typeface="Arial" panose="020B0604020202020204" pitchFamily="34" charset="0"/>
              <a:buChar char="•"/>
            </a:pPr>
            <a:endParaRPr lang="en-US" sz="2400" dirty="0">
              <a:latin typeface="Bradley Hand ITC" panose="03070402050302030203" pitchFamily="66" charset="0"/>
            </a:endParaRPr>
          </a:p>
        </p:txBody>
      </p:sp>
    </p:spTree>
    <p:extLst>
      <p:ext uri="{BB962C8B-B14F-4D97-AF65-F5344CB8AC3E}">
        <p14:creationId xmlns:p14="http://schemas.microsoft.com/office/powerpoint/2010/main" val="6262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308F-70DB-4B0F-92A6-158A9A5D13FD}"/>
              </a:ext>
            </a:extLst>
          </p:cNvPr>
          <p:cNvSpPr>
            <a:spLocks noGrp="1"/>
          </p:cNvSpPr>
          <p:nvPr>
            <p:ph type="title"/>
          </p:nvPr>
        </p:nvSpPr>
        <p:spPr>
          <a:xfrm>
            <a:off x="6755775" y="146931"/>
            <a:ext cx="5217172" cy="573991"/>
          </a:xfrm>
        </p:spPr>
        <p:txBody>
          <a:bodyPr>
            <a:normAutofit fontScale="90000"/>
          </a:bodyPr>
          <a:lstStyle/>
          <a:p>
            <a:r>
              <a:rPr lang="en-US" sz="3600" b="1" dirty="0">
                <a:solidFill>
                  <a:schemeClr val="accent6">
                    <a:lumMod val="75000"/>
                  </a:schemeClr>
                </a:solidFill>
                <a:latin typeface="Bradley Hand ITC" panose="03070402050302030203" pitchFamily="66" charset="0"/>
              </a:rPr>
              <a:t>CONTENTS</a:t>
            </a:r>
            <a:endParaRPr lang="en-IN" sz="3600" b="1" dirty="0">
              <a:solidFill>
                <a:schemeClr val="accent6">
                  <a:lumMod val="75000"/>
                </a:schemeClr>
              </a:solidFill>
              <a:latin typeface="Bradley Hand ITC" panose="03070402050302030203" pitchFamily="66" charset="0"/>
            </a:endParaRPr>
          </a:p>
        </p:txBody>
      </p:sp>
      <p:sp>
        <p:nvSpPr>
          <p:cNvPr id="4" name="Content Placeholder 3">
            <a:extLst>
              <a:ext uri="{FF2B5EF4-FFF2-40B4-BE49-F238E27FC236}">
                <a16:creationId xmlns:a16="http://schemas.microsoft.com/office/drawing/2014/main" id="{637B6CE0-A0B0-4415-B4D7-8D92308020A2}"/>
              </a:ext>
            </a:extLst>
          </p:cNvPr>
          <p:cNvSpPr>
            <a:spLocks noGrp="1"/>
          </p:cNvSpPr>
          <p:nvPr>
            <p:ph idx="1"/>
          </p:nvPr>
        </p:nvSpPr>
        <p:spPr>
          <a:xfrm>
            <a:off x="2565514" y="497150"/>
            <a:ext cx="7803605" cy="5575176"/>
          </a:xfrm>
        </p:spPr>
        <p:txBody>
          <a:bodyPr>
            <a:noAutofit/>
          </a:bodyPr>
          <a:lstStyle/>
          <a:p>
            <a:pPr marL="457200" indent="-457200">
              <a:buAutoNum type="arabicPeriod"/>
            </a:pPr>
            <a:r>
              <a:rPr lang="en-US" sz="1800" b="1" dirty="0">
                <a:latin typeface="Bradley Hand ITC" panose="03070402050302030203" pitchFamily="66" charset="0"/>
              </a:rPr>
              <a:t>ABSTRACT</a:t>
            </a:r>
          </a:p>
          <a:p>
            <a:pPr marL="457200" indent="-457200">
              <a:buAutoNum type="arabicPeriod"/>
            </a:pPr>
            <a:r>
              <a:rPr lang="en-US" sz="1800" b="1" dirty="0">
                <a:latin typeface="Bradley Hand ITC" panose="03070402050302030203" pitchFamily="66" charset="0"/>
              </a:rPr>
              <a:t>ENXISTING SYSTEM AND DRAWBACKS</a:t>
            </a:r>
          </a:p>
          <a:p>
            <a:pPr marL="457200" indent="-457200">
              <a:buAutoNum type="arabicPeriod"/>
            </a:pPr>
            <a:r>
              <a:rPr lang="en-US" sz="1800" b="1" dirty="0">
                <a:latin typeface="Bradley Hand ITC" panose="03070402050302030203" pitchFamily="66" charset="0"/>
              </a:rPr>
              <a:t>PROPOSED SYSTEM AND MERITS</a:t>
            </a:r>
          </a:p>
          <a:p>
            <a:pPr marL="457200" indent="-457200">
              <a:buAutoNum type="arabicPeriod"/>
            </a:pPr>
            <a:r>
              <a:rPr lang="en-US" sz="1800" b="1" dirty="0">
                <a:latin typeface="Bradley Hand ITC" panose="03070402050302030203" pitchFamily="66" charset="0"/>
              </a:rPr>
              <a:t>HARDWARE COMPONENTS AND SOFTWARE REQUIREMENTS</a:t>
            </a:r>
          </a:p>
          <a:p>
            <a:pPr marL="457200" indent="-457200">
              <a:buFont typeface="+mj-lt"/>
              <a:buAutoNum type="arabicPeriod"/>
            </a:pPr>
            <a:r>
              <a:rPr lang="en-US" sz="1800" b="1" dirty="0">
                <a:latin typeface="Bradley Hand ITC" panose="03070402050302030203" pitchFamily="66" charset="0"/>
              </a:rPr>
              <a:t>SOFTWARE REQUIRMENTS SEPCIFICATIONS(SRS DOCUMENT)</a:t>
            </a:r>
          </a:p>
          <a:p>
            <a:pPr marL="457200" indent="-457200">
              <a:buFont typeface="+mj-lt"/>
              <a:buAutoNum type="arabicPeriod"/>
            </a:pPr>
            <a:r>
              <a:rPr lang="en-US" sz="1800" b="1" dirty="0">
                <a:latin typeface="Bradley Hand ITC" panose="03070402050302030203" pitchFamily="66" charset="0"/>
              </a:rPr>
              <a:t>(FUNTIONAL AND NON FUNCTIONAL REQUIREMENTS INCLUDED.)</a:t>
            </a:r>
          </a:p>
          <a:p>
            <a:pPr marL="457200" indent="-457200">
              <a:buFont typeface="+mj-lt"/>
              <a:buAutoNum type="arabicPeriod"/>
            </a:pPr>
            <a:r>
              <a:rPr lang="en-US" sz="1800" b="1" dirty="0">
                <a:latin typeface="Bradley Hand ITC" panose="03070402050302030203" pitchFamily="66" charset="0"/>
              </a:rPr>
              <a:t> DATA DICTIONARY</a:t>
            </a:r>
          </a:p>
          <a:p>
            <a:pPr marL="457200" indent="-457200">
              <a:buFont typeface="+mj-lt"/>
              <a:buAutoNum type="arabicPeriod"/>
            </a:pPr>
            <a:r>
              <a:rPr lang="en-US" sz="1800" b="1" dirty="0">
                <a:latin typeface="Bradley Hand ITC" panose="03070402050302030203" pitchFamily="66" charset="0"/>
              </a:rPr>
              <a:t>USE CASE DIARGRAM</a:t>
            </a:r>
          </a:p>
          <a:p>
            <a:pPr marL="457200" indent="-457200">
              <a:buFont typeface="+mj-lt"/>
              <a:buAutoNum type="arabicPeriod"/>
            </a:pPr>
            <a:r>
              <a:rPr lang="en-US" sz="1800" b="1" dirty="0">
                <a:latin typeface="Bradley Hand ITC" panose="03070402050302030203" pitchFamily="66" charset="0"/>
              </a:rPr>
              <a:t>CLASS DIAGRAM</a:t>
            </a:r>
          </a:p>
          <a:p>
            <a:pPr marL="457200" indent="-457200">
              <a:buFont typeface="+mj-lt"/>
              <a:buAutoNum type="arabicPeriod"/>
            </a:pPr>
            <a:r>
              <a:rPr lang="en-US" sz="1800" b="1" dirty="0">
                <a:latin typeface="Bradley Hand ITC" panose="03070402050302030203" pitchFamily="66" charset="0"/>
              </a:rPr>
              <a:t>SEQUENCE DIAGRAM</a:t>
            </a:r>
          </a:p>
          <a:p>
            <a:pPr marL="457200" indent="-457200">
              <a:buFont typeface="+mj-lt"/>
              <a:buAutoNum type="arabicPeriod"/>
            </a:pPr>
            <a:r>
              <a:rPr lang="en-US" sz="1800" b="1" dirty="0">
                <a:latin typeface="Bradley Hand ITC" panose="03070402050302030203" pitchFamily="66" charset="0"/>
              </a:rPr>
              <a:t>ACTIVITY DIAGRAM</a:t>
            </a:r>
          </a:p>
          <a:p>
            <a:pPr marL="457200" indent="-457200">
              <a:buFont typeface="+mj-lt"/>
              <a:buAutoNum type="arabicPeriod"/>
            </a:pPr>
            <a:r>
              <a:rPr lang="en-US" sz="1800" b="1" dirty="0">
                <a:latin typeface="Bradley Hand ITC" panose="03070402050302030203" pitchFamily="66" charset="0"/>
              </a:rPr>
              <a:t>OUTPUTS SCHREEN SHOTS</a:t>
            </a:r>
          </a:p>
          <a:p>
            <a:pPr marL="457200" indent="-457200">
              <a:buFont typeface="+mj-lt"/>
              <a:buAutoNum type="arabicPeriod"/>
            </a:pPr>
            <a:r>
              <a:rPr lang="en-US" sz="1800" b="1" dirty="0">
                <a:latin typeface="Bradley Hand ITC" panose="03070402050302030203" pitchFamily="66" charset="0"/>
              </a:rPr>
              <a:t>TESTCASES</a:t>
            </a:r>
          </a:p>
          <a:p>
            <a:pPr marL="457200" indent="-457200">
              <a:buFont typeface="+mj-lt"/>
              <a:buAutoNum type="arabicPeriod"/>
            </a:pPr>
            <a:r>
              <a:rPr lang="en-US" sz="1800" b="1" dirty="0">
                <a:latin typeface="Bradley Hand ITC" panose="03070402050302030203" pitchFamily="66" charset="0"/>
              </a:rPr>
              <a:t>CONCLUSION</a:t>
            </a:r>
          </a:p>
          <a:p>
            <a:pPr marL="457200" indent="-457200">
              <a:buFont typeface="+mj-lt"/>
              <a:buAutoNum type="arabicPeriod"/>
            </a:pPr>
            <a:r>
              <a:rPr lang="en-US" sz="1800" b="1" dirty="0">
                <a:latin typeface="Bradley Hand ITC" panose="03070402050302030203" pitchFamily="66" charset="0"/>
              </a:rPr>
              <a:t>FUTURESCOPE</a:t>
            </a:r>
          </a:p>
          <a:p>
            <a:pPr marL="457200" indent="-457200">
              <a:buFont typeface="+mj-lt"/>
              <a:buAutoNum type="arabicPeriod"/>
            </a:pPr>
            <a:r>
              <a:rPr lang="en-US" sz="1800" b="1" dirty="0">
                <a:latin typeface="Bradley Hand ITC" panose="03070402050302030203" pitchFamily="66" charset="0"/>
              </a:rPr>
              <a:t>BIBILIOGRAPHY</a:t>
            </a:r>
          </a:p>
          <a:p>
            <a:pPr marL="457200" indent="-457200">
              <a:buFont typeface="+mj-lt"/>
              <a:buAutoNum type="arabicPeriod"/>
            </a:pPr>
            <a:endParaRPr lang="en-US" sz="1800" b="1" dirty="0">
              <a:latin typeface="Bradley Hand ITC" panose="03070402050302030203" pitchFamily="66" charset="0"/>
            </a:endParaRPr>
          </a:p>
          <a:p>
            <a:endParaRPr lang="en-IN" sz="1800" b="1" dirty="0">
              <a:latin typeface="Bradley Hand ITC" panose="03070402050302030203" pitchFamily="66" charset="0"/>
            </a:endParaRPr>
          </a:p>
          <a:p>
            <a:pPr marL="457200" indent="-457200">
              <a:buAutoNum type="arabicPeriod"/>
            </a:pPr>
            <a:endParaRPr lang="en-IN" sz="1800" b="1" dirty="0">
              <a:latin typeface="Bradley Hand ITC" panose="03070402050302030203" pitchFamily="66" charset="0"/>
            </a:endParaRPr>
          </a:p>
        </p:txBody>
      </p:sp>
      <p:sp>
        <p:nvSpPr>
          <p:cNvPr id="5" name="Date Placeholder 4">
            <a:extLst>
              <a:ext uri="{FF2B5EF4-FFF2-40B4-BE49-F238E27FC236}">
                <a16:creationId xmlns:a16="http://schemas.microsoft.com/office/drawing/2014/main" id="{FEACCDB7-9814-4581-99C3-61C3035B7AFB}"/>
              </a:ext>
            </a:extLst>
          </p:cNvPr>
          <p:cNvSpPr>
            <a:spLocks noGrp="1"/>
          </p:cNvSpPr>
          <p:nvPr>
            <p:ph type="dt" sz="half" idx="10"/>
          </p:nvPr>
        </p:nvSpPr>
        <p:spPr/>
        <p:txBody>
          <a:bodyPr/>
          <a:lstStyle/>
          <a:p>
            <a:r>
              <a:rPr lang="en-US" dirty="0"/>
              <a:t>M.S.Ds</a:t>
            </a:r>
          </a:p>
        </p:txBody>
      </p:sp>
      <p:sp>
        <p:nvSpPr>
          <p:cNvPr id="6" name="Footer Placeholder 5">
            <a:extLst>
              <a:ext uri="{FF2B5EF4-FFF2-40B4-BE49-F238E27FC236}">
                <a16:creationId xmlns:a16="http://schemas.microsoft.com/office/drawing/2014/main" id="{CFC9BC9D-8FAE-442C-AE5C-7B06CC9EE569}"/>
              </a:ext>
            </a:extLst>
          </p:cNvPr>
          <p:cNvSpPr>
            <a:spLocks noGrp="1"/>
          </p:cNvSpPr>
          <p:nvPr>
            <p:ph type="ftr" sz="quarter" idx="11"/>
          </p:nvPr>
        </p:nvSpPr>
        <p:spPr/>
        <p:txBody>
          <a:bodyPr/>
          <a:lstStyle/>
          <a:p>
            <a:r>
              <a:rPr lang="en-US" dirty="0"/>
              <a:t>STUDENT RECORD MANAGEMENT SYSTEM</a:t>
            </a:r>
          </a:p>
        </p:txBody>
      </p:sp>
      <p:sp>
        <p:nvSpPr>
          <p:cNvPr id="7" name="Slide Number Placeholder 6">
            <a:extLst>
              <a:ext uri="{FF2B5EF4-FFF2-40B4-BE49-F238E27FC236}">
                <a16:creationId xmlns:a16="http://schemas.microsoft.com/office/drawing/2014/main" id="{78ACFDAD-D8D0-4B93-9003-58A9CC685E26}"/>
              </a:ext>
            </a:extLst>
          </p:cNvPr>
          <p:cNvSpPr>
            <a:spLocks noGrp="1"/>
          </p:cNvSpPr>
          <p:nvPr>
            <p:ph type="sldNum" sz="quarter" idx="12"/>
          </p:nvPr>
        </p:nvSpPr>
        <p:spPr/>
        <p:txBody>
          <a:bodyPr/>
          <a:lstStyle/>
          <a:p>
            <a:fld id="{5EA792F7-1D9E-4C7E-A103-E8EDFDC2691E}" type="slidenum">
              <a:rPr lang="en-US" smtClean="0"/>
              <a:t>2</a:t>
            </a:fld>
            <a:endParaRPr lang="en-US" dirty="0"/>
          </a:p>
        </p:txBody>
      </p:sp>
      <p:sp>
        <p:nvSpPr>
          <p:cNvPr id="11" name="TextBox 10">
            <a:extLst>
              <a:ext uri="{FF2B5EF4-FFF2-40B4-BE49-F238E27FC236}">
                <a16:creationId xmlns:a16="http://schemas.microsoft.com/office/drawing/2014/main" id="{A00F2C3A-27E3-49F9-862B-07B8746E1F91}"/>
              </a:ext>
            </a:extLst>
          </p:cNvPr>
          <p:cNvSpPr txBox="1"/>
          <p:nvPr/>
        </p:nvSpPr>
        <p:spPr>
          <a:xfrm>
            <a:off x="1277644" y="1315277"/>
            <a:ext cx="1651988" cy="4647426"/>
          </a:xfrm>
          <a:prstGeom prst="rect">
            <a:avLst/>
          </a:prstGeom>
          <a:noFill/>
        </p:spPr>
        <p:txBody>
          <a:bodyPr wrap="square" rtlCol="0">
            <a:spAutoFit/>
          </a:bodyPr>
          <a:lstStyle/>
          <a:p>
            <a:r>
              <a:rPr lang="en-US" sz="6600" dirty="0">
                <a:latin typeface="Bradley Hand ITC" panose="03070402050302030203" pitchFamily="66" charset="0"/>
              </a:rPr>
              <a:t>D</a:t>
            </a:r>
          </a:p>
          <a:p>
            <a:r>
              <a:rPr lang="en-US" sz="6600" dirty="0">
                <a:latin typeface="Bradley Hand ITC" panose="03070402050302030203" pitchFamily="66" charset="0"/>
              </a:rPr>
              <a:t>A</a:t>
            </a:r>
          </a:p>
          <a:p>
            <a:r>
              <a:rPr lang="en-US" sz="6600" dirty="0">
                <a:latin typeface="Bradley Hand ITC" panose="03070402050302030203" pitchFamily="66" charset="0"/>
              </a:rPr>
              <a:t>T</a:t>
            </a:r>
          </a:p>
          <a:p>
            <a:r>
              <a:rPr lang="en-US" sz="6600" dirty="0">
                <a:latin typeface="Bradley Hand ITC" panose="03070402050302030203" pitchFamily="66" charset="0"/>
              </a:rPr>
              <a:t>A</a:t>
            </a:r>
          </a:p>
          <a:p>
            <a:r>
              <a:rPr lang="en-US" sz="3200" dirty="0">
                <a:latin typeface="Bradley Hand ITC" panose="03070402050302030203" pitchFamily="66" charset="0"/>
              </a:rPr>
              <a:t>Is life</a:t>
            </a:r>
            <a:endParaRPr lang="en-IN" sz="3200" dirty="0">
              <a:latin typeface="Bradley Hand ITC" panose="03070402050302030203" pitchFamily="66" charset="0"/>
            </a:endParaRPr>
          </a:p>
        </p:txBody>
      </p:sp>
    </p:spTree>
    <p:extLst>
      <p:ext uri="{BB962C8B-B14F-4D97-AF65-F5344CB8AC3E}">
        <p14:creationId xmlns:p14="http://schemas.microsoft.com/office/powerpoint/2010/main" val="187944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9435-FF72-44E7-9F0B-B2BAF1954172}"/>
              </a:ext>
            </a:extLst>
          </p:cNvPr>
          <p:cNvSpPr>
            <a:spLocks noGrp="1"/>
          </p:cNvSpPr>
          <p:nvPr>
            <p:ph type="title"/>
          </p:nvPr>
        </p:nvSpPr>
        <p:spPr>
          <a:xfrm>
            <a:off x="3595324" y="396117"/>
            <a:ext cx="5217172" cy="1158857"/>
          </a:xfrm>
        </p:spPr>
        <p:txBody>
          <a:bodyPr/>
          <a:lstStyle/>
          <a:p>
            <a:r>
              <a:rPr lang="en-US" dirty="0">
                <a:latin typeface="Bradley Hand ITC" panose="03070402050302030203" pitchFamily="66" charset="0"/>
              </a:rPr>
              <a:t>BIBILIOGRAPHY</a:t>
            </a:r>
            <a:endParaRPr lang="en-IN" dirty="0">
              <a:latin typeface="Bradley Hand ITC" panose="03070402050302030203" pitchFamily="66" charset="0"/>
            </a:endParaRPr>
          </a:p>
        </p:txBody>
      </p:sp>
      <p:sp>
        <p:nvSpPr>
          <p:cNvPr id="4" name="Content Placeholder 3">
            <a:extLst>
              <a:ext uri="{FF2B5EF4-FFF2-40B4-BE49-F238E27FC236}">
                <a16:creationId xmlns:a16="http://schemas.microsoft.com/office/drawing/2014/main" id="{1CDF3A51-A7C5-4445-9D2F-EA62AA53610B}"/>
              </a:ext>
            </a:extLst>
          </p:cNvPr>
          <p:cNvSpPr>
            <a:spLocks noGrp="1"/>
          </p:cNvSpPr>
          <p:nvPr>
            <p:ph idx="1"/>
          </p:nvPr>
        </p:nvSpPr>
        <p:spPr>
          <a:xfrm>
            <a:off x="1411549" y="1927836"/>
            <a:ext cx="9771285" cy="4351338"/>
          </a:xfrm>
        </p:spPr>
        <p:txBody>
          <a:bodyPr>
            <a:normAutofit/>
          </a:bodyPr>
          <a:lstStyle/>
          <a:p>
            <a:pPr marL="285750" indent="-285750">
              <a:buFont typeface="Arial" panose="020B0604020202020204" pitchFamily="34" charset="0"/>
              <a:buChar char="•"/>
            </a:pPr>
            <a:r>
              <a:rPr lang="en-IN" sz="1600" u="sng" dirty="0">
                <a:hlinkClick r:id="rId2"/>
              </a:rPr>
              <a:t>https://www.google.com/search?q=html+color+mixer&amp;oq=html&amp;aqs=chrome.0.69i59j69i57j69i59l2j0i433i512l4j0i512j46i433i512.3636j0j15&amp;sourceid=chrome&amp;ie=UTF-8</a:t>
            </a:r>
            <a:endParaRPr lang="en-IN" sz="1600" dirty="0"/>
          </a:p>
          <a:p>
            <a:pPr marL="285750" indent="-285750">
              <a:buFont typeface="Arial" panose="020B0604020202020204" pitchFamily="34" charset="0"/>
              <a:buChar char="•"/>
            </a:pPr>
            <a:r>
              <a:rPr lang="en-IN" sz="1600" u="sng" dirty="0">
                <a:hlinkClick r:id="rId3"/>
              </a:rPr>
              <a:t>https://undraw.co/search</a:t>
            </a:r>
            <a:endParaRPr lang="en-IN" sz="1600" dirty="0"/>
          </a:p>
          <a:p>
            <a:pPr marL="285750" indent="-285750">
              <a:buFont typeface="Arial" panose="020B0604020202020204" pitchFamily="34" charset="0"/>
              <a:buChar char="•"/>
            </a:pPr>
            <a:r>
              <a:rPr lang="en-IN" sz="1600" u="sng" dirty="0">
                <a:hlinkClick r:id="rId4"/>
              </a:rPr>
              <a:t>https://www.flaticon.com/search?word=student&amp;type=icon</a:t>
            </a:r>
            <a:endParaRPr lang="en-IN" sz="1600" dirty="0"/>
          </a:p>
          <a:p>
            <a:pPr marL="285750" indent="-285750">
              <a:buFont typeface="Arial" panose="020B0604020202020204" pitchFamily="34" charset="0"/>
              <a:buChar char="•"/>
            </a:pPr>
            <a:r>
              <a:rPr lang="en-IN" sz="1600" u="sng" dirty="0">
                <a:hlinkClick r:id="rId5"/>
              </a:rPr>
              <a:t>https://getbootstrap.com/docs/5.1/getting-started/introduction/</a:t>
            </a:r>
            <a:endParaRPr lang="en-IN" sz="1600" dirty="0"/>
          </a:p>
          <a:p>
            <a:pPr marL="285750" indent="-285750">
              <a:buFont typeface="Arial" panose="020B0604020202020204" pitchFamily="34" charset="0"/>
              <a:buChar char="•"/>
            </a:pPr>
            <a:r>
              <a:rPr lang="en-IN" sz="1600" u="sng" dirty="0">
                <a:hlinkClick r:id="rId6"/>
              </a:rPr>
              <a:t>https://docs.djangoproject.com/en/3.2/intro/tutorial01/</a:t>
            </a:r>
            <a:endParaRPr lang="en-IN" sz="1600" dirty="0"/>
          </a:p>
          <a:p>
            <a:pPr marL="285750" indent="-285750">
              <a:buFont typeface="Arial" panose="020B0604020202020204" pitchFamily="34" charset="0"/>
              <a:buChar char="•"/>
            </a:pPr>
            <a:r>
              <a:rPr lang="en-IN" sz="1600" u="sng" dirty="0">
                <a:hlinkClick r:id="rId7"/>
              </a:rPr>
              <a:t>https://www.python.org/doc/</a:t>
            </a:r>
            <a:endParaRPr lang="en-IN" sz="1600" dirty="0"/>
          </a:p>
          <a:p>
            <a:pPr marL="285750" indent="-285750">
              <a:buFont typeface="Arial" panose="020B0604020202020204" pitchFamily="34" charset="0"/>
              <a:buChar char="•"/>
            </a:pPr>
            <a:r>
              <a:rPr lang="en-IN" sz="1600" u="sng" dirty="0">
                <a:hlinkClick r:id="rId8"/>
              </a:rPr>
              <a:t>https://www.w3schools.com/html/</a:t>
            </a:r>
            <a:endParaRPr lang="en-IN" sz="1600" dirty="0"/>
          </a:p>
          <a:p>
            <a:pPr marL="285750" indent="-285750">
              <a:buFont typeface="Arial" panose="020B0604020202020204" pitchFamily="34" charset="0"/>
              <a:buChar char="•"/>
            </a:pPr>
            <a:r>
              <a:rPr lang="en-IN" sz="1600" u="sng" dirty="0">
                <a:hlinkClick r:id="rId9"/>
              </a:rPr>
              <a:t>https://www.w3schools.com/css/</a:t>
            </a:r>
            <a:endParaRPr lang="en-IN" sz="1600" dirty="0"/>
          </a:p>
          <a:p>
            <a:pPr marL="285750" indent="-285750">
              <a:buFont typeface="Arial" panose="020B0604020202020204" pitchFamily="34" charset="0"/>
              <a:buChar char="•"/>
            </a:pPr>
            <a:r>
              <a:rPr lang="en-IN" sz="1600" u="sng" dirty="0">
                <a:hlinkClick r:id="rId10"/>
              </a:rPr>
              <a:t>https://stackoverflow.com/questions/tagged/django</a:t>
            </a:r>
            <a:endParaRPr lang="en-IN" sz="1600" dirty="0"/>
          </a:p>
          <a:p>
            <a:pPr marL="285750" indent="-285750">
              <a:buFont typeface="Arial" panose="020B0604020202020204" pitchFamily="34" charset="0"/>
              <a:buChar char="•"/>
            </a:pPr>
            <a:r>
              <a:rPr lang="en-IN" sz="1600" u="sng" dirty="0">
                <a:hlinkClick r:id="rId11"/>
              </a:rPr>
              <a:t>https://in.pinterest.com/pin/849139704719724053/</a:t>
            </a:r>
            <a:endParaRPr lang="en-IN" sz="1600" dirty="0"/>
          </a:p>
        </p:txBody>
      </p:sp>
    </p:spTree>
    <p:extLst>
      <p:ext uri="{BB962C8B-B14F-4D97-AF65-F5344CB8AC3E}">
        <p14:creationId xmlns:p14="http://schemas.microsoft.com/office/powerpoint/2010/main" val="345290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A7D1-B708-4486-93B9-7010A646C26B}"/>
              </a:ext>
            </a:extLst>
          </p:cNvPr>
          <p:cNvSpPr>
            <a:spLocks noGrp="1"/>
          </p:cNvSpPr>
          <p:nvPr>
            <p:ph type="title"/>
          </p:nvPr>
        </p:nvSpPr>
        <p:spPr>
          <a:xfrm>
            <a:off x="3290538" y="1215577"/>
            <a:ext cx="5178019" cy="3713638"/>
          </a:xfrm>
        </p:spPr>
        <p:txBody>
          <a:bodyPr>
            <a:normAutofit/>
          </a:bodyPr>
          <a:lstStyle/>
          <a:p>
            <a:r>
              <a:rPr lang="en-US" sz="6600" b="1" dirty="0">
                <a:latin typeface="Bradley Hand ITC" panose="03070402050302030203" pitchFamily="66" charset="0"/>
              </a:rPr>
              <a:t>    QUERIES? </a:t>
            </a:r>
            <a:endParaRPr lang="en-IN" sz="6600" b="1" dirty="0">
              <a:latin typeface="Bradley Hand ITC" panose="03070402050302030203" pitchFamily="66" charset="0"/>
            </a:endParaRPr>
          </a:p>
        </p:txBody>
      </p:sp>
      <p:sp>
        <p:nvSpPr>
          <p:cNvPr id="3" name="Text Placeholder 2">
            <a:extLst>
              <a:ext uri="{FF2B5EF4-FFF2-40B4-BE49-F238E27FC236}">
                <a16:creationId xmlns:a16="http://schemas.microsoft.com/office/drawing/2014/main" id="{8083B84D-F7D7-4042-8F95-722078A1FE4E}"/>
              </a:ext>
            </a:extLst>
          </p:cNvPr>
          <p:cNvSpPr>
            <a:spLocks noGrp="1"/>
          </p:cNvSpPr>
          <p:nvPr>
            <p:ph type="body" sz="quarter" idx="13"/>
          </p:nvPr>
        </p:nvSpPr>
        <p:spPr/>
        <p:txBody>
          <a:bodyPr/>
          <a:lstStyle/>
          <a:p>
            <a:endParaRPr lang="en-IN"/>
          </a:p>
        </p:txBody>
      </p:sp>
      <p:sp>
        <p:nvSpPr>
          <p:cNvPr id="4" name="Date Placeholder 3">
            <a:extLst>
              <a:ext uri="{FF2B5EF4-FFF2-40B4-BE49-F238E27FC236}">
                <a16:creationId xmlns:a16="http://schemas.microsoft.com/office/drawing/2014/main" id="{8245FE75-517A-47A8-9155-7CB7C347C9CD}"/>
              </a:ext>
            </a:extLst>
          </p:cNvPr>
          <p:cNvSpPr>
            <a:spLocks noGrp="1"/>
          </p:cNvSpPr>
          <p:nvPr>
            <p:ph type="dt" sz="half" idx="10"/>
          </p:nvPr>
        </p:nvSpPr>
        <p:spPr/>
        <p:txBody>
          <a:bodyPr/>
          <a:lstStyle/>
          <a:p>
            <a:r>
              <a:rPr lang="en-US" dirty="0"/>
              <a:t>M.S.DS</a:t>
            </a:r>
          </a:p>
        </p:txBody>
      </p:sp>
      <p:sp>
        <p:nvSpPr>
          <p:cNvPr id="5" name="Footer Placeholder 4">
            <a:extLst>
              <a:ext uri="{FF2B5EF4-FFF2-40B4-BE49-F238E27FC236}">
                <a16:creationId xmlns:a16="http://schemas.microsoft.com/office/drawing/2014/main" id="{B58820D7-E3D7-4F43-9592-4DB8C99DCF42}"/>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6" name="Slide Number Placeholder 5">
            <a:extLst>
              <a:ext uri="{FF2B5EF4-FFF2-40B4-BE49-F238E27FC236}">
                <a16:creationId xmlns:a16="http://schemas.microsoft.com/office/drawing/2014/main" id="{E8B05500-6643-4D33-B545-EDA4C6F8B6A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234286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4F7D-D859-45A9-98C5-E0FE6455861F}"/>
              </a:ext>
            </a:extLst>
          </p:cNvPr>
          <p:cNvSpPr>
            <a:spLocks noGrp="1"/>
          </p:cNvSpPr>
          <p:nvPr>
            <p:ph type="ctrTitle"/>
          </p:nvPr>
        </p:nvSpPr>
        <p:spPr>
          <a:xfrm>
            <a:off x="6985664" y="1692403"/>
            <a:ext cx="4203323" cy="2927350"/>
          </a:xfrm>
        </p:spPr>
        <p:txBody>
          <a:bodyPr/>
          <a:lstStyle/>
          <a:p>
            <a:r>
              <a:rPr lang="en-US" dirty="0">
                <a:latin typeface="Bradley Hand ITC" panose="03070402050302030203" pitchFamily="66" charset="0"/>
              </a:rPr>
              <a:t>THANK</a:t>
            </a:r>
            <a:br>
              <a:rPr lang="en-US" dirty="0">
                <a:latin typeface="Bradley Hand ITC" panose="03070402050302030203" pitchFamily="66" charset="0"/>
              </a:rPr>
            </a:br>
            <a:r>
              <a:rPr lang="en-US" dirty="0">
                <a:latin typeface="Bradley Hand ITC" panose="03070402050302030203" pitchFamily="66" charset="0"/>
              </a:rPr>
              <a:t>YOU</a:t>
            </a:r>
            <a:endParaRPr lang="en-IN" dirty="0">
              <a:latin typeface="Bradley Hand ITC" panose="03070402050302030203" pitchFamily="66" charset="0"/>
            </a:endParaRPr>
          </a:p>
        </p:txBody>
      </p:sp>
      <p:sp>
        <p:nvSpPr>
          <p:cNvPr id="5" name="Date Placeholder 4">
            <a:extLst>
              <a:ext uri="{FF2B5EF4-FFF2-40B4-BE49-F238E27FC236}">
                <a16:creationId xmlns:a16="http://schemas.microsoft.com/office/drawing/2014/main" id="{B0CCB72B-93B4-40F5-BB7A-53EA920C33A4}"/>
              </a:ext>
            </a:extLst>
          </p:cNvPr>
          <p:cNvSpPr>
            <a:spLocks noGrp="1"/>
          </p:cNvSpPr>
          <p:nvPr>
            <p:ph type="dt" sz="half" idx="10"/>
          </p:nvPr>
        </p:nvSpPr>
        <p:spPr/>
        <p:txBody>
          <a:bodyPr/>
          <a:lstStyle/>
          <a:p>
            <a:pPr lvl="0">
              <a:defRPr/>
            </a:pPr>
            <a:r>
              <a:rPr lang="en-US" dirty="0">
                <a:solidFill>
                  <a:prstClr val="black">
                    <a:tint val="75000"/>
                  </a:prstClr>
                </a:solidFill>
              </a:rPr>
              <a:t>M.S.DS</a:t>
            </a:r>
          </a:p>
        </p:txBody>
      </p:sp>
      <p:sp>
        <p:nvSpPr>
          <p:cNvPr id="6" name="Footer Placeholder 5">
            <a:extLst>
              <a:ext uri="{FF2B5EF4-FFF2-40B4-BE49-F238E27FC236}">
                <a16:creationId xmlns:a16="http://schemas.microsoft.com/office/drawing/2014/main" id="{9F92C259-A787-4324-8258-AF02C1AF2D55}"/>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7" name="Slide Number Placeholder 6">
            <a:extLst>
              <a:ext uri="{FF2B5EF4-FFF2-40B4-BE49-F238E27FC236}">
                <a16:creationId xmlns:a16="http://schemas.microsoft.com/office/drawing/2014/main" id="{C4BBB284-AA90-4904-B044-E5EF86232C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22728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D3D1-6334-4FBF-B7EF-6A8BDF69BCB4}"/>
              </a:ext>
            </a:extLst>
          </p:cNvPr>
          <p:cNvSpPr>
            <a:spLocks noGrp="1"/>
          </p:cNvSpPr>
          <p:nvPr>
            <p:ph type="title"/>
          </p:nvPr>
        </p:nvSpPr>
        <p:spPr/>
        <p:txBody>
          <a:bodyPr/>
          <a:lstStyle/>
          <a:p>
            <a:r>
              <a:rPr lang="en-US" b="1" dirty="0">
                <a:solidFill>
                  <a:schemeClr val="accent4">
                    <a:lumMod val="50000"/>
                  </a:schemeClr>
                </a:solidFill>
                <a:latin typeface="Bradley Hand ITC" panose="03070402050302030203" pitchFamily="66" charset="0"/>
              </a:rPr>
              <a:t>ABSTRACT</a:t>
            </a:r>
            <a:endParaRPr lang="en-IN" b="1" dirty="0">
              <a:solidFill>
                <a:schemeClr val="accent4">
                  <a:lumMod val="50000"/>
                </a:schemeClr>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id="{6D3BA4FE-AF64-464F-9EC9-D30E801A3BEB}"/>
              </a:ext>
            </a:extLst>
          </p:cNvPr>
          <p:cNvSpPr>
            <a:spLocks noGrp="1"/>
          </p:cNvSpPr>
          <p:nvPr>
            <p:ph idx="1"/>
          </p:nvPr>
        </p:nvSpPr>
        <p:spPr>
          <a:xfrm>
            <a:off x="938906" y="1715151"/>
            <a:ext cx="10646453" cy="4351338"/>
          </a:xfrm>
        </p:spPr>
        <p:txBody>
          <a:bodyPr>
            <a:normAutofit/>
          </a:bodyPr>
          <a:lstStyle/>
          <a:p>
            <a:pPr marL="342900" indent="-342900">
              <a:lnSpc>
                <a:spcPct val="200000"/>
              </a:lnSpc>
              <a:buFont typeface="Arial" panose="020B0604020202020204" pitchFamily="34" charset="0"/>
              <a:buChar char="•"/>
            </a:pPr>
            <a:r>
              <a:rPr lang="en-IN" sz="2400" b="1" dirty="0">
                <a:solidFill>
                  <a:schemeClr val="accent6">
                    <a:lumMod val="75000"/>
                  </a:schemeClr>
                </a:solidFill>
                <a:latin typeface="Bradley Hand ITC" panose="03070402050302030203" pitchFamily="66" charset="0"/>
              </a:rPr>
              <a:t>“STUDENT RECORD MANAGEMENT SYSTEM” </a:t>
            </a:r>
            <a:r>
              <a:rPr lang="en-IN" sz="2400" dirty="0">
                <a:latin typeface="Bradley Hand ITC" panose="03070402050302030203" pitchFamily="66" charset="0"/>
              </a:rPr>
              <a:t>is to alter the hand-operated student record system with the computerized program. This system enhances the convenience of maintaining student information. Student record system assists the users in quick management of the information with a user-friendly interface provided.  </a:t>
            </a:r>
          </a:p>
          <a:p>
            <a:pPr marL="342900" indent="-342900">
              <a:lnSpc>
                <a:spcPct val="200000"/>
              </a:lnSpc>
              <a:buFont typeface="Arial" panose="020B0604020202020204" pitchFamily="34" charset="0"/>
              <a:buChar char="•"/>
            </a:pPr>
            <a:endParaRPr lang="en-IN" sz="2400" dirty="0">
              <a:latin typeface="Bradley Hand ITC" panose="03070402050302030203" pitchFamily="66" charset="0"/>
            </a:endParaRPr>
          </a:p>
          <a:p>
            <a:endParaRPr lang="en-IN" dirty="0"/>
          </a:p>
        </p:txBody>
      </p:sp>
      <p:sp>
        <p:nvSpPr>
          <p:cNvPr id="4" name="Picture Placeholder 3">
            <a:extLst>
              <a:ext uri="{FF2B5EF4-FFF2-40B4-BE49-F238E27FC236}">
                <a16:creationId xmlns:a16="http://schemas.microsoft.com/office/drawing/2014/main" id="{F498DB00-740C-4674-AFD5-8E9AD45E4A92}"/>
              </a:ext>
            </a:extLst>
          </p:cNvPr>
          <p:cNvSpPr>
            <a:spLocks noGrp="1"/>
          </p:cNvSpPr>
          <p:nvPr>
            <p:ph type="pic" sz="quarter" idx="13"/>
          </p:nvPr>
        </p:nvSpPr>
        <p:spPr>
          <a:xfrm>
            <a:off x="7235389" y="286993"/>
            <a:ext cx="4114800" cy="148013"/>
          </a:xfrm>
        </p:spPr>
      </p:sp>
      <p:sp>
        <p:nvSpPr>
          <p:cNvPr id="5" name="Picture Placeholder 4">
            <a:extLst>
              <a:ext uri="{FF2B5EF4-FFF2-40B4-BE49-F238E27FC236}">
                <a16:creationId xmlns:a16="http://schemas.microsoft.com/office/drawing/2014/main" id="{CEEA8277-28D5-4770-80D9-8CF37CA641F9}"/>
              </a:ext>
            </a:extLst>
          </p:cNvPr>
          <p:cNvSpPr>
            <a:spLocks noGrp="1"/>
          </p:cNvSpPr>
          <p:nvPr>
            <p:ph type="pic" sz="quarter" idx="14"/>
          </p:nvPr>
        </p:nvSpPr>
        <p:spPr>
          <a:xfrm flipV="1">
            <a:off x="7235389" y="6301046"/>
            <a:ext cx="4114799" cy="55303"/>
          </a:xfrm>
        </p:spPr>
      </p:sp>
      <p:sp>
        <p:nvSpPr>
          <p:cNvPr id="6" name="Date Placeholder 5">
            <a:extLst>
              <a:ext uri="{FF2B5EF4-FFF2-40B4-BE49-F238E27FC236}">
                <a16:creationId xmlns:a16="http://schemas.microsoft.com/office/drawing/2014/main" id="{7AEF127B-DE2A-40D3-B01D-12F6582CDDE2}"/>
              </a:ext>
            </a:extLst>
          </p:cNvPr>
          <p:cNvSpPr>
            <a:spLocks noGrp="1"/>
          </p:cNvSpPr>
          <p:nvPr>
            <p:ph type="dt" sz="half" idx="15"/>
          </p:nvPr>
        </p:nvSpPr>
        <p:spPr/>
        <p:txBody>
          <a:bodyPr/>
          <a:lstStyle/>
          <a:p>
            <a:r>
              <a:rPr lang="en-US" dirty="0"/>
              <a:t>M.S.Ds</a:t>
            </a:r>
          </a:p>
        </p:txBody>
      </p:sp>
      <p:sp>
        <p:nvSpPr>
          <p:cNvPr id="7" name="Footer Placeholder 6">
            <a:extLst>
              <a:ext uri="{FF2B5EF4-FFF2-40B4-BE49-F238E27FC236}">
                <a16:creationId xmlns:a16="http://schemas.microsoft.com/office/drawing/2014/main" id="{2B7C3E2F-3521-406C-BB24-BDE79CD89AC2}"/>
              </a:ext>
            </a:extLst>
          </p:cNvPr>
          <p:cNvSpPr>
            <a:spLocks noGrp="1"/>
          </p:cNvSpPr>
          <p:nvPr>
            <p:ph type="ftr" sz="quarter" idx="16"/>
          </p:nvPr>
        </p:nvSpPr>
        <p:spPr/>
        <p:txBody>
          <a:bodyPr/>
          <a:lstStyle/>
          <a:p>
            <a:r>
              <a:rPr lang="en-US" dirty="0"/>
              <a:t>STUDENT MANAGEMENT RECORD SYSYTEM</a:t>
            </a:r>
          </a:p>
        </p:txBody>
      </p:sp>
      <p:sp>
        <p:nvSpPr>
          <p:cNvPr id="8" name="Slide Number Placeholder 7">
            <a:extLst>
              <a:ext uri="{FF2B5EF4-FFF2-40B4-BE49-F238E27FC236}">
                <a16:creationId xmlns:a16="http://schemas.microsoft.com/office/drawing/2014/main" id="{DF30E486-847D-43A6-9ED0-01D2CF19F1DC}"/>
              </a:ext>
            </a:extLst>
          </p:cNvPr>
          <p:cNvSpPr>
            <a:spLocks noGrp="1"/>
          </p:cNvSpPr>
          <p:nvPr>
            <p:ph type="sldNum" sz="quarter" idx="17"/>
          </p:nvPr>
        </p:nvSpPr>
        <p:spPr/>
        <p:txBody>
          <a:bodyPr/>
          <a:lstStyle/>
          <a:p>
            <a:fld id="{5EA792F7-1D9E-4C7E-A103-E8EDFDC2691E}" type="slidenum">
              <a:rPr lang="en-US" smtClean="0"/>
              <a:t>3</a:t>
            </a:fld>
            <a:endParaRPr lang="en-US" dirty="0"/>
          </a:p>
        </p:txBody>
      </p:sp>
    </p:spTree>
    <p:extLst>
      <p:ext uri="{BB962C8B-B14F-4D97-AF65-F5344CB8AC3E}">
        <p14:creationId xmlns:p14="http://schemas.microsoft.com/office/powerpoint/2010/main" val="261861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40FC-6AA9-42B6-B91E-3B380F56AD53}"/>
              </a:ext>
            </a:extLst>
          </p:cNvPr>
          <p:cNvSpPr>
            <a:spLocks noGrp="1"/>
          </p:cNvSpPr>
          <p:nvPr>
            <p:ph type="title"/>
          </p:nvPr>
        </p:nvSpPr>
        <p:spPr>
          <a:xfrm>
            <a:off x="311146" y="136525"/>
            <a:ext cx="9671054" cy="1594473"/>
          </a:xfrm>
        </p:spPr>
        <p:txBody>
          <a:bodyPr>
            <a:normAutofit/>
          </a:bodyPr>
          <a:lstStyle/>
          <a:p>
            <a:pPr marL="342900" indent="-342900">
              <a:lnSpc>
                <a:spcPct val="150000"/>
              </a:lnSpc>
              <a:buFont typeface="Arial" panose="020B0604020202020204" pitchFamily="34" charset="0"/>
              <a:buChar char="•"/>
            </a:pPr>
            <a:r>
              <a:rPr lang="en-US" sz="2800" b="1" dirty="0">
                <a:solidFill>
                  <a:srgbClr val="00B050"/>
                </a:solidFill>
                <a:latin typeface="Bradley Hand ITC" panose="03070402050302030203" pitchFamily="66" charset="0"/>
              </a:rPr>
              <a:t>EXISTING SYSTEM  </a:t>
            </a:r>
            <a:br>
              <a:rPr lang="en-US" sz="2800" b="1" dirty="0">
                <a:solidFill>
                  <a:srgbClr val="00B050"/>
                </a:solidFill>
                <a:latin typeface="Bradley Hand ITC" panose="03070402050302030203" pitchFamily="66" charset="0"/>
              </a:rPr>
            </a:br>
            <a:r>
              <a:rPr lang="en-US" sz="2800" b="1" dirty="0">
                <a:solidFill>
                  <a:srgbClr val="00B050"/>
                </a:solidFill>
                <a:latin typeface="Bradley Hand ITC" panose="03070402050302030203" pitchFamily="66" charset="0"/>
              </a:rPr>
              <a:t>AND DRAWBACKS</a:t>
            </a:r>
            <a:r>
              <a:rPr lang="en-US" sz="2800" dirty="0">
                <a:latin typeface="Bradley Hand ITC" panose="03070402050302030203" pitchFamily="66" charset="0"/>
              </a:rPr>
              <a:t> </a:t>
            </a:r>
            <a:endParaRPr lang="en-IN" sz="2800" dirty="0">
              <a:latin typeface="Bradley Hand ITC" panose="03070402050302030203" pitchFamily="66" charset="0"/>
            </a:endParaRPr>
          </a:p>
        </p:txBody>
      </p:sp>
      <p:sp>
        <p:nvSpPr>
          <p:cNvPr id="7" name="Date Placeholder 6">
            <a:extLst>
              <a:ext uri="{FF2B5EF4-FFF2-40B4-BE49-F238E27FC236}">
                <a16:creationId xmlns:a16="http://schemas.microsoft.com/office/drawing/2014/main" id="{72072784-168F-41C2-9F5D-7868283CF8E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Source Sans Pro"/>
              </a:rPr>
              <a:t>M.S.Ds</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8" name="Footer Placeholder 7">
            <a:extLst>
              <a:ext uri="{FF2B5EF4-FFF2-40B4-BE49-F238E27FC236}">
                <a16:creationId xmlns:a16="http://schemas.microsoft.com/office/drawing/2014/main" id="{1298397F-6642-476B-8EF3-9072A88F495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STUDENT RECORD MANAGEMENT SYSTEM</a:t>
            </a:r>
          </a:p>
        </p:txBody>
      </p:sp>
      <p:sp>
        <p:nvSpPr>
          <p:cNvPr id="9" name="Slide Number Placeholder 8">
            <a:extLst>
              <a:ext uri="{FF2B5EF4-FFF2-40B4-BE49-F238E27FC236}">
                <a16:creationId xmlns:a16="http://schemas.microsoft.com/office/drawing/2014/main" id="{1C34FE47-CEA1-41D5-B36E-03A2B66CBE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13" name="Content Placeholder 4" descr="timeline SmartArt graphic&#10;">
            <a:extLst>
              <a:ext uri="{FF2B5EF4-FFF2-40B4-BE49-F238E27FC236}">
                <a16:creationId xmlns:a16="http://schemas.microsoft.com/office/drawing/2014/main" id="{FB77F91A-5BD9-4267-B355-75D9FC041AA4}"/>
              </a:ext>
            </a:extLst>
          </p:cNvPr>
          <p:cNvGraphicFramePr>
            <a:graphicFrameLocks/>
          </p:cNvGraphicFramePr>
          <p:nvPr>
            <p:extLst>
              <p:ext uri="{D42A27DB-BD31-4B8C-83A1-F6EECF244321}">
                <p14:modId xmlns:p14="http://schemas.microsoft.com/office/powerpoint/2010/main" val="4134475343"/>
              </p:ext>
            </p:extLst>
          </p:nvPr>
        </p:nvGraphicFramePr>
        <p:xfrm>
          <a:off x="1158240" y="2863024"/>
          <a:ext cx="10195560" cy="36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A6C68C3-F4ED-422E-AE1D-0DD4A5E2AD96}"/>
              </a:ext>
            </a:extLst>
          </p:cNvPr>
          <p:cNvSpPr/>
          <p:nvPr/>
        </p:nvSpPr>
        <p:spPr>
          <a:xfrm>
            <a:off x="1158241" y="1548435"/>
            <a:ext cx="10195560" cy="13495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lnSpc>
                <a:spcPct val="150000"/>
              </a:lnSpc>
              <a:buFont typeface="Arial" panose="020B0604020202020204" pitchFamily="34" charset="0"/>
              <a:buChar char="•"/>
            </a:pPr>
            <a:r>
              <a:rPr lang="en-US" dirty="0">
                <a:latin typeface="Bradley Hand ITC" panose="03070402050302030203" pitchFamily="66" charset="0"/>
              </a:rPr>
              <a:t>Records of the students are submitted to the authority of the institute.</a:t>
            </a:r>
            <a:br>
              <a:rPr lang="en-US" dirty="0">
                <a:latin typeface="Bradley Hand ITC" panose="03070402050302030203" pitchFamily="66" charset="0"/>
              </a:rPr>
            </a:br>
            <a:r>
              <a:rPr lang="en-US" dirty="0">
                <a:latin typeface="Bradley Hand ITC" panose="03070402050302030203" pitchFamily="66" charset="0"/>
              </a:rPr>
              <a:t>Marks and attendance of the students are also recorded manually by the faculty.</a:t>
            </a:r>
          </a:p>
          <a:p>
            <a:pPr marL="342900" indent="-342900">
              <a:lnSpc>
                <a:spcPct val="150000"/>
              </a:lnSpc>
              <a:buFont typeface="Arial" panose="020B0604020202020204" pitchFamily="34" charset="0"/>
              <a:buChar char="•"/>
            </a:pPr>
            <a:r>
              <a:rPr lang="en-US" dirty="0">
                <a:latin typeface="Bradley Hand ITC" panose="03070402050302030203" pitchFamily="66" charset="0"/>
              </a:rPr>
              <a:t>The students with attendance less than 75% are informed at last via SMS.</a:t>
            </a:r>
          </a:p>
        </p:txBody>
      </p:sp>
    </p:spTree>
    <p:extLst>
      <p:ext uri="{BB962C8B-B14F-4D97-AF65-F5344CB8AC3E}">
        <p14:creationId xmlns:p14="http://schemas.microsoft.com/office/powerpoint/2010/main" val="398734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34A8-A61A-4473-A209-BD9AFA6A319F}"/>
              </a:ext>
            </a:extLst>
          </p:cNvPr>
          <p:cNvSpPr>
            <a:spLocks noGrp="1"/>
          </p:cNvSpPr>
          <p:nvPr>
            <p:ph type="title"/>
          </p:nvPr>
        </p:nvSpPr>
        <p:spPr>
          <a:xfrm>
            <a:off x="705832" y="393391"/>
            <a:ext cx="5294363" cy="1431000"/>
          </a:xfrm>
        </p:spPr>
        <p:txBody>
          <a:bodyPr>
            <a:normAutofit fontScale="90000"/>
          </a:bodyPr>
          <a:lstStyle/>
          <a:p>
            <a:r>
              <a:rPr lang="en-US" b="1" dirty="0">
                <a:latin typeface="Bradley Hand ITC" panose="03070402050302030203" pitchFamily="66" charset="0"/>
              </a:rPr>
              <a:t> PROPOSED SYSTEM AND MERITS</a:t>
            </a:r>
            <a:endParaRPr lang="en-IN" b="1" dirty="0">
              <a:latin typeface="Bradley Hand ITC" panose="03070402050302030203" pitchFamily="66" charset="0"/>
            </a:endParaRPr>
          </a:p>
        </p:txBody>
      </p:sp>
      <p:sp>
        <p:nvSpPr>
          <p:cNvPr id="3" name="Date Placeholder 2">
            <a:extLst>
              <a:ext uri="{FF2B5EF4-FFF2-40B4-BE49-F238E27FC236}">
                <a16:creationId xmlns:a16="http://schemas.microsoft.com/office/drawing/2014/main" id="{AD35E377-1FE3-41C3-BF9E-FE498BF6ADCD}"/>
              </a:ext>
            </a:extLst>
          </p:cNvPr>
          <p:cNvSpPr>
            <a:spLocks noGrp="1"/>
          </p:cNvSpPr>
          <p:nvPr>
            <p:ph type="dt" sz="half" idx="10"/>
          </p:nvPr>
        </p:nvSpPr>
        <p:spPr/>
        <p:txBody>
          <a:bodyPr/>
          <a:lstStyle/>
          <a:p>
            <a:pPr lvl="0">
              <a:defRPr/>
            </a:pPr>
            <a:r>
              <a:rPr lang="en-US" dirty="0">
                <a:solidFill>
                  <a:prstClr val="black">
                    <a:tint val="75000"/>
                  </a:prstClr>
                </a:solidFill>
              </a:rPr>
              <a:t>M.S.DS</a:t>
            </a:r>
          </a:p>
        </p:txBody>
      </p:sp>
      <p:sp>
        <p:nvSpPr>
          <p:cNvPr id="4" name="Footer Placeholder 3">
            <a:extLst>
              <a:ext uri="{FF2B5EF4-FFF2-40B4-BE49-F238E27FC236}">
                <a16:creationId xmlns:a16="http://schemas.microsoft.com/office/drawing/2014/main" id="{A4C71D26-3D91-427E-B6FC-662083C6EF79}"/>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5" name="Slide Number Placeholder 4">
            <a:extLst>
              <a:ext uri="{FF2B5EF4-FFF2-40B4-BE49-F238E27FC236}">
                <a16:creationId xmlns:a16="http://schemas.microsoft.com/office/drawing/2014/main" id="{D9FDB87E-8742-4D2F-BD65-274DE097DE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6" name="Content Placeholder 4" descr="timeline SmartArt graphic">
            <a:extLst>
              <a:ext uri="{FF2B5EF4-FFF2-40B4-BE49-F238E27FC236}">
                <a16:creationId xmlns:a16="http://schemas.microsoft.com/office/drawing/2014/main" id="{D52FC56A-F39D-48DB-8952-D53F89F1DB7E}"/>
              </a:ext>
            </a:extLst>
          </p:cNvPr>
          <p:cNvGraphicFramePr>
            <a:graphicFrameLocks/>
          </p:cNvGraphicFramePr>
          <p:nvPr>
            <p:extLst>
              <p:ext uri="{D42A27DB-BD31-4B8C-83A1-F6EECF244321}">
                <p14:modId xmlns:p14="http://schemas.microsoft.com/office/powerpoint/2010/main" val="2961728094"/>
              </p:ext>
            </p:extLst>
          </p:nvPr>
        </p:nvGraphicFramePr>
        <p:xfrm>
          <a:off x="838200" y="4170808"/>
          <a:ext cx="10515600" cy="143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18133C39-9099-4437-9D11-54F1BC58A5DD}"/>
              </a:ext>
            </a:extLst>
          </p:cNvPr>
          <p:cNvSpPr/>
          <p:nvPr/>
        </p:nvSpPr>
        <p:spPr>
          <a:xfrm>
            <a:off x="838200" y="2201661"/>
            <a:ext cx="10323990" cy="18110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a:latin typeface="Bradley Hand ITC" panose="03070402050302030203" pitchFamily="66" charset="0"/>
              </a:rPr>
              <a:t>The project “Student record management system” is a web-application developed for the proper </a:t>
            </a:r>
            <a:r>
              <a:rPr lang="en-US" b="1" dirty="0">
                <a:solidFill>
                  <a:schemeClr val="bg2">
                    <a:lumMod val="25000"/>
                  </a:schemeClr>
                </a:solidFill>
                <a:latin typeface="Bradley Hand ITC" panose="03070402050302030203" pitchFamily="66" charset="0"/>
              </a:rPr>
              <a:t>accessibility of data </a:t>
            </a:r>
            <a:r>
              <a:rPr lang="en-US" dirty="0">
                <a:latin typeface="Bradley Hand ITC" panose="03070402050302030203" pitchFamily="66" charset="0"/>
              </a:rPr>
              <a:t>within no time.</a:t>
            </a:r>
          </a:p>
          <a:p>
            <a:pPr marL="285750" indent="-285750">
              <a:lnSpc>
                <a:spcPct val="150000"/>
              </a:lnSpc>
              <a:buFont typeface="Arial" panose="020B0604020202020204" pitchFamily="34" charset="0"/>
              <a:buChar char="•"/>
            </a:pPr>
            <a:r>
              <a:rPr lang="en-US" dirty="0">
                <a:latin typeface="Bradley Hand ITC" panose="03070402050302030203" pitchFamily="66" charset="0"/>
              </a:rPr>
              <a:t>It is provided with the functionalities of </a:t>
            </a:r>
            <a:r>
              <a:rPr lang="en-US" b="1" dirty="0">
                <a:solidFill>
                  <a:schemeClr val="accent4">
                    <a:lumMod val="50000"/>
                  </a:schemeClr>
                </a:solidFill>
                <a:latin typeface="Bradley Hand ITC" panose="03070402050302030203" pitchFamily="66" charset="0"/>
              </a:rPr>
              <a:t>inserting, manipulating and retrieving</a:t>
            </a:r>
            <a:r>
              <a:rPr lang="en-US" dirty="0">
                <a:latin typeface="Bradley Hand ITC" panose="03070402050302030203" pitchFamily="66" charset="0"/>
              </a:rPr>
              <a:t> the records of the student.</a:t>
            </a:r>
          </a:p>
          <a:p>
            <a:pPr marL="285750" indent="-285750">
              <a:lnSpc>
                <a:spcPct val="150000"/>
              </a:lnSpc>
              <a:buFont typeface="Arial" panose="020B0604020202020204" pitchFamily="34" charset="0"/>
              <a:buChar char="•"/>
            </a:pPr>
            <a:r>
              <a:rPr lang="en-IN" dirty="0">
                <a:latin typeface="Bradley Hand ITC" panose="03070402050302030203" pitchFamily="66" charset="0"/>
              </a:rPr>
              <a:t>This system also supports in securely storing the </a:t>
            </a:r>
            <a:r>
              <a:rPr lang="en-IN" b="1" dirty="0">
                <a:solidFill>
                  <a:schemeClr val="accent6">
                    <a:lumMod val="50000"/>
                  </a:schemeClr>
                </a:solidFill>
                <a:latin typeface="Bradley Hand ITC" panose="03070402050302030203" pitchFamily="66" charset="0"/>
              </a:rPr>
              <a:t>consistent data </a:t>
            </a:r>
            <a:r>
              <a:rPr lang="en-IN" dirty="0">
                <a:latin typeface="Bradley Hand ITC" panose="03070402050302030203" pitchFamily="66" charset="0"/>
              </a:rPr>
              <a:t>for great lengths of time. </a:t>
            </a:r>
          </a:p>
        </p:txBody>
      </p:sp>
    </p:spTree>
    <p:extLst>
      <p:ext uri="{BB962C8B-B14F-4D97-AF65-F5344CB8AC3E}">
        <p14:creationId xmlns:p14="http://schemas.microsoft.com/office/powerpoint/2010/main" val="93500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7FE7-B683-45EE-8447-509C9289C0BB}"/>
              </a:ext>
            </a:extLst>
          </p:cNvPr>
          <p:cNvSpPr>
            <a:spLocks noGrp="1"/>
          </p:cNvSpPr>
          <p:nvPr>
            <p:ph type="title"/>
          </p:nvPr>
        </p:nvSpPr>
        <p:spPr>
          <a:xfrm>
            <a:off x="1874249" y="2304051"/>
            <a:ext cx="9745883" cy="1124949"/>
          </a:xfrm>
        </p:spPr>
        <p:txBody>
          <a:bodyPr>
            <a:normAutofit/>
          </a:bodyPr>
          <a:lstStyle/>
          <a:p>
            <a:r>
              <a:rPr lang="en-US" b="1" dirty="0">
                <a:solidFill>
                  <a:schemeClr val="accent2">
                    <a:lumMod val="50000"/>
                  </a:schemeClr>
                </a:solidFill>
                <a:latin typeface="Bradley Hand ITC" panose="03070402050302030203" pitchFamily="66" charset="0"/>
              </a:rPr>
              <a:t>SOFTWARE REQUIREMENTS:</a:t>
            </a:r>
            <a:endParaRPr lang="en-IN" b="1" dirty="0">
              <a:solidFill>
                <a:schemeClr val="accent2">
                  <a:lumMod val="50000"/>
                </a:schemeClr>
              </a:solidFill>
              <a:latin typeface="Bradley Hand ITC" panose="03070402050302030203" pitchFamily="66" charset="0"/>
            </a:endParaRPr>
          </a:p>
        </p:txBody>
      </p:sp>
      <p:sp>
        <p:nvSpPr>
          <p:cNvPr id="3" name="Date Placeholder 2">
            <a:extLst>
              <a:ext uri="{FF2B5EF4-FFF2-40B4-BE49-F238E27FC236}">
                <a16:creationId xmlns:a16="http://schemas.microsoft.com/office/drawing/2014/main" id="{292D326F-B2AE-4A23-A555-1F444E240569}"/>
              </a:ext>
            </a:extLst>
          </p:cNvPr>
          <p:cNvSpPr>
            <a:spLocks noGrp="1"/>
          </p:cNvSpPr>
          <p:nvPr>
            <p:ph type="dt" sz="half" idx="10"/>
          </p:nvPr>
        </p:nvSpPr>
        <p:spPr/>
        <p:txBody>
          <a:bodyPr/>
          <a:lstStyle/>
          <a:p>
            <a:pPr lvl="0">
              <a:defRPr/>
            </a:pPr>
            <a:r>
              <a:rPr lang="en-US" dirty="0">
                <a:solidFill>
                  <a:prstClr val="black">
                    <a:tint val="75000"/>
                  </a:prstClr>
                </a:solidFill>
              </a:rPr>
              <a:t>M.S.DS</a:t>
            </a:r>
          </a:p>
        </p:txBody>
      </p:sp>
      <p:sp>
        <p:nvSpPr>
          <p:cNvPr id="4" name="Footer Placeholder 3">
            <a:extLst>
              <a:ext uri="{FF2B5EF4-FFF2-40B4-BE49-F238E27FC236}">
                <a16:creationId xmlns:a16="http://schemas.microsoft.com/office/drawing/2014/main" id="{CD320BAC-82C7-4031-857C-EC1AAB6698D1}"/>
              </a:ext>
            </a:extLst>
          </p:cNvPr>
          <p:cNvSpPr>
            <a:spLocks noGrp="1"/>
          </p:cNvSpPr>
          <p:nvPr>
            <p:ph type="ftr" sz="quarter" idx="11"/>
          </p:nvPr>
        </p:nvSpPr>
        <p:spPr/>
        <p:txBody>
          <a:bodyPr/>
          <a:lstStyle/>
          <a:p>
            <a:pPr lvl="0">
              <a:defRPr/>
            </a:pPr>
            <a:r>
              <a:rPr lang="en-US" dirty="0">
                <a:solidFill>
                  <a:prstClr val="black">
                    <a:tint val="75000"/>
                  </a:prstClr>
                </a:solidFill>
              </a:rPr>
              <a:t>STUDENT RECORD MANAGEMENT SYSTEM</a:t>
            </a:r>
          </a:p>
        </p:txBody>
      </p:sp>
      <p:sp>
        <p:nvSpPr>
          <p:cNvPr id="5" name="Slide Number Placeholder 4">
            <a:extLst>
              <a:ext uri="{FF2B5EF4-FFF2-40B4-BE49-F238E27FC236}">
                <a16:creationId xmlns:a16="http://schemas.microsoft.com/office/drawing/2014/main" id="{7BF73A57-3819-499E-A045-0B61FF107F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8" name="Content Placeholder 3" descr="Timeline Smart Art">
            <a:extLst>
              <a:ext uri="{FF2B5EF4-FFF2-40B4-BE49-F238E27FC236}">
                <a16:creationId xmlns:a16="http://schemas.microsoft.com/office/drawing/2014/main" id="{A6BB4A63-134A-49E3-A01E-E5B9911623D4}"/>
              </a:ext>
            </a:extLst>
          </p:cNvPr>
          <p:cNvGraphicFramePr>
            <a:graphicFrameLocks/>
          </p:cNvGraphicFramePr>
          <p:nvPr>
            <p:extLst>
              <p:ext uri="{D42A27DB-BD31-4B8C-83A1-F6EECF244321}">
                <p14:modId xmlns:p14="http://schemas.microsoft.com/office/powerpoint/2010/main" val="164639728"/>
              </p:ext>
            </p:extLst>
          </p:nvPr>
        </p:nvGraphicFramePr>
        <p:xfrm>
          <a:off x="947374" y="3396467"/>
          <a:ext cx="11146971" cy="2122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334DF24-0B33-4DE5-A894-016355786D76}"/>
              </a:ext>
            </a:extLst>
          </p:cNvPr>
          <p:cNvSpPr txBox="1"/>
          <p:nvPr/>
        </p:nvSpPr>
        <p:spPr>
          <a:xfrm>
            <a:off x="9685538" y="4805923"/>
            <a:ext cx="2165412" cy="923330"/>
          </a:xfrm>
          <a:prstGeom prst="rect">
            <a:avLst/>
          </a:prstGeom>
          <a:noFill/>
        </p:spPr>
        <p:txBody>
          <a:bodyPr wrap="square" rtlCol="0">
            <a:spAutoFit/>
          </a:bodyPr>
          <a:lstStyle/>
          <a:p>
            <a:r>
              <a:rPr lang="en-US" dirty="0">
                <a:latin typeface="Bradley Hand ITC" panose="03070402050302030203" pitchFamily="66" charset="0"/>
              </a:rPr>
              <a:t>Java Script is for the behavior of the web pages</a:t>
            </a:r>
            <a:endParaRPr lang="en-IN" dirty="0">
              <a:latin typeface="Bradley Hand ITC" panose="03070402050302030203" pitchFamily="66" charset="0"/>
            </a:endParaRPr>
          </a:p>
        </p:txBody>
      </p:sp>
      <p:sp>
        <p:nvSpPr>
          <p:cNvPr id="10" name="Title 1">
            <a:extLst>
              <a:ext uri="{FF2B5EF4-FFF2-40B4-BE49-F238E27FC236}">
                <a16:creationId xmlns:a16="http://schemas.microsoft.com/office/drawing/2014/main" id="{81D077E9-7451-44BB-A736-0BF683F86F23}"/>
              </a:ext>
            </a:extLst>
          </p:cNvPr>
          <p:cNvSpPr txBox="1">
            <a:spLocks/>
          </p:cNvSpPr>
          <p:nvPr/>
        </p:nvSpPr>
        <p:spPr>
          <a:xfrm>
            <a:off x="2907597" y="-28735"/>
            <a:ext cx="8712535" cy="11249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2">
                    <a:lumMod val="90000"/>
                    <a:lumOff val="10000"/>
                  </a:schemeClr>
                </a:solidFill>
                <a:latin typeface="Bradley Hand ITC" panose="03070402050302030203" pitchFamily="66" charset="0"/>
              </a:rPr>
              <a:t>Hardware components:</a:t>
            </a:r>
            <a:endParaRPr lang="en-IN" b="1" dirty="0">
              <a:solidFill>
                <a:schemeClr val="tx2">
                  <a:lumMod val="90000"/>
                  <a:lumOff val="10000"/>
                </a:schemeClr>
              </a:solidFill>
              <a:latin typeface="Bradley Hand ITC" panose="03070402050302030203" pitchFamily="66" charset="0"/>
            </a:endParaRPr>
          </a:p>
        </p:txBody>
      </p:sp>
      <p:sp>
        <p:nvSpPr>
          <p:cNvPr id="11" name="TextBox 10">
            <a:extLst>
              <a:ext uri="{FF2B5EF4-FFF2-40B4-BE49-F238E27FC236}">
                <a16:creationId xmlns:a16="http://schemas.microsoft.com/office/drawing/2014/main" id="{CF69C9A5-DD0B-4551-AB39-A8837A8B55E9}"/>
              </a:ext>
            </a:extLst>
          </p:cNvPr>
          <p:cNvSpPr txBox="1"/>
          <p:nvPr/>
        </p:nvSpPr>
        <p:spPr>
          <a:xfrm>
            <a:off x="1019188" y="846976"/>
            <a:ext cx="9464159" cy="1938992"/>
          </a:xfrm>
          <a:prstGeom prst="rect">
            <a:avLst/>
          </a:prstGeom>
          <a:noFill/>
        </p:spPr>
        <p:txBody>
          <a:bodyPr wrap="square" rtlCol="0">
            <a:spAutoFit/>
          </a:bodyPr>
          <a:lstStyle/>
          <a:p>
            <a:pPr marL="342900" indent="-342900" algn="ctr">
              <a:buAutoNum type="arabicPeriod"/>
            </a:pPr>
            <a:r>
              <a:rPr lang="en-US" sz="2400" dirty="0">
                <a:latin typeface="Bradley Hand ITC" panose="03070402050302030203" pitchFamily="66" charset="0"/>
              </a:rPr>
              <a:t>RAM</a:t>
            </a:r>
            <a:r>
              <a:rPr lang="en-IN" sz="2400" dirty="0">
                <a:latin typeface="Bradley Hand ITC" panose="03070402050302030203" pitchFamily="66" charset="0"/>
              </a:rPr>
              <a:t> – 300 MB</a:t>
            </a:r>
          </a:p>
          <a:p>
            <a:pPr marL="342900" indent="-342900" algn="ctr">
              <a:buAutoNum type="arabicPeriod"/>
            </a:pPr>
            <a:r>
              <a:rPr lang="en-IN" sz="2400" dirty="0">
                <a:latin typeface="Bradley Hand ITC" panose="03070402050302030203" pitchFamily="66" charset="0"/>
              </a:rPr>
              <a:t>HARD DISK – 40 GB</a:t>
            </a:r>
          </a:p>
          <a:p>
            <a:pPr marL="342900" indent="-342900" algn="ctr">
              <a:buAutoNum type="arabicPeriod"/>
            </a:pPr>
            <a:r>
              <a:rPr lang="en-IN" sz="2400" dirty="0">
                <a:latin typeface="Bradley Hand ITC" panose="03070402050302030203" pitchFamily="66" charset="0"/>
              </a:rPr>
              <a:t>PROCESSOR – Intel</a:t>
            </a:r>
          </a:p>
          <a:p>
            <a:pPr marL="342900" indent="-342900" algn="ctr">
              <a:buAutoNum type="arabicPeriod"/>
            </a:pPr>
            <a:r>
              <a:rPr lang="en-IN" sz="2400" dirty="0">
                <a:latin typeface="Bradley Hand ITC" panose="03070402050302030203" pitchFamily="66" charset="0"/>
              </a:rPr>
              <a:t>OPERATING SYSTEM - Windows</a:t>
            </a:r>
          </a:p>
          <a:p>
            <a:pPr marL="342900" indent="-342900" algn="ctr">
              <a:buAutoNum type="arabicPeriod"/>
            </a:pPr>
            <a:endParaRPr lang="en-US" sz="2400" dirty="0">
              <a:latin typeface="Bradley Hand ITC" panose="03070402050302030203" pitchFamily="66" charset="0"/>
            </a:endParaRPr>
          </a:p>
        </p:txBody>
      </p:sp>
    </p:spTree>
    <p:extLst>
      <p:ext uri="{BB962C8B-B14F-4D97-AF65-F5344CB8AC3E}">
        <p14:creationId xmlns:p14="http://schemas.microsoft.com/office/powerpoint/2010/main" val="190248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67F6-E6C4-4CB9-82C1-585381FC3510}"/>
              </a:ext>
            </a:extLst>
          </p:cNvPr>
          <p:cNvSpPr>
            <a:spLocks noGrp="1"/>
          </p:cNvSpPr>
          <p:nvPr>
            <p:ph type="title"/>
          </p:nvPr>
        </p:nvSpPr>
        <p:spPr>
          <a:xfrm>
            <a:off x="3045041" y="2231802"/>
            <a:ext cx="6507332" cy="1431000"/>
          </a:xfrm>
        </p:spPr>
        <p:txBody>
          <a:bodyPr>
            <a:noAutofit/>
          </a:bodyPr>
          <a:lstStyle/>
          <a:p>
            <a:r>
              <a:rPr lang="en-US" sz="6000" dirty="0">
                <a:latin typeface="Bradley Hand ITC" panose="03070402050302030203" pitchFamily="66" charset="0"/>
              </a:rPr>
              <a:t>SRS DOCUMENT</a:t>
            </a:r>
            <a:endParaRPr lang="en-IN" sz="6000" dirty="0">
              <a:latin typeface="Bradley Hand ITC" panose="03070402050302030203" pitchFamily="66" charset="0"/>
            </a:endParaRPr>
          </a:p>
        </p:txBody>
      </p:sp>
      <p:graphicFrame>
        <p:nvGraphicFramePr>
          <p:cNvPr id="4" name="Object 3">
            <a:extLst>
              <a:ext uri="{FF2B5EF4-FFF2-40B4-BE49-F238E27FC236}">
                <a16:creationId xmlns:a16="http://schemas.microsoft.com/office/drawing/2014/main" id="{0E2B61FB-25F4-430E-9BE9-2D6DBA8E976A}"/>
              </a:ext>
            </a:extLst>
          </p:cNvPr>
          <p:cNvGraphicFramePr>
            <a:graphicFrameLocks noChangeAspect="1"/>
          </p:cNvGraphicFramePr>
          <p:nvPr>
            <p:extLst>
              <p:ext uri="{D42A27DB-BD31-4B8C-83A1-F6EECF244321}">
                <p14:modId xmlns:p14="http://schemas.microsoft.com/office/powerpoint/2010/main" val="2627386626"/>
              </p:ext>
            </p:extLst>
          </p:nvPr>
        </p:nvGraphicFramePr>
        <p:xfrm>
          <a:off x="5382087" y="3226172"/>
          <a:ext cx="1427825" cy="1236953"/>
        </p:xfrm>
        <a:graphic>
          <a:graphicData uri="http://schemas.openxmlformats.org/presentationml/2006/ole">
            <mc:AlternateContent xmlns:mc="http://schemas.openxmlformats.org/markup-compatibility/2006">
              <mc:Choice xmlns:v="urn:schemas-microsoft-com:vml" Requires="v">
                <p:oleObj spid="_x0000_s1030" name="Document" showAsIcon="1" r:id="rId3" imgW="914400" imgH="792685" progId="Word.Document.12">
                  <p:embed/>
                </p:oleObj>
              </mc:Choice>
              <mc:Fallback>
                <p:oleObj name="Document" showAsIcon="1" r:id="rId3" imgW="914400" imgH="792685" progId="Word.Document.12">
                  <p:embed/>
                  <p:pic>
                    <p:nvPicPr>
                      <p:cNvPr id="4" name="Object 3">
                        <a:extLst>
                          <a:ext uri="{FF2B5EF4-FFF2-40B4-BE49-F238E27FC236}">
                            <a16:creationId xmlns:a16="http://schemas.microsoft.com/office/drawing/2014/main" id="{0E2B61FB-25F4-430E-9BE9-2D6DBA8E976A}"/>
                          </a:ext>
                        </a:extLst>
                      </p:cNvPr>
                      <p:cNvPicPr/>
                      <p:nvPr/>
                    </p:nvPicPr>
                    <p:blipFill>
                      <a:blip r:embed="rId4"/>
                      <a:stretch>
                        <a:fillRect/>
                      </a:stretch>
                    </p:blipFill>
                    <p:spPr>
                      <a:xfrm>
                        <a:off x="5382087" y="3226172"/>
                        <a:ext cx="1427825" cy="1236953"/>
                      </a:xfrm>
                      <a:prstGeom prst="rect">
                        <a:avLst/>
                      </a:prstGeom>
                    </p:spPr>
                  </p:pic>
                </p:oleObj>
              </mc:Fallback>
            </mc:AlternateContent>
          </a:graphicData>
        </a:graphic>
      </p:graphicFrame>
    </p:spTree>
    <p:extLst>
      <p:ext uri="{BB962C8B-B14F-4D97-AF65-F5344CB8AC3E}">
        <p14:creationId xmlns:p14="http://schemas.microsoft.com/office/powerpoint/2010/main" val="38398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8D662-568D-4C3A-8069-A2E35D26E56D}"/>
              </a:ext>
            </a:extLst>
          </p:cNvPr>
          <p:cNvSpPr>
            <a:spLocks noGrp="1"/>
          </p:cNvSpPr>
          <p:nvPr>
            <p:ph type="dt" sz="half" idx="10"/>
          </p:nvPr>
        </p:nvSpPr>
        <p:spPr>
          <a:xfrm>
            <a:off x="838199" y="6356354"/>
            <a:ext cx="2743200" cy="365125"/>
          </a:xfrm>
        </p:spPr>
        <p:txBody>
          <a:bodyPr/>
          <a:lstStyle/>
          <a:p>
            <a:r>
              <a:rPr lang="en-US" dirty="0"/>
              <a:t>M.S.Ds</a:t>
            </a:r>
          </a:p>
        </p:txBody>
      </p:sp>
      <p:sp>
        <p:nvSpPr>
          <p:cNvPr id="3" name="Footer Placeholder 2">
            <a:extLst>
              <a:ext uri="{FF2B5EF4-FFF2-40B4-BE49-F238E27FC236}">
                <a16:creationId xmlns:a16="http://schemas.microsoft.com/office/drawing/2014/main" id="{B6DEBDD3-4D3C-451D-A220-11B8BE417AE0}"/>
              </a:ext>
            </a:extLst>
          </p:cNvPr>
          <p:cNvSpPr>
            <a:spLocks noGrp="1"/>
          </p:cNvSpPr>
          <p:nvPr>
            <p:ph type="ftr" sz="quarter" idx="11"/>
          </p:nvPr>
        </p:nvSpPr>
        <p:spPr/>
        <p:txBody>
          <a:bodyPr/>
          <a:lstStyle/>
          <a:p>
            <a:r>
              <a:rPr lang="en-US" dirty="0"/>
              <a:t>STUDENT RECORD MANAGEMENT SYSTEM</a:t>
            </a:r>
          </a:p>
        </p:txBody>
      </p:sp>
      <p:sp>
        <p:nvSpPr>
          <p:cNvPr id="4" name="Slide Number Placeholder 3">
            <a:extLst>
              <a:ext uri="{FF2B5EF4-FFF2-40B4-BE49-F238E27FC236}">
                <a16:creationId xmlns:a16="http://schemas.microsoft.com/office/drawing/2014/main" id="{ED25B910-3962-45FD-B0E4-34D6503A27D9}"/>
              </a:ext>
            </a:extLst>
          </p:cNvPr>
          <p:cNvSpPr>
            <a:spLocks noGrp="1"/>
          </p:cNvSpPr>
          <p:nvPr>
            <p:ph type="sldNum" sz="quarter" idx="12"/>
          </p:nvPr>
        </p:nvSpPr>
        <p:spPr/>
        <p:txBody>
          <a:bodyPr/>
          <a:lstStyle/>
          <a:p>
            <a:fld id="{D8DA9DAA-006C-4F4B-980E-E3DF019B24E2}" type="slidenum">
              <a:rPr lang="en-US" smtClean="0"/>
              <a:t>8</a:t>
            </a:fld>
            <a:endParaRPr lang="en-US" dirty="0"/>
          </a:p>
        </p:txBody>
      </p:sp>
      <p:graphicFrame>
        <p:nvGraphicFramePr>
          <p:cNvPr id="5" name="Diagram 4">
            <a:extLst>
              <a:ext uri="{FF2B5EF4-FFF2-40B4-BE49-F238E27FC236}">
                <a16:creationId xmlns:a16="http://schemas.microsoft.com/office/drawing/2014/main" id="{A5318A74-5AF9-4B88-AF9F-E3B10FB9312A}"/>
              </a:ext>
            </a:extLst>
          </p:cNvPr>
          <p:cNvGraphicFramePr/>
          <p:nvPr>
            <p:extLst>
              <p:ext uri="{D42A27DB-BD31-4B8C-83A1-F6EECF244321}">
                <p14:modId xmlns:p14="http://schemas.microsoft.com/office/powerpoint/2010/main" val="2618840178"/>
              </p:ext>
            </p:extLst>
          </p:nvPr>
        </p:nvGraphicFramePr>
        <p:xfrm>
          <a:off x="1303786" y="1047566"/>
          <a:ext cx="10342978" cy="2458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2B8F3161-491B-4341-9B34-B64CC12D6591}"/>
              </a:ext>
            </a:extLst>
          </p:cNvPr>
          <p:cNvSpPr txBox="1">
            <a:spLocks/>
          </p:cNvSpPr>
          <p:nvPr/>
        </p:nvSpPr>
        <p:spPr>
          <a:xfrm>
            <a:off x="1676400" y="228608"/>
            <a:ext cx="10515600" cy="818958"/>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Bradley Hand ITC" panose="03070402050302030203" pitchFamily="66" charset="0"/>
              </a:rPr>
              <a:t>FUNCTIONAL REQUIRMENTS </a:t>
            </a:r>
          </a:p>
        </p:txBody>
      </p:sp>
      <p:sp>
        <p:nvSpPr>
          <p:cNvPr id="7" name="Title 1">
            <a:extLst>
              <a:ext uri="{FF2B5EF4-FFF2-40B4-BE49-F238E27FC236}">
                <a16:creationId xmlns:a16="http://schemas.microsoft.com/office/drawing/2014/main" id="{B160EEE7-83B9-4BDE-81C3-374C6E1DD6ED}"/>
              </a:ext>
            </a:extLst>
          </p:cNvPr>
          <p:cNvSpPr txBox="1">
            <a:spLocks/>
          </p:cNvSpPr>
          <p:nvPr/>
        </p:nvSpPr>
        <p:spPr>
          <a:xfrm>
            <a:off x="1454458" y="3422342"/>
            <a:ext cx="9695896" cy="818958"/>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radley Hand ITC" panose="03070402050302030203" pitchFamily="66" charset="0"/>
              </a:rPr>
              <a:t>NON-FUNCTIONAL REQUIRMENTS </a:t>
            </a:r>
          </a:p>
        </p:txBody>
      </p:sp>
      <p:sp>
        <p:nvSpPr>
          <p:cNvPr id="9" name="Rectangle 8">
            <a:extLst>
              <a:ext uri="{FF2B5EF4-FFF2-40B4-BE49-F238E27FC236}">
                <a16:creationId xmlns:a16="http://schemas.microsoft.com/office/drawing/2014/main" id="{F09F366B-BAEB-47B5-BE11-5A130E20071C}"/>
              </a:ext>
            </a:extLst>
          </p:cNvPr>
          <p:cNvSpPr/>
          <p:nvPr/>
        </p:nvSpPr>
        <p:spPr>
          <a:xfrm>
            <a:off x="2932591" y="3897813"/>
            <a:ext cx="6096000" cy="2237792"/>
          </a:xfrm>
          <a:prstGeom prst="rect">
            <a:avLst/>
          </a:prstGeom>
        </p:spPr>
        <p:txBody>
          <a:bodyPr>
            <a:spAutoFit/>
          </a:bodyPr>
          <a:lstStyle/>
          <a:p>
            <a:pPr marL="457200" lvl="0" indent="-457200" algn="ctr">
              <a:lnSpc>
                <a:spcPct val="150000"/>
              </a:lnSpc>
              <a:spcAft>
                <a:spcPts val="0"/>
              </a:spcAft>
              <a:buFont typeface="+mj-lt"/>
              <a:buAutoNum type="alphaUcPeriod"/>
            </a:pPr>
            <a:r>
              <a:rPr lang="en-IN" dirty="0">
                <a:latin typeface="Bradley Hand ITC" panose="03070402050302030203" pitchFamily="66" charset="0"/>
                <a:ea typeface="Calibri" panose="020F0502020204030204" pitchFamily="34" charset="0"/>
                <a:cs typeface="Times New Roman" panose="02020603050405020304" pitchFamily="18" charset="0"/>
              </a:rPr>
              <a:t>Security</a:t>
            </a:r>
          </a:p>
          <a:p>
            <a:pPr marL="457200" lvl="0" indent="-457200" algn="ctr">
              <a:lnSpc>
                <a:spcPct val="150000"/>
              </a:lnSpc>
              <a:spcAft>
                <a:spcPts val="0"/>
              </a:spcAft>
              <a:buFont typeface="+mj-lt"/>
              <a:buAutoNum type="alphaUcPeriod"/>
            </a:pPr>
            <a:r>
              <a:rPr lang="en-IN" dirty="0">
                <a:latin typeface="Bradley Hand ITC" panose="03070402050302030203" pitchFamily="66" charset="0"/>
                <a:ea typeface="Calibri" panose="020F0502020204030204" pitchFamily="34" charset="0"/>
                <a:cs typeface="Times New Roman" panose="02020603050405020304" pitchFamily="18" charset="0"/>
              </a:rPr>
              <a:t>Performance</a:t>
            </a:r>
          </a:p>
          <a:p>
            <a:pPr marL="457200" lvl="0" indent="-457200" algn="ctr">
              <a:lnSpc>
                <a:spcPct val="150000"/>
              </a:lnSpc>
              <a:spcAft>
                <a:spcPts val="0"/>
              </a:spcAft>
              <a:buFont typeface="+mj-lt"/>
              <a:buAutoNum type="alphaUcPeriod"/>
            </a:pPr>
            <a:r>
              <a:rPr lang="en-IN" dirty="0">
                <a:latin typeface="Bradley Hand ITC" panose="03070402050302030203" pitchFamily="66" charset="0"/>
                <a:ea typeface="Calibri" panose="020F0502020204030204" pitchFamily="34" charset="0"/>
                <a:cs typeface="Times New Roman" panose="02020603050405020304" pitchFamily="18" charset="0"/>
              </a:rPr>
              <a:t>User-friendly</a:t>
            </a:r>
          </a:p>
          <a:p>
            <a:pPr marL="457200" lvl="0" indent="-457200" algn="ctr">
              <a:lnSpc>
                <a:spcPct val="150000"/>
              </a:lnSpc>
              <a:spcAft>
                <a:spcPts val="800"/>
              </a:spcAft>
              <a:buFont typeface="+mj-lt"/>
              <a:buAutoNum type="alphaUcPeriod"/>
            </a:pPr>
            <a:r>
              <a:rPr lang="en-IN" dirty="0">
                <a:latin typeface="Bradley Hand ITC" panose="03070402050302030203" pitchFamily="66" charset="0"/>
                <a:ea typeface="Calibri" panose="020F0502020204030204" pitchFamily="34" charset="0"/>
                <a:cs typeface="Times New Roman" panose="02020603050405020304" pitchFamily="18" charset="0"/>
              </a:rPr>
              <a:t>Manageability</a:t>
            </a:r>
          </a:p>
          <a:p>
            <a:pPr marL="457200" lvl="0" indent="-457200" algn="ctr">
              <a:lnSpc>
                <a:spcPct val="150000"/>
              </a:lnSpc>
              <a:spcAft>
                <a:spcPts val="800"/>
              </a:spcAft>
              <a:buFont typeface="+mj-lt"/>
              <a:buAutoNum type="alphaUcPeriod"/>
            </a:pPr>
            <a:r>
              <a:rPr lang="en-IN" dirty="0">
                <a:latin typeface="Bradley Hand ITC" panose="03070402050302030203" pitchFamily="66" charset="0"/>
                <a:ea typeface="Calibri" panose="020F0502020204030204" pitchFamily="34" charset="0"/>
                <a:cs typeface="Times New Roman" panose="02020603050405020304" pitchFamily="18" charset="0"/>
              </a:rPr>
              <a:t>Availability.</a:t>
            </a:r>
          </a:p>
        </p:txBody>
      </p:sp>
    </p:spTree>
    <p:extLst>
      <p:ext uri="{BB962C8B-B14F-4D97-AF65-F5344CB8AC3E}">
        <p14:creationId xmlns:p14="http://schemas.microsoft.com/office/powerpoint/2010/main" val="222740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AFE4-A66E-4ACC-9C85-E6B99300F3DF}"/>
              </a:ext>
            </a:extLst>
          </p:cNvPr>
          <p:cNvSpPr>
            <a:spLocks noGrp="1"/>
          </p:cNvSpPr>
          <p:nvPr>
            <p:ph type="title"/>
          </p:nvPr>
        </p:nvSpPr>
        <p:spPr>
          <a:xfrm>
            <a:off x="946638" y="376370"/>
            <a:ext cx="6199885" cy="733339"/>
          </a:xfrm>
        </p:spPr>
        <p:txBody>
          <a:bodyPr>
            <a:normAutofit/>
          </a:bodyPr>
          <a:lstStyle/>
          <a:p>
            <a:r>
              <a:rPr lang="en-US" dirty="0">
                <a:latin typeface="Bradley Hand ITC" panose="03070402050302030203" pitchFamily="66" charset="0"/>
              </a:rPr>
              <a:t>DATA DICTIONARY</a:t>
            </a:r>
            <a:endParaRPr lang="en-IN" dirty="0">
              <a:latin typeface="Bradley Hand ITC" panose="03070402050302030203" pitchFamily="66" charset="0"/>
            </a:endParaRPr>
          </a:p>
        </p:txBody>
      </p:sp>
      <p:graphicFrame>
        <p:nvGraphicFramePr>
          <p:cNvPr id="11" name="Table 5">
            <a:extLst>
              <a:ext uri="{FF2B5EF4-FFF2-40B4-BE49-F238E27FC236}">
                <a16:creationId xmlns:a16="http://schemas.microsoft.com/office/drawing/2014/main" id="{51725B99-1A33-447F-A400-7432D2F4C7BA}"/>
              </a:ext>
            </a:extLst>
          </p:cNvPr>
          <p:cNvGraphicFramePr>
            <a:graphicFrameLocks noGrp="1"/>
          </p:cNvGraphicFramePr>
          <p:nvPr/>
        </p:nvGraphicFramePr>
        <p:xfrm>
          <a:off x="838202" y="1127465"/>
          <a:ext cx="10036944" cy="5051392"/>
        </p:xfrm>
        <a:graphic>
          <a:graphicData uri="http://schemas.openxmlformats.org/drawingml/2006/table">
            <a:tbl>
              <a:tblPr firstRow="1" bandRow="1">
                <a:tableStyleId>{F2DE63D5-997A-4646-A377-4702673A728D}</a:tableStyleId>
              </a:tblPr>
              <a:tblGrid>
                <a:gridCol w="1929309">
                  <a:extLst>
                    <a:ext uri="{9D8B030D-6E8A-4147-A177-3AD203B41FA5}">
                      <a16:colId xmlns:a16="http://schemas.microsoft.com/office/drawing/2014/main" val="3078228494"/>
                    </a:ext>
                  </a:extLst>
                </a:gridCol>
                <a:gridCol w="1621527">
                  <a:extLst>
                    <a:ext uri="{9D8B030D-6E8A-4147-A177-3AD203B41FA5}">
                      <a16:colId xmlns:a16="http://schemas.microsoft.com/office/drawing/2014/main" val="1407941246"/>
                    </a:ext>
                  </a:extLst>
                </a:gridCol>
                <a:gridCol w="1621527">
                  <a:extLst>
                    <a:ext uri="{9D8B030D-6E8A-4147-A177-3AD203B41FA5}">
                      <a16:colId xmlns:a16="http://schemas.microsoft.com/office/drawing/2014/main" val="1102355394"/>
                    </a:ext>
                  </a:extLst>
                </a:gridCol>
                <a:gridCol w="1621527">
                  <a:extLst>
                    <a:ext uri="{9D8B030D-6E8A-4147-A177-3AD203B41FA5}">
                      <a16:colId xmlns:a16="http://schemas.microsoft.com/office/drawing/2014/main" val="3890802425"/>
                    </a:ext>
                  </a:extLst>
                </a:gridCol>
                <a:gridCol w="1621527">
                  <a:extLst>
                    <a:ext uri="{9D8B030D-6E8A-4147-A177-3AD203B41FA5}">
                      <a16:colId xmlns:a16="http://schemas.microsoft.com/office/drawing/2014/main" val="2319554093"/>
                    </a:ext>
                  </a:extLst>
                </a:gridCol>
                <a:gridCol w="1621527">
                  <a:extLst>
                    <a:ext uri="{9D8B030D-6E8A-4147-A177-3AD203B41FA5}">
                      <a16:colId xmlns:a16="http://schemas.microsoft.com/office/drawing/2014/main" val="450623625"/>
                    </a:ext>
                  </a:extLst>
                </a:gridCol>
              </a:tblGrid>
              <a:tr h="379131">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Attributes</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Datatype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00E0"/>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length</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64E3"/>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Primary key</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93F2"/>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nullable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94CE1"/>
                    </a:solidFill>
                  </a:tcPr>
                </a:tc>
                <a:tc>
                  <a:txBody>
                    <a:bodyPr/>
                    <a:lstStyle/>
                    <a:p>
                      <a:pPr>
                        <a:lnSpc>
                          <a:spcPct val="115000"/>
                        </a:lnSpc>
                        <a:spcAft>
                          <a:spcPts val="0"/>
                        </a:spcAft>
                      </a:pPr>
                      <a:r>
                        <a:rPr lang="en-IN" sz="1100" b="0" i="1" dirty="0">
                          <a:effectLst/>
                          <a:latin typeface="Times New Roman" panose="02020603050405020304" pitchFamily="18" charset="0"/>
                          <a:cs typeface="Times New Roman" panose="02020603050405020304" pitchFamily="18" charset="0"/>
                        </a:rPr>
                        <a:t>Unique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27C3"/>
                    </a:solidFill>
                  </a:tcPr>
                </a:tc>
                <a:extLst>
                  <a:ext uri="{0D108BD9-81ED-4DB2-BD59-A6C34878D82A}">
                    <a16:rowId xmlns:a16="http://schemas.microsoft.com/office/drawing/2014/main" val="3537114979"/>
                  </a:ext>
                </a:extLst>
              </a:tr>
              <a:tr h="274338">
                <a:tc>
                  <a:txBody>
                    <a:bodyPr/>
                    <a:lstStyle/>
                    <a:p>
                      <a:pPr>
                        <a:lnSpc>
                          <a:spcPct val="115000"/>
                        </a:lnSpc>
                        <a:spcAft>
                          <a:spcPts val="0"/>
                        </a:spcAft>
                      </a:pPr>
                      <a:r>
                        <a:rPr lang="en-US" sz="1100" b="0" i="1" dirty="0" err="1">
                          <a:effectLst/>
                          <a:latin typeface="Times New Roman" panose="02020603050405020304" pitchFamily="18" charset="0"/>
                          <a:cs typeface="Times New Roman" panose="02020603050405020304" pitchFamily="18" charset="0"/>
                        </a:rPr>
                        <a:t>First_Name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30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539362"/>
                  </a:ext>
                </a:extLst>
              </a:tr>
              <a:tr h="274338">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Last_Name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30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283171"/>
                  </a:ext>
                </a:extLst>
              </a:tr>
              <a:tr h="274338">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Class </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Varchar</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154514"/>
                  </a:ext>
                </a:extLst>
              </a:tr>
              <a:tr h="274338">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Group</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905015"/>
                  </a:ext>
                </a:extLst>
              </a:tr>
              <a:tr h="274338">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Section</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1</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3758830"/>
                  </a:ext>
                </a:extLst>
              </a:tr>
              <a:tr h="566776">
                <a:tc>
                  <a:txBody>
                    <a:bodyPr/>
                    <a:lstStyle/>
                    <a:p>
                      <a:pPr>
                        <a:lnSpc>
                          <a:spcPct val="115000"/>
                        </a:lnSpc>
                        <a:spcAft>
                          <a:spcPts val="0"/>
                        </a:spcAft>
                      </a:pPr>
                      <a:r>
                        <a:rPr lang="en-US" sz="1100" b="0" i="1" dirty="0" err="1">
                          <a:effectLst/>
                          <a:latin typeface="Times New Roman" panose="02020603050405020304" pitchFamily="18" charset="0"/>
                          <a:cs typeface="Times New Roman" panose="02020603050405020304" pitchFamily="18" charset="0"/>
                        </a:rPr>
                        <a:t>Admission_Number</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Integer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4</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086006"/>
                  </a:ext>
                </a:extLst>
              </a:tr>
              <a:tr h="274338">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Roll_number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Integer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6</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002142"/>
                  </a:ext>
                </a:extLst>
              </a:tr>
              <a:tr h="274338">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Date_of_birth</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Date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None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9160071"/>
                  </a:ext>
                </a:extLst>
              </a:tr>
              <a:tr h="274338">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Gender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5777741"/>
                  </a:ext>
                </a:extLst>
              </a:tr>
              <a:tr h="264753">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Father_name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50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3007481"/>
                  </a:ext>
                </a:extLst>
              </a:tr>
              <a:tr h="274338">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Mother_name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7525565"/>
                  </a:ext>
                </a:extLst>
              </a:tr>
              <a:tr h="274338">
                <a:tc>
                  <a:txBody>
                    <a:bodyPr/>
                    <a:lstStyle/>
                    <a:p>
                      <a:pPr>
                        <a:lnSpc>
                          <a:spcPct val="115000"/>
                        </a:lnSpc>
                        <a:spcAft>
                          <a:spcPts val="0"/>
                        </a:spcAft>
                      </a:pPr>
                      <a:r>
                        <a:rPr lang="en-US" sz="1100" b="0" i="1" dirty="0" err="1">
                          <a:effectLst/>
                          <a:latin typeface="Times New Roman" panose="02020603050405020304" pitchFamily="18" charset="0"/>
                          <a:ea typeface="Calibri" panose="020F0502020204030204" pitchFamily="34" charset="0"/>
                          <a:cs typeface="Times New Roman" panose="02020603050405020304" pitchFamily="18" charset="0"/>
                        </a:rPr>
                        <a:t>Guardian_name</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3244658"/>
                  </a:ext>
                </a:extLst>
              </a:tr>
              <a:tr h="274338">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Religion</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239721"/>
                  </a:ext>
                </a:extLst>
              </a:tr>
              <a:tr h="274338">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Nationality</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870313"/>
                  </a:ext>
                </a:extLst>
              </a:tr>
              <a:tr h="274338">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Aadhaar_number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9</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8181555"/>
                  </a:ext>
                </a:extLst>
              </a:tr>
              <a:tr h="274338">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Mobile_number</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dirty="0">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100" b="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0" i="1">
                          <a:effectLst/>
                          <a:latin typeface="Times New Roman" panose="02020603050405020304" pitchFamily="18" charset="0"/>
                          <a:ea typeface="Calibri" panose="020F0502020204030204" pitchFamily="34" charset="0"/>
                          <a:cs typeface="Times New Roman" panose="02020603050405020304" pitchFamily="18" charset="0"/>
                        </a:rPr>
                        <a:t>False</a:t>
                      </a:r>
                      <a:endParaRPr lang="en-IN" sz="11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100" b="1" i="1"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IN" sz="11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7893746"/>
                  </a:ext>
                </a:extLst>
              </a:tr>
            </a:tbl>
          </a:graphicData>
        </a:graphic>
      </p:graphicFrame>
    </p:spTree>
    <p:extLst>
      <p:ext uri="{BB962C8B-B14F-4D97-AF65-F5344CB8AC3E}">
        <p14:creationId xmlns:p14="http://schemas.microsoft.com/office/powerpoint/2010/main" val="1051736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1426</Words>
  <Application>Microsoft Office PowerPoint</Application>
  <PresentationFormat>Widescreen</PresentationFormat>
  <Paragraphs>486</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Bell MT</vt:lpstr>
      <vt:lpstr>Bradley Hand ITC</vt:lpstr>
      <vt:lpstr>Calibri</vt:lpstr>
      <vt:lpstr>Calibri Light</vt:lpstr>
      <vt:lpstr>Segoe Print</vt:lpstr>
      <vt:lpstr>Source Sans Pro</vt:lpstr>
      <vt:lpstr>Times New Roman</vt:lpstr>
      <vt:lpstr>Office Theme</vt:lpstr>
      <vt:lpstr>Document</vt:lpstr>
      <vt:lpstr>STUDENT RECORD MANAGEMENT SYSTEM</vt:lpstr>
      <vt:lpstr>CONTENTS</vt:lpstr>
      <vt:lpstr>ABSTRACT</vt:lpstr>
      <vt:lpstr>EXISTING SYSTEM   AND DRAWBACKS </vt:lpstr>
      <vt:lpstr> PROPOSED SYSTEM AND MERITS</vt:lpstr>
      <vt:lpstr>SOFTWARE REQUIREMENTS:</vt:lpstr>
      <vt:lpstr>SRS DOCUMENT</vt:lpstr>
      <vt:lpstr>PowerPoint Presentation</vt:lpstr>
      <vt:lpstr>DATA DICTIONARY</vt:lpstr>
      <vt:lpstr>PowerPoint Presentation</vt:lpstr>
      <vt:lpstr>PowerPoint Presentation</vt:lpstr>
      <vt:lpstr>PowerPoint Presentation</vt:lpstr>
      <vt:lpstr>PowerPoint Presentation</vt:lpstr>
      <vt:lpstr>PowerPoint Presentation</vt:lpstr>
      <vt:lpstr>PowerPoint Presentation</vt:lpstr>
      <vt:lpstr>TEST CASES</vt:lpstr>
      <vt:lpstr>PowerPoint Presentation</vt:lpstr>
      <vt:lpstr>The "STUDENT RECORD MANAGEMENT SYSTEM" helps college personnel to modify the hand-worked understudy record framework with the mechanized program, which works on the accommodation of keeping up with understudy data. The primary functionalities are about controlling the attendance and marks alongside recovering the information regardless of when.  This framework additionally upholds in safely putting away the non-excess information for extraordinary periods of time.  Understudy record framework helps the client in fast administration of the data with an easy to understand interface given . </vt:lpstr>
      <vt:lpstr>PowerPoint Presentation</vt:lpstr>
      <vt:lpstr>BIBILIOGRAPHY</vt:lpstr>
      <vt:lpstr>    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RECORD MANAGEMENT SYSTEM</dc:title>
  <dc:creator>Devika Baddani</dc:creator>
  <cp:lastModifiedBy>Devika Baddani</cp:lastModifiedBy>
  <cp:revision>8</cp:revision>
  <dcterms:created xsi:type="dcterms:W3CDTF">2021-09-13T14:27:07Z</dcterms:created>
  <dcterms:modified xsi:type="dcterms:W3CDTF">2022-05-13T16:43:46Z</dcterms:modified>
</cp:coreProperties>
</file>