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4"/>
  </p:sldMasterIdLst>
  <p:notesMasterIdLst>
    <p:notesMasterId r:id="rId6"/>
  </p:notesMasterIdLst>
  <p:sldIdLst>
    <p:sldId id="6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 userDrawn="1">
          <p15:clr>
            <a:srgbClr val="A4A3A4"/>
          </p15:clr>
        </p15:guide>
        <p15:guide id="2" orient="horz" userDrawn="1">
          <p15:clr>
            <a:srgbClr val="A4A3A4"/>
          </p15:clr>
        </p15:guide>
        <p15:guide id="3" orient="horz" pos="4320" userDrawn="1">
          <p15:clr>
            <a:srgbClr val="A4A3A4"/>
          </p15:clr>
        </p15:guide>
        <p15:guide id="4" userDrawn="1">
          <p15:clr>
            <a:srgbClr val="A4A3A4"/>
          </p15:clr>
        </p15:guide>
        <p15:guide id="5" pos="7680" userDrawn="1">
          <p15:clr>
            <a:srgbClr val="A4A3A4"/>
          </p15:clr>
        </p15:guide>
        <p15:guide id="6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8B4"/>
    <a:srgbClr val="8E5A4F"/>
    <a:srgbClr val="FF9639"/>
    <a:srgbClr val="DB4445"/>
    <a:srgbClr val="9C73C2"/>
    <a:srgbClr val="49AD49"/>
    <a:srgbClr val="51564E"/>
    <a:srgbClr val="F40AB1"/>
    <a:srgbClr val="FF00FF"/>
    <a:srgbClr val="5B6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3EA639-628E-DA42-8542-C8E85E6D9B94}" v="14" dt="2025-01-27T14:12:16.3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 autoAdjust="0"/>
    <p:restoredTop sz="96260" autoAdjust="0"/>
  </p:normalViewPr>
  <p:slideViewPr>
    <p:cSldViewPr snapToGrid="0" snapToObjects="1" showGuides="1">
      <p:cViewPr varScale="1">
        <p:scale>
          <a:sx n="121" d="100"/>
          <a:sy n="121" d="100"/>
        </p:scale>
        <p:origin x="1048" y="176"/>
      </p:cViewPr>
      <p:guideLst>
        <p:guide orient="horz" pos="192"/>
        <p:guide orient="horz"/>
        <p:guide orient="horz" pos="4320"/>
        <p:guide/>
        <p:guide pos="7680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1636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litsis, Evangelos" userId="fde4ea10-5b13-49a6-817a-b5296114fd84" providerId="ADAL" clId="{BC3EA639-628E-DA42-8542-C8E85E6D9B94}"/>
    <pc:docChg chg="undo redo custSel addSld delSld modSld">
      <pc:chgData name="Kallitsis, Evangelos" userId="fde4ea10-5b13-49a6-817a-b5296114fd84" providerId="ADAL" clId="{BC3EA639-628E-DA42-8542-C8E85E6D9B94}" dt="2025-01-29T09:18:33.077" v="1473" actId="113"/>
      <pc:docMkLst>
        <pc:docMk/>
      </pc:docMkLst>
      <pc:sldChg chg="addSp delSp modSp mod">
        <pc:chgData name="Kallitsis, Evangelos" userId="fde4ea10-5b13-49a6-817a-b5296114fd84" providerId="ADAL" clId="{BC3EA639-628E-DA42-8542-C8E85E6D9B94}" dt="2025-01-27T13:51:57.404" v="921"/>
        <pc:sldMkLst>
          <pc:docMk/>
          <pc:sldMk cId="3409161191" sldId="371"/>
        </pc:sldMkLst>
        <pc:picChg chg="mod">
          <ac:chgData name="Kallitsis, Evangelos" userId="fde4ea10-5b13-49a6-817a-b5296114fd84" providerId="ADAL" clId="{BC3EA639-628E-DA42-8542-C8E85E6D9B94}" dt="2025-01-27T13:51:54.125" v="919" actId="14100"/>
          <ac:picMkLst>
            <pc:docMk/>
            <pc:sldMk cId="3409161191" sldId="371"/>
            <ac:picMk id="3" creationId="{21AD11EF-97C6-3F20-A004-F0A3A6525163}"/>
          </ac:picMkLst>
        </pc:picChg>
      </pc:sldChg>
      <pc:sldChg chg="addSp delSp modSp mod modNotesTx">
        <pc:chgData name="Kallitsis, Evangelos" userId="fde4ea10-5b13-49a6-817a-b5296114fd84" providerId="ADAL" clId="{BC3EA639-628E-DA42-8542-C8E85E6D9B94}" dt="2025-01-27T13:40:39.246" v="879" actId="113"/>
        <pc:sldMkLst>
          <pc:docMk/>
          <pc:sldMk cId="3815563939" sldId="432"/>
        </pc:sldMkLst>
        <pc:spChg chg="mod">
          <ac:chgData name="Kallitsis, Evangelos" userId="fde4ea10-5b13-49a6-817a-b5296114fd84" providerId="ADAL" clId="{BC3EA639-628E-DA42-8542-C8E85E6D9B94}" dt="2025-01-27T13:01:07.391" v="38" actId="20577"/>
          <ac:spMkLst>
            <pc:docMk/>
            <pc:sldMk cId="3815563939" sldId="432"/>
            <ac:spMk id="3" creationId="{5B6869D7-7A20-4F69-B25C-34119C21303D}"/>
          </ac:spMkLst>
        </pc:spChg>
        <pc:spChg chg="mod">
          <ac:chgData name="Kallitsis, Evangelos" userId="fde4ea10-5b13-49a6-817a-b5296114fd84" providerId="ADAL" clId="{BC3EA639-628E-DA42-8542-C8E85E6D9B94}" dt="2025-01-27T13:26:48.996" v="532" actId="1076"/>
          <ac:spMkLst>
            <pc:docMk/>
            <pc:sldMk cId="3815563939" sldId="432"/>
            <ac:spMk id="4" creationId="{BAB4EED2-5D41-4E4D-9ECD-767FFE29704A}"/>
          </ac:spMkLst>
        </pc:spChg>
        <pc:spChg chg="mod">
          <ac:chgData name="Kallitsis, Evangelos" userId="fde4ea10-5b13-49a6-817a-b5296114fd84" providerId="ADAL" clId="{BC3EA639-628E-DA42-8542-C8E85E6D9B94}" dt="2025-01-27T13:26:57.868" v="533" actId="1076"/>
          <ac:spMkLst>
            <pc:docMk/>
            <pc:sldMk cId="3815563939" sldId="432"/>
            <ac:spMk id="5" creationId="{B9004B97-C390-4C58-BB5C-94BCAF485CB6}"/>
          </ac:spMkLst>
        </pc:spChg>
        <pc:spChg chg="mod">
          <ac:chgData name="Kallitsis, Evangelos" userId="fde4ea10-5b13-49a6-817a-b5296114fd84" providerId="ADAL" clId="{BC3EA639-628E-DA42-8542-C8E85E6D9B94}" dt="2025-01-27T13:40:39.246" v="879" actId="113"/>
          <ac:spMkLst>
            <pc:docMk/>
            <pc:sldMk cId="3815563939" sldId="432"/>
            <ac:spMk id="7" creationId="{80C0E5E9-43D7-4CA7-8335-1C50767A3AC4}"/>
          </ac:spMkLst>
        </pc:spChg>
        <pc:spChg chg="add mod">
          <ac:chgData name="Kallitsis, Evangelos" userId="fde4ea10-5b13-49a6-817a-b5296114fd84" providerId="ADAL" clId="{BC3EA639-628E-DA42-8542-C8E85E6D9B94}" dt="2025-01-27T13:40:06.105" v="875" actId="1076"/>
          <ac:spMkLst>
            <pc:docMk/>
            <pc:sldMk cId="3815563939" sldId="432"/>
            <ac:spMk id="15" creationId="{328A6BC1-7109-E391-118D-D1CF85437B03}"/>
          </ac:spMkLst>
        </pc:spChg>
        <pc:spChg chg="add mod">
          <ac:chgData name="Kallitsis, Evangelos" userId="fde4ea10-5b13-49a6-817a-b5296114fd84" providerId="ADAL" clId="{BC3EA639-628E-DA42-8542-C8E85E6D9B94}" dt="2025-01-27T13:40:01.969" v="874" actId="1076"/>
          <ac:spMkLst>
            <pc:docMk/>
            <pc:sldMk cId="3815563939" sldId="432"/>
            <ac:spMk id="16" creationId="{5144D0CB-6364-EE2F-B519-C28A521C52AE}"/>
          </ac:spMkLst>
        </pc:spChg>
        <pc:picChg chg="add mod">
          <ac:chgData name="Kallitsis, Evangelos" userId="fde4ea10-5b13-49a6-817a-b5296114fd84" providerId="ADAL" clId="{BC3EA639-628E-DA42-8542-C8E85E6D9B94}" dt="2025-01-27T13:39:58.672" v="873" actId="1076"/>
          <ac:picMkLst>
            <pc:docMk/>
            <pc:sldMk cId="3815563939" sldId="432"/>
            <ac:picMk id="13" creationId="{F8D0D5DC-FDA5-9B69-18D0-D56D16E5F207}"/>
          </ac:picMkLst>
        </pc:picChg>
      </pc:sldChg>
      <pc:sldChg chg="add">
        <pc:chgData name="Kallitsis, Evangelos" userId="fde4ea10-5b13-49a6-817a-b5296114fd84" providerId="ADAL" clId="{BC3EA639-628E-DA42-8542-C8E85E6D9B94}" dt="2025-01-27T14:12:16.330" v="1389"/>
        <pc:sldMkLst>
          <pc:docMk/>
          <pc:sldMk cId="2530567115" sldId="675"/>
        </pc:sldMkLst>
      </pc:sldChg>
      <pc:sldChg chg="modSp mod">
        <pc:chgData name="Kallitsis, Evangelos" userId="fde4ea10-5b13-49a6-817a-b5296114fd84" providerId="ADAL" clId="{BC3EA639-628E-DA42-8542-C8E85E6D9B94}" dt="2025-01-29T09:18:33.077" v="1473" actId="113"/>
        <pc:sldMkLst>
          <pc:docMk/>
          <pc:sldMk cId="4174668164" sldId="677"/>
        </pc:sldMkLst>
        <pc:spChg chg="mod">
          <ac:chgData name="Kallitsis, Evangelos" userId="fde4ea10-5b13-49a6-817a-b5296114fd84" providerId="ADAL" clId="{BC3EA639-628E-DA42-8542-C8E85E6D9B94}" dt="2025-01-27T13:43:27.203" v="894" actId="20577"/>
          <ac:spMkLst>
            <pc:docMk/>
            <pc:sldMk cId="4174668164" sldId="677"/>
            <ac:spMk id="6" creationId="{6C4E55B5-D021-8E19-976E-981F53284C00}"/>
          </ac:spMkLst>
        </pc:spChg>
        <pc:spChg chg="mod">
          <ac:chgData name="Kallitsis, Evangelos" userId="fde4ea10-5b13-49a6-817a-b5296114fd84" providerId="ADAL" clId="{BC3EA639-628E-DA42-8542-C8E85E6D9B94}" dt="2025-01-29T09:18:33.077" v="1473" actId="113"/>
          <ac:spMkLst>
            <pc:docMk/>
            <pc:sldMk cId="4174668164" sldId="677"/>
            <ac:spMk id="9" creationId="{988715F8-7A64-0941-CBD9-0C292897CFE2}"/>
          </ac:spMkLst>
        </pc:spChg>
      </pc:sldChg>
      <pc:sldChg chg="addSp delSp modSp mod">
        <pc:chgData name="Kallitsis, Evangelos" userId="fde4ea10-5b13-49a6-817a-b5296114fd84" providerId="ADAL" clId="{BC3EA639-628E-DA42-8542-C8E85E6D9B94}" dt="2025-01-29T09:18:28.178" v="1471" actId="20577"/>
        <pc:sldMkLst>
          <pc:docMk/>
          <pc:sldMk cId="3322335276" sldId="678"/>
        </pc:sldMkLst>
        <pc:spChg chg="mod">
          <ac:chgData name="Kallitsis, Evangelos" userId="fde4ea10-5b13-49a6-817a-b5296114fd84" providerId="ADAL" clId="{BC3EA639-628E-DA42-8542-C8E85E6D9B94}" dt="2025-01-27T14:08:21.812" v="1266"/>
          <ac:spMkLst>
            <pc:docMk/>
            <pc:sldMk cId="3322335276" sldId="678"/>
            <ac:spMk id="3" creationId="{FE03679C-390E-C880-316F-ED9EB6E79E8E}"/>
          </ac:spMkLst>
        </pc:spChg>
        <pc:spChg chg="add del">
          <ac:chgData name="Kallitsis, Evangelos" userId="fde4ea10-5b13-49a6-817a-b5296114fd84" providerId="ADAL" clId="{BC3EA639-628E-DA42-8542-C8E85E6D9B94}" dt="2025-01-27T14:00:42.040" v="1080" actId="478"/>
          <ac:spMkLst>
            <pc:docMk/>
            <pc:sldMk cId="3322335276" sldId="678"/>
            <ac:spMk id="4" creationId="{FBE0BE32-DA3D-7BC0-AFFB-9E131041FC9B}"/>
          </ac:spMkLst>
        </pc:spChg>
        <pc:spChg chg="mod">
          <ac:chgData name="Kallitsis, Evangelos" userId="fde4ea10-5b13-49a6-817a-b5296114fd84" providerId="ADAL" clId="{BC3EA639-628E-DA42-8542-C8E85E6D9B94}" dt="2025-01-29T09:18:28.178" v="1471" actId="20577"/>
          <ac:spMkLst>
            <pc:docMk/>
            <pc:sldMk cId="3322335276" sldId="678"/>
            <ac:spMk id="5" creationId="{729ED5E1-5B13-F5C1-403B-2DCDAB9DD13B}"/>
          </ac:spMkLst>
        </pc:spChg>
        <pc:spChg chg="add mod">
          <ac:chgData name="Kallitsis, Evangelos" userId="fde4ea10-5b13-49a6-817a-b5296114fd84" providerId="ADAL" clId="{BC3EA639-628E-DA42-8542-C8E85E6D9B94}" dt="2025-01-27T14:03:30.425" v="1164" actId="2085"/>
          <ac:spMkLst>
            <pc:docMk/>
            <pc:sldMk cId="3322335276" sldId="678"/>
            <ac:spMk id="7" creationId="{6C6BCB18-3AEC-86B3-9ECC-F722ED3B9E51}"/>
          </ac:spMkLst>
        </pc:spChg>
        <pc:spChg chg="add mod">
          <ac:chgData name="Kallitsis, Evangelos" userId="fde4ea10-5b13-49a6-817a-b5296114fd84" providerId="ADAL" clId="{BC3EA639-628E-DA42-8542-C8E85E6D9B94}" dt="2025-01-27T14:02:31.414" v="1148" actId="113"/>
          <ac:spMkLst>
            <pc:docMk/>
            <pc:sldMk cId="3322335276" sldId="678"/>
            <ac:spMk id="9" creationId="{35E6C25D-FD6E-1CC8-2C1B-C41994AFDFA9}"/>
          </ac:spMkLst>
        </pc:spChg>
        <pc:spChg chg="add mod">
          <ac:chgData name="Kallitsis, Evangelos" userId="fde4ea10-5b13-49a6-817a-b5296114fd84" providerId="ADAL" clId="{BC3EA639-628E-DA42-8542-C8E85E6D9B94}" dt="2025-01-27T14:10:21.811" v="1387" actId="207"/>
          <ac:spMkLst>
            <pc:docMk/>
            <pc:sldMk cId="3322335276" sldId="678"/>
            <ac:spMk id="11" creationId="{EB66F84B-6F6D-BD95-5A04-90552831F0E5}"/>
          </ac:spMkLst>
        </pc:spChg>
        <pc:spChg chg="add mod">
          <ac:chgData name="Kallitsis, Evangelos" userId="fde4ea10-5b13-49a6-817a-b5296114fd84" providerId="ADAL" clId="{BC3EA639-628E-DA42-8542-C8E85E6D9B94}" dt="2025-01-27T14:02:48.550" v="1154" actId="20577"/>
          <ac:spMkLst>
            <pc:docMk/>
            <pc:sldMk cId="3322335276" sldId="678"/>
            <ac:spMk id="12" creationId="{63CE8C15-3B9A-8E2F-CCF9-A317276D4D4B}"/>
          </ac:spMkLst>
        </pc:spChg>
        <pc:spChg chg="add mod">
          <ac:chgData name="Kallitsis, Evangelos" userId="fde4ea10-5b13-49a6-817a-b5296114fd84" providerId="ADAL" clId="{BC3EA639-628E-DA42-8542-C8E85E6D9B94}" dt="2025-01-27T14:09:33.144" v="1379" actId="113"/>
          <ac:spMkLst>
            <pc:docMk/>
            <pc:sldMk cId="3322335276" sldId="678"/>
            <ac:spMk id="13" creationId="{63F776C2-B81A-B62F-80B4-74909BA63DE6}"/>
          </ac:spMkLst>
        </pc:spChg>
        <pc:spChg chg="add mod">
          <ac:chgData name="Kallitsis, Evangelos" userId="fde4ea10-5b13-49a6-817a-b5296114fd84" providerId="ADAL" clId="{BC3EA639-628E-DA42-8542-C8E85E6D9B94}" dt="2025-01-27T14:10:14.633" v="1386" actId="207"/>
          <ac:spMkLst>
            <pc:docMk/>
            <pc:sldMk cId="3322335276" sldId="678"/>
            <ac:spMk id="14" creationId="{0EFE01E6-83B5-BA4F-E622-F022EABE4EBC}"/>
          </ac:spMkLst>
        </pc:spChg>
        <pc:spChg chg="add mod">
          <ac:chgData name="Kallitsis, Evangelos" userId="fde4ea10-5b13-49a6-817a-b5296114fd84" providerId="ADAL" clId="{BC3EA639-628E-DA42-8542-C8E85E6D9B94}" dt="2025-01-27T14:10:07.343" v="1385" actId="207"/>
          <ac:spMkLst>
            <pc:docMk/>
            <pc:sldMk cId="3322335276" sldId="678"/>
            <ac:spMk id="31" creationId="{756108AF-E0A3-61E6-F1DA-206AFFE9C6DD}"/>
          </ac:spMkLst>
        </pc:spChg>
        <pc:cxnChg chg="add mod">
          <ac:chgData name="Kallitsis, Evangelos" userId="fde4ea10-5b13-49a6-817a-b5296114fd84" providerId="ADAL" clId="{BC3EA639-628E-DA42-8542-C8E85E6D9B94}" dt="2025-01-27T14:04:31.370" v="1176" actId="1582"/>
          <ac:cxnSpMkLst>
            <pc:docMk/>
            <pc:sldMk cId="3322335276" sldId="678"/>
            <ac:cxnSpMk id="16" creationId="{2A57DE28-C58E-3CB6-2415-B2EB3B182C44}"/>
          </ac:cxnSpMkLst>
        </pc:cxnChg>
        <pc:cxnChg chg="add mod">
          <ac:chgData name="Kallitsis, Evangelos" userId="fde4ea10-5b13-49a6-817a-b5296114fd84" providerId="ADAL" clId="{BC3EA639-628E-DA42-8542-C8E85E6D9B94}" dt="2025-01-27T14:06:07.883" v="1224" actId="14100"/>
          <ac:cxnSpMkLst>
            <pc:docMk/>
            <pc:sldMk cId="3322335276" sldId="678"/>
            <ac:cxnSpMk id="17" creationId="{9A525FB2-D406-9A58-5127-279C6AB71F69}"/>
          </ac:cxnSpMkLst>
        </pc:cxnChg>
        <pc:cxnChg chg="add mod">
          <ac:chgData name="Kallitsis, Evangelos" userId="fde4ea10-5b13-49a6-817a-b5296114fd84" providerId="ADAL" clId="{BC3EA639-628E-DA42-8542-C8E85E6D9B94}" dt="2025-01-27T14:05:38.371" v="1185" actId="14100"/>
          <ac:cxnSpMkLst>
            <pc:docMk/>
            <pc:sldMk cId="3322335276" sldId="678"/>
            <ac:cxnSpMk id="21" creationId="{D33ADC75-2F94-AA65-FEFB-B1EC54CA8B29}"/>
          </ac:cxnSpMkLst>
        </pc:cxnChg>
        <pc:cxnChg chg="add mod">
          <ac:chgData name="Kallitsis, Evangelos" userId="fde4ea10-5b13-49a6-817a-b5296114fd84" providerId="ADAL" clId="{BC3EA639-628E-DA42-8542-C8E85E6D9B94}" dt="2025-01-27T14:05:45.960" v="1188" actId="14100"/>
          <ac:cxnSpMkLst>
            <pc:docMk/>
            <pc:sldMk cId="3322335276" sldId="678"/>
            <ac:cxnSpMk id="24" creationId="{2CDEA443-BCEF-CDD7-B993-2B6337D9F797}"/>
          </ac:cxnSpMkLst>
        </pc:cxnChg>
        <pc:cxnChg chg="add mod">
          <ac:chgData name="Kallitsis, Evangelos" userId="fde4ea10-5b13-49a6-817a-b5296114fd84" providerId="ADAL" clId="{BC3EA639-628E-DA42-8542-C8E85E6D9B94}" dt="2025-01-27T14:05:56.624" v="1206" actId="1035"/>
          <ac:cxnSpMkLst>
            <pc:docMk/>
            <pc:sldMk cId="3322335276" sldId="678"/>
            <ac:cxnSpMk id="27" creationId="{74E99099-4C40-7A10-49BA-6399C276CDA9}"/>
          </ac:cxnSpMkLst>
        </pc:cxnChg>
      </pc:sldChg>
      <pc:sldChg chg="modSp new del mod">
        <pc:chgData name="Kallitsis, Evangelos" userId="fde4ea10-5b13-49a6-817a-b5296114fd84" providerId="ADAL" clId="{BC3EA639-628E-DA42-8542-C8E85E6D9B94}" dt="2025-01-27T14:13:00.786" v="1392" actId="2696"/>
        <pc:sldMkLst>
          <pc:docMk/>
          <pc:sldMk cId="1986683660" sldId="680"/>
        </pc:sldMkLst>
      </pc:sldChg>
    </pc:docChg>
  </pc:docChgLst>
  <pc:docChgLst>
    <pc:chgData name="Kallitsis, Evangelos" userId="fde4ea10-5b13-49a6-817a-b5296114fd84" providerId="ADAL" clId="{39F41590-1BAF-424A-ADB0-D7FD77A2754F}"/>
    <pc:docChg chg="custSel addSld delSld modSld">
      <pc:chgData name="Kallitsis, Evangelos" userId="fde4ea10-5b13-49a6-817a-b5296114fd84" providerId="ADAL" clId="{39F41590-1BAF-424A-ADB0-D7FD77A2754F}" dt="2024-06-03T13:40:33.895" v="133" actId="14100"/>
      <pc:docMkLst>
        <pc:docMk/>
      </pc:docMkLst>
      <pc:sldChg chg="modSp mod">
        <pc:chgData name="Kallitsis, Evangelos" userId="fde4ea10-5b13-49a6-817a-b5296114fd84" providerId="ADAL" clId="{39F41590-1BAF-424A-ADB0-D7FD77A2754F}" dt="2024-06-03T13:40:33.895" v="133" actId="14100"/>
        <pc:sldMkLst>
          <pc:docMk/>
          <pc:sldMk cId="3409161191" sldId="371"/>
        </pc:sldMkLst>
      </pc:sldChg>
      <pc:sldChg chg="add del">
        <pc:chgData name="Kallitsis, Evangelos" userId="fde4ea10-5b13-49a6-817a-b5296114fd84" providerId="ADAL" clId="{39F41590-1BAF-424A-ADB0-D7FD77A2754F}" dt="2024-06-03T13:27:58.967" v="127" actId="2696"/>
        <pc:sldMkLst>
          <pc:docMk/>
          <pc:sldMk cId="2543988049" sldId="411"/>
        </pc:sldMkLst>
      </pc:sldChg>
      <pc:sldChg chg="modSp add del mod">
        <pc:chgData name="Kallitsis, Evangelos" userId="fde4ea10-5b13-49a6-817a-b5296114fd84" providerId="ADAL" clId="{39F41590-1BAF-424A-ADB0-D7FD77A2754F}" dt="2024-06-03T13:10:01.636" v="126" actId="20577"/>
        <pc:sldMkLst>
          <pc:docMk/>
          <pc:sldMk cId="3815563939" sldId="432"/>
        </pc:sldMkLst>
      </pc:sldChg>
      <pc:sldChg chg="del">
        <pc:chgData name="Kallitsis, Evangelos" userId="fde4ea10-5b13-49a6-817a-b5296114fd84" providerId="ADAL" clId="{39F41590-1BAF-424A-ADB0-D7FD77A2754F}" dt="2024-06-03T13:05:01.209" v="14" actId="2696"/>
        <pc:sldMkLst>
          <pc:docMk/>
          <pc:sldMk cId="641454326" sldId="435"/>
        </pc:sldMkLst>
      </pc:sldChg>
      <pc:sldChg chg="del">
        <pc:chgData name="Kallitsis, Evangelos" userId="fde4ea10-5b13-49a6-817a-b5296114fd84" providerId="ADAL" clId="{39F41590-1BAF-424A-ADB0-D7FD77A2754F}" dt="2024-06-03T13:05:03.969" v="15" actId="2696"/>
        <pc:sldMkLst>
          <pc:docMk/>
          <pc:sldMk cId="437856350" sldId="436"/>
        </pc:sldMkLst>
      </pc:sldChg>
      <pc:sldChg chg="del">
        <pc:chgData name="Kallitsis, Evangelos" userId="fde4ea10-5b13-49a6-817a-b5296114fd84" providerId="ADAL" clId="{39F41590-1BAF-424A-ADB0-D7FD77A2754F}" dt="2024-06-03T13:05:07.157" v="16" actId="2696"/>
        <pc:sldMkLst>
          <pc:docMk/>
          <pc:sldMk cId="1753857411" sldId="439"/>
        </pc:sldMkLst>
      </pc:sldChg>
      <pc:sldChg chg="modSp add mod">
        <pc:chgData name="Kallitsis, Evangelos" userId="fde4ea10-5b13-49a6-817a-b5296114fd84" providerId="ADAL" clId="{39F41590-1BAF-424A-ADB0-D7FD77A2754F}" dt="2024-06-03T13:05:25.987" v="26" actId="20577"/>
        <pc:sldMkLst>
          <pc:docMk/>
          <pc:sldMk cId="2808039828" sldId="671"/>
        </pc:sldMkLst>
      </pc:sldChg>
      <pc:sldChg chg="delSp add mod">
        <pc:chgData name="Kallitsis, Evangelos" userId="fde4ea10-5b13-49a6-817a-b5296114fd84" providerId="ADAL" clId="{39F41590-1BAF-424A-ADB0-D7FD77A2754F}" dt="2024-06-03T13:06:09.728" v="27" actId="478"/>
        <pc:sldMkLst>
          <pc:docMk/>
          <pc:sldMk cId="2530567115" sldId="675"/>
        </pc:sldMkLst>
      </pc:sldChg>
    </pc:docChg>
  </pc:docChgLst>
  <pc:docChgLst>
    <pc:chgData name="Kallitsis, Evangelos" userId="fde4ea10-5b13-49a6-817a-b5296114fd84" providerId="ADAL" clId="{3B2F3DBC-2C80-C94D-89B0-97794C492777}"/>
    <pc:docChg chg="undo custSel addSld delSld modSld sldOrd">
      <pc:chgData name="Kallitsis, Evangelos" userId="fde4ea10-5b13-49a6-817a-b5296114fd84" providerId="ADAL" clId="{3B2F3DBC-2C80-C94D-89B0-97794C492777}" dt="2025-01-21T14:05:24.087" v="421" actId="20577"/>
      <pc:docMkLst>
        <pc:docMk/>
      </pc:docMkLst>
      <pc:sldChg chg="modSp mod">
        <pc:chgData name="Kallitsis, Evangelos" userId="fde4ea10-5b13-49a6-817a-b5296114fd84" providerId="ADAL" clId="{3B2F3DBC-2C80-C94D-89B0-97794C492777}" dt="2025-01-14T11:47:31.078" v="62" actId="20577"/>
        <pc:sldMkLst>
          <pc:docMk/>
          <pc:sldMk cId="3409161191" sldId="371"/>
        </pc:sldMkLst>
        <pc:spChg chg="mod">
          <ac:chgData name="Kallitsis, Evangelos" userId="fde4ea10-5b13-49a6-817a-b5296114fd84" providerId="ADAL" clId="{3B2F3DBC-2C80-C94D-89B0-97794C492777}" dt="2025-01-14T11:43:58.537" v="18" actId="20577"/>
          <ac:spMkLst>
            <pc:docMk/>
            <pc:sldMk cId="3409161191" sldId="371"/>
            <ac:spMk id="2" creationId="{6ACFFF2F-C0D3-4998-BF1B-4ECE896B63B1}"/>
          </ac:spMkLst>
        </pc:spChg>
        <pc:spChg chg="mod">
          <ac:chgData name="Kallitsis, Evangelos" userId="fde4ea10-5b13-49a6-817a-b5296114fd84" providerId="ADAL" clId="{3B2F3DBC-2C80-C94D-89B0-97794C492777}" dt="2025-01-14T11:47:31.078" v="62" actId="20577"/>
          <ac:spMkLst>
            <pc:docMk/>
            <pc:sldMk cId="3409161191" sldId="371"/>
            <ac:spMk id="10" creationId="{EE481E70-BE7B-E944-13C2-D1D5AC3707F8}"/>
          </ac:spMkLst>
        </pc:spChg>
      </pc:sldChg>
      <pc:sldChg chg="modSp add del mod ord">
        <pc:chgData name="Kallitsis, Evangelos" userId="fde4ea10-5b13-49a6-817a-b5296114fd84" providerId="ADAL" clId="{3B2F3DBC-2C80-C94D-89B0-97794C492777}" dt="2025-01-21T14:05:24.087" v="421" actId="20577"/>
        <pc:sldMkLst>
          <pc:docMk/>
          <pc:sldMk cId="3815563939" sldId="432"/>
        </pc:sldMkLst>
        <pc:spChg chg="mod">
          <ac:chgData name="Kallitsis, Evangelos" userId="fde4ea10-5b13-49a6-817a-b5296114fd84" providerId="ADAL" clId="{3B2F3DBC-2C80-C94D-89B0-97794C492777}" dt="2025-01-21T13:31:42.835" v="347" actId="20577"/>
          <ac:spMkLst>
            <pc:docMk/>
            <pc:sldMk cId="3815563939" sldId="432"/>
            <ac:spMk id="7" creationId="{80C0E5E9-43D7-4CA7-8335-1C50767A3AC4}"/>
          </ac:spMkLst>
        </pc:spChg>
      </pc:sldChg>
      <pc:sldChg chg="del">
        <pc:chgData name="Kallitsis, Evangelos" userId="fde4ea10-5b13-49a6-817a-b5296114fd84" providerId="ADAL" clId="{3B2F3DBC-2C80-C94D-89B0-97794C492777}" dt="2025-01-14T11:46:15.214" v="32" actId="2696"/>
        <pc:sldMkLst>
          <pc:docMk/>
          <pc:sldMk cId="2808039828" sldId="671"/>
        </pc:sldMkLst>
      </pc:sldChg>
      <pc:sldChg chg="del">
        <pc:chgData name="Kallitsis, Evangelos" userId="fde4ea10-5b13-49a6-817a-b5296114fd84" providerId="ADAL" clId="{3B2F3DBC-2C80-C94D-89B0-97794C492777}" dt="2025-01-14T11:46:49.887" v="35" actId="2696"/>
        <pc:sldMkLst>
          <pc:docMk/>
          <pc:sldMk cId="2530567115" sldId="675"/>
        </pc:sldMkLst>
      </pc:sldChg>
      <pc:sldChg chg="del">
        <pc:chgData name="Kallitsis, Evangelos" userId="fde4ea10-5b13-49a6-817a-b5296114fd84" providerId="ADAL" clId="{3B2F3DBC-2C80-C94D-89B0-97794C492777}" dt="2025-01-14T11:47:18.351" v="37" actId="2696"/>
        <pc:sldMkLst>
          <pc:docMk/>
          <pc:sldMk cId="2167245573" sldId="676"/>
        </pc:sldMkLst>
      </pc:sldChg>
      <pc:sldChg chg="modSp add mod">
        <pc:chgData name="Kallitsis, Evangelos" userId="fde4ea10-5b13-49a6-817a-b5296114fd84" providerId="ADAL" clId="{3B2F3DBC-2C80-C94D-89B0-97794C492777}" dt="2025-01-14T13:29:30.158" v="186" actId="403"/>
        <pc:sldMkLst>
          <pc:docMk/>
          <pc:sldMk cId="4174668164" sldId="677"/>
        </pc:sldMkLst>
        <pc:spChg chg="mod">
          <ac:chgData name="Kallitsis, Evangelos" userId="fde4ea10-5b13-49a6-817a-b5296114fd84" providerId="ADAL" clId="{3B2F3DBC-2C80-C94D-89B0-97794C492777}" dt="2025-01-14T13:29:30.158" v="186" actId="403"/>
          <ac:spMkLst>
            <pc:docMk/>
            <pc:sldMk cId="4174668164" sldId="677"/>
            <ac:spMk id="6" creationId="{6C4E55B5-D021-8E19-976E-981F53284C00}"/>
          </ac:spMkLst>
        </pc:spChg>
        <pc:spChg chg="mod">
          <ac:chgData name="Kallitsis, Evangelos" userId="fde4ea10-5b13-49a6-817a-b5296114fd84" providerId="ADAL" clId="{3B2F3DBC-2C80-C94D-89B0-97794C492777}" dt="2025-01-14T13:29:06.678" v="185" actId="1076"/>
          <ac:spMkLst>
            <pc:docMk/>
            <pc:sldMk cId="4174668164" sldId="677"/>
            <ac:spMk id="38" creationId="{9227FB10-36EE-6786-47C1-6841E5F11F24}"/>
          </ac:spMkLst>
        </pc:spChg>
        <pc:spChg chg="mod">
          <ac:chgData name="Kallitsis, Evangelos" userId="fde4ea10-5b13-49a6-817a-b5296114fd84" providerId="ADAL" clId="{3B2F3DBC-2C80-C94D-89B0-97794C492777}" dt="2025-01-14T13:29:02.316" v="184" actId="1076"/>
          <ac:spMkLst>
            <pc:docMk/>
            <pc:sldMk cId="4174668164" sldId="677"/>
            <ac:spMk id="40" creationId="{E9BB5E88-B2BE-5098-F315-B502507949F9}"/>
          </ac:spMkLst>
        </pc:spChg>
        <pc:graphicFrameChg chg="mod">
          <ac:chgData name="Kallitsis, Evangelos" userId="fde4ea10-5b13-49a6-817a-b5296114fd84" providerId="ADAL" clId="{3B2F3DBC-2C80-C94D-89B0-97794C492777}" dt="2025-01-14T12:50:15.211" v="75" actId="14100"/>
          <ac:graphicFrameMkLst>
            <pc:docMk/>
            <pc:sldMk cId="4174668164" sldId="677"/>
            <ac:graphicFrameMk id="7" creationId="{8B63CA32-4CA1-7D08-EBC1-55F14D7BAF37}"/>
          </ac:graphicFrameMkLst>
        </pc:graphicFrameChg>
      </pc:sldChg>
      <pc:sldChg chg="addSp modSp add mod">
        <pc:chgData name="Kallitsis, Evangelos" userId="fde4ea10-5b13-49a6-817a-b5296114fd84" providerId="ADAL" clId="{3B2F3DBC-2C80-C94D-89B0-97794C492777}" dt="2025-01-14T13:43:08.366" v="332" actId="1076"/>
        <pc:sldMkLst>
          <pc:docMk/>
          <pc:sldMk cId="3322335276" sldId="678"/>
        </pc:sldMkLst>
        <pc:spChg chg="mod">
          <ac:chgData name="Kallitsis, Evangelos" userId="fde4ea10-5b13-49a6-817a-b5296114fd84" providerId="ADAL" clId="{3B2F3DBC-2C80-C94D-89B0-97794C492777}" dt="2025-01-14T13:29:34.799" v="187" actId="403"/>
          <ac:spMkLst>
            <pc:docMk/>
            <pc:sldMk cId="3322335276" sldId="678"/>
            <ac:spMk id="2" creationId="{8737C6B5-0040-18BA-9541-9A9D800BDB3F}"/>
          </ac:spMkLst>
        </pc:spChg>
        <pc:spChg chg="add mod">
          <ac:chgData name="Kallitsis, Evangelos" userId="fde4ea10-5b13-49a6-817a-b5296114fd84" providerId="ADAL" clId="{3B2F3DBC-2C80-C94D-89B0-97794C492777}" dt="2025-01-14T13:30:44.489" v="193" actId="1076"/>
          <ac:spMkLst>
            <pc:docMk/>
            <pc:sldMk cId="3322335276" sldId="678"/>
            <ac:spMk id="4" creationId="{FBE0BE32-DA3D-7BC0-AFFB-9E131041FC9B}"/>
          </ac:spMkLst>
        </pc:spChg>
        <pc:spChg chg="mod">
          <ac:chgData name="Kallitsis, Evangelos" userId="fde4ea10-5b13-49a6-817a-b5296114fd84" providerId="ADAL" clId="{3B2F3DBC-2C80-C94D-89B0-97794C492777}" dt="2025-01-14T13:43:06.422" v="331" actId="20577"/>
          <ac:spMkLst>
            <pc:docMk/>
            <pc:sldMk cId="3322335276" sldId="678"/>
            <ac:spMk id="5" creationId="{729ED5E1-5B13-F5C1-403B-2DCDAB9DD13B}"/>
          </ac:spMkLst>
        </pc:spChg>
      </pc:sldChg>
      <pc:sldChg chg="modSp add mod">
        <pc:chgData name="Kallitsis, Evangelos" userId="fde4ea10-5b13-49a6-817a-b5296114fd84" providerId="ADAL" clId="{3B2F3DBC-2C80-C94D-89B0-97794C492777}" dt="2025-01-14T11:47:39.142" v="74" actId="20577"/>
        <pc:sldMkLst>
          <pc:docMk/>
          <pc:sldMk cId="3693645657" sldId="679"/>
        </pc:sldMkLst>
        <pc:spChg chg="mod">
          <ac:chgData name="Kallitsis, Evangelos" userId="fde4ea10-5b13-49a6-817a-b5296114fd84" providerId="ADAL" clId="{3B2F3DBC-2C80-C94D-89B0-97794C492777}" dt="2025-01-14T11:47:39.142" v="74" actId="20577"/>
          <ac:spMkLst>
            <pc:docMk/>
            <pc:sldMk cId="3693645657" sldId="679"/>
            <ac:spMk id="10" creationId="{CFF215AA-632A-05D0-E99D-D658F3BD6B9F}"/>
          </ac:spMkLst>
        </pc:spChg>
      </pc:sldChg>
      <pc:sldMasterChg chg="delSldLayout">
        <pc:chgData name="Kallitsis, Evangelos" userId="fde4ea10-5b13-49a6-817a-b5296114fd84" providerId="ADAL" clId="{3B2F3DBC-2C80-C94D-89B0-97794C492777}" dt="2025-01-14T11:46:15.214" v="32" actId="2696"/>
        <pc:sldMasterMkLst>
          <pc:docMk/>
          <pc:sldMasterMk cId="905510599" sldId="2147483692"/>
        </pc:sldMasterMkLst>
        <pc:sldLayoutChg chg="del">
          <pc:chgData name="Kallitsis, Evangelos" userId="fde4ea10-5b13-49a6-817a-b5296114fd84" providerId="ADAL" clId="{3B2F3DBC-2C80-C94D-89B0-97794C492777}" dt="2025-01-14T11:46:15.214" v="32" actId="2696"/>
          <pc:sldLayoutMkLst>
            <pc:docMk/>
            <pc:sldMasterMk cId="905510599" sldId="2147483692"/>
            <pc:sldLayoutMk cId="2137394157" sldId="2147483710"/>
          </pc:sldLayoutMkLst>
        </pc:sldLayoutChg>
      </pc:sldMasterChg>
    </pc:docChg>
  </pc:docChgLst>
  <pc:docChgLst>
    <pc:chgData name="Kallitsis, Evangelos" userId="fde4ea10-5b13-49a6-817a-b5296114fd84" providerId="ADAL" clId="{A2F5F0C5-6BD8-2647-A6BA-EAE2C275C0F7}"/>
    <pc:docChg chg="undo custSel addSld delSld modSld sldOrd">
      <pc:chgData name="Kallitsis, Evangelos" userId="fde4ea10-5b13-49a6-817a-b5296114fd84" providerId="ADAL" clId="{A2F5F0C5-6BD8-2647-A6BA-EAE2C275C0F7}" dt="2024-04-22T13:07:38.386" v="1552" actId="20577"/>
      <pc:docMkLst>
        <pc:docMk/>
      </pc:docMkLst>
      <pc:sldChg chg="modSp mod">
        <pc:chgData name="Kallitsis, Evangelos" userId="fde4ea10-5b13-49a6-817a-b5296114fd84" providerId="ADAL" clId="{A2F5F0C5-6BD8-2647-A6BA-EAE2C275C0F7}" dt="2024-04-22T11:09:44.143" v="249" actId="20577"/>
        <pc:sldMkLst>
          <pc:docMk/>
          <pc:sldMk cId="3409161191" sldId="371"/>
        </pc:sldMkLst>
      </pc:sldChg>
      <pc:sldChg chg="del">
        <pc:chgData name="Kallitsis, Evangelos" userId="fde4ea10-5b13-49a6-817a-b5296114fd84" providerId="ADAL" clId="{A2F5F0C5-6BD8-2647-A6BA-EAE2C275C0F7}" dt="2024-04-22T11:23:58.093" v="862" actId="2696"/>
        <pc:sldMkLst>
          <pc:docMk/>
          <pc:sldMk cId="2543988049" sldId="411"/>
        </pc:sldMkLst>
      </pc:sldChg>
      <pc:sldChg chg="modSp mod">
        <pc:chgData name="Kallitsis, Evangelos" userId="fde4ea10-5b13-49a6-817a-b5296114fd84" providerId="ADAL" clId="{A2F5F0C5-6BD8-2647-A6BA-EAE2C275C0F7}" dt="2024-04-22T10:54:29.952" v="140" actId="113"/>
        <pc:sldMkLst>
          <pc:docMk/>
          <pc:sldMk cId="3815563939" sldId="432"/>
        </pc:sldMkLst>
      </pc:sldChg>
      <pc:sldChg chg="del">
        <pc:chgData name="Kallitsis, Evangelos" userId="fde4ea10-5b13-49a6-817a-b5296114fd84" providerId="ADAL" clId="{A2F5F0C5-6BD8-2647-A6BA-EAE2C275C0F7}" dt="2024-04-22T11:24:00.651" v="863" actId="2696"/>
        <pc:sldMkLst>
          <pc:docMk/>
          <pc:sldMk cId="2753608674" sldId="433"/>
        </pc:sldMkLst>
      </pc:sldChg>
      <pc:sldChg chg="del">
        <pc:chgData name="Kallitsis, Evangelos" userId="fde4ea10-5b13-49a6-817a-b5296114fd84" providerId="ADAL" clId="{A2F5F0C5-6BD8-2647-A6BA-EAE2C275C0F7}" dt="2024-04-22T11:24:02.543" v="864" actId="2696"/>
        <pc:sldMkLst>
          <pc:docMk/>
          <pc:sldMk cId="1187593640" sldId="434"/>
        </pc:sldMkLst>
      </pc:sldChg>
      <pc:sldChg chg="addSp delSp modSp new mod ord">
        <pc:chgData name="Kallitsis, Evangelos" userId="fde4ea10-5b13-49a6-817a-b5296114fd84" providerId="ADAL" clId="{A2F5F0C5-6BD8-2647-A6BA-EAE2C275C0F7}" dt="2024-04-22T11:14:35.701" v="681" actId="1076"/>
        <pc:sldMkLst>
          <pc:docMk/>
          <pc:sldMk cId="641454326" sldId="435"/>
        </pc:sldMkLst>
      </pc:sldChg>
      <pc:sldChg chg="modSp new mod">
        <pc:chgData name="Kallitsis, Evangelos" userId="fde4ea10-5b13-49a6-817a-b5296114fd84" providerId="ADAL" clId="{A2F5F0C5-6BD8-2647-A6BA-EAE2C275C0F7}" dt="2024-04-22T12:54:17.867" v="1547" actId="1076"/>
        <pc:sldMkLst>
          <pc:docMk/>
          <pc:sldMk cId="437856350" sldId="436"/>
        </pc:sldMkLst>
      </pc:sldChg>
      <pc:sldChg chg="new del">
        <pc:chgData name="Kallitsis, Evangelos" userId="fde4ea10-5b13-49a6-817a-b5296114fd84" providerId="ADAL" clId="{A2F5F0C5-6BD8-2647-A6BA-EAE2C275C0F7}" dt="2024-04-22T11:21:18.499" v="802" actId="2696"/>
        <pc:sldMkLst>
          <pc:docMk/>
          <pc:sldMk cId="813199005" sldId="437"/>
        </pc:sldMkLst>
      </pc:sldChg>
      <pc:sldChg chg="modSp add del mod">
        <pc:chgData name="Kallitsis, Evangelos" userId="fde4ea10-5b13-49a6-817a-b5296114fd84" providerId="ADAL" clId="{A2F5F0C5-6BD8-2647-A6BA-EAE2C275C0F7}" dt="2024-04-22T12:54:13.396" v="1546" actId="2696"/>
        <pc:sldMkLst>
          <pc:docMk/>
          <pc:sldMk cId="1013138886" sldId="438"/>
        </pc:sldMkLst>
      </pc:sldChg>
      <pc:sldChg chg="modSp add mod">
        <pc:chgData name="Kallitsis, Evangelos" userId="fde4ea10-5b13-49a6-817a-b5296114fd84" providerId="ADAL" clId="{A2F5F0C5-6BD8-2647-A6BA-EAE2C275C0F7}" dt="2024-04-22T13:07:38.386" v="1552" actId="20577"/>
        <pc:sldMkLst>
          <pc:docMk/>
          <pc:sldMk cId="1753857411" sldId="439"/>
        </pc:sldMkLst>
      </pc:sldChg>
    </pc:docChg>
  </pc:docChgLst>
  <pc:docChgLst>
    <pc:chgData name="Kallitsis, Evangelos" userId="fde4ea10-5b13-49a6-817a-b5296114fd84" providerId="ADAL" clId="{C6BE70B4-7A68-DE45-BE12-99F814661942}"/>
    <pc:docChg chg="undo custSel delSld modSld">
      <pc:chgData name="Kallitsis, Evangelos" userId="fde4ea10-5b13-49a6-817a-b5296114fd84" providerId="ADAL" clId="{C6BE70B4-7A68-DE45-BE12-99F814661942}" dt="2024-01-28T19:54:14.556" v="1467" actId="20577"/>
      <pc:docMkLst>
        <pc:docMk/>
      </pc:docMkLst>
      <pc:sldChg chg="addSp delSp modSp mod">
        <pc:chgData name="Kallitsis, Evangelos" userId="fde4ea10-5b13-49a6-817a-b5296114fd84" providerId="ADAL" clId="{C6BE70B4-7A68-DE45-BE12-99F814661942}" dt="2024-01-28T19:54:14.556" v="1467" actId="20577"/>
        <pc:sldMkLst>
          <pc:docMk/>
          <pc:sldMk cId="3409161191" sldId="371"/>
        </pc:sldMkLst>
      </pc:sldChg>
      <pc:sldChg chg="modSp mod">
        <pc:chgData name="Kallitsis, Evangelos" userId="fde4ea10-5b13-49a6-817a-b5296114fd84" providerId="ADAL" clId="{C6BE70B4-7A68-DE45-BE12-99F814661942}" dt="2024-01-15T13:59:42.606" v="1462" actId="20577"/>
        <pc:sldMkLst>
          <pc:docMk/>
          <pc:sldMk cId="2543988049" sldId="411"/>
        </pc:sldMkLst>
      </pc:sldChg>
      <pc:sldChg chg="del">
        <pc:chgData name="Kallitsis, Evangelos" userId="fde4ea10-5b13-49a6-817a-b5296114fd84" providerId="ADAL" clId="{C6BE70B4-7A68-DE45-BE12-99F814661942}" dt="2024-01-15T13:16:14.961" v="49" actId="2696"/>
        <pc:sldMkLst>
          <pc:docMk/>
          <pc:sldMk cId="627394134" sldId="414"/>
        </pc:sldMkLst>
      </pc:sldChg>
      <pc:sldChg chg="del">
        <pc:chgData name="Kallitsis, Evangelos" userId="fde4ea10-5b13-49a6-817a-b5296114fd84" providerId="ADAL" clId="{C6BE70B4-7A68-DE45-BE12-99F814661942}" dt="2024-01-15T13:16:20.807" v="51" actId="2696"/>
        <pc:sldMkLst>
          <pc:docMk/>
          <pc:sldMk cId="1163088869" sldId="430"/>
        </pc:sldMkLst>
      </pc:sldChg>
      <pc:sldChg chg="del">
        <pc:chgData name="Kallitsis, Evangelos" userId="fde4ea10-5b13-49a6-817a-b5296114fd84" providerId="ADAL" clId="{C6BE70B4-7A68-DE45-BE12-99F814661942}" dt="2024-01-15T13:16:17.513" v="50" actId="2696"/>
        <pc:sldMkLst>
          <pc:docMk/>
          <pc:sldMk cId="3639036225" sldId="431"/>
        </pc:sldMkLst>
      </pc:sldChg>
      <pc:sldChg chg="modSp mod">
        <pc:chgData name="Kallitsis, Evangelos" userId="fde4ea10-5b13-49a6-817a-b5296114fd84" providerId="ADAL" clId="{C6BE70B4-7A68-DE45-BE12-99F814661942}" dt="2024-01-15T14:18:03.659" v="1465" actId="20577"/>
        <pc:sldMkLst>
          <pc:docMk/>
          <pc:sldMk cId="3815563939" sldId="432"/>
        </pc:sldMkLst>
      </pc:sldChg>
      <pc:sldChg chg="addSp delSp modSp mod">
        <pc:chgData name="Kallitsis, Evangelos" userId="fde4ea10-5b13-49a6-817a-b5296114fd84" providerId="ADAL" clId="{C6BE70B4-7A68-DE45-BE12-99F814661942}" dt="2024-01-15T13:46:04.802" v="1151" actId="20577"/>
        <pc:sldMkLst>
          <pc:docMk/>
          <pc:sldMk cId="2753608674" sldId="433"/>
        </pc:sldMkLst>
      </pc:sldChg>
    </pc:docChg>
  </pc:docChgLst>
  <pc:docChgLst>
    <pc:chgData name="Kallitsis, Evangelos" userId="fde4ea10-5b13-49a6-817a-b5296114fd84" providerId="ADAL" clId="{6A09F2D5-B94E-FB40-A29F-0249DF8006D6}"/>
    <pc:docChg chg="custSel addSld delSld modSld">
      <pc:chgData name="Kallitsis, Evangelos" userId="fde4ea10-5b13-49a6-817a-b5296114fd84" providerId="ADAL" clId="{6A09F2D5-B94E-FB40-A29F-0249DF8006D6}" dt="2024-11-12T13:52:15.979" v="2262" actId="403"/>
      <pc:docMkLst>
        <pc:docMk/>
      </pc:docMkLst>
      <pc:sldChg chg="modSp mod">
        <pc:chgData name="Kallitsis, Evangelos" userId="fde4ea10-5b13-49a6-817a-b5296114fd84" providerId="ADAL" clId="{6A09F2D5-B94E-FB40-A29F-0249DF8006D6}" dt="2024-11-12T13:50:36.667" v="2250" actId="20577"/>
        <pc:sldMkLst>
          <pc:docMk/>
          <pc:sldMk cId="3409161191" sldId="371"/>
        </pc:sldMkLst>
        <pc:spChg chg="mod">
          <ac:chgData name="Kallitsis, Evangelos" userId="fde4ea10-5b13-49a6-817a-b5296114fd84" providerId="ADAL" clId="{6A09F2D5-B94E-FB40-A29F-0249DF8006D6}" dt="2024-11-12T13:50:36.667" v="2250" actId="20577"/>
          <ac:spMkLst>
            <pc:docMk/>
            <pc:sldMk cId="3409161191" sldId="371"/>
            <ac:spMk id="2" creationId="{6ACFFF2F-C0D3-4998-BF1B-4ECE896B63B1}"/>
          </ac:spMkLst>
        </pc:spChg>
        <pc:spChg chg="mod">
          <ac:chgData name="Kallitsis, Evangelos" userId="fde4ea10-5b13-49a6-817a-b5296114fd84" providerId="ADAL" clId="{6A09F2D5-B94E-FB40-A29F-0249DF8006D6}" dt="2024-11-12T11:03:37.052" v="13" actId="20577"/>
          <ac:spMkLst>
            <pc:docMk/>
            <pc:sldMk cId="3409161191" sldId="371"/>
            <ac:spMk id="10" creationId="{EE481E70-BE7B-E944-13C2-D1D5AC3707F8}"/>
          </ac:spMkLst>
        </pc:spChg>
      </pc:sldChg>
      <pc:sldChg chg="del">
        <pc:chgData name="Kallitsis, Evangelos" userId="fde4ea10-5b13-49a6-817a-b5296114fd84" providerId="ADAL" clId="{6A09F2D5-B94E-FB40-A29F-0249DF8006D6}" dt="2024-11-12T13:44:14.075" v="2242" actId="2696"/>
        <pc:sldMkLst>
          <pc:docMk/>
          <pc:sldMk cId="1639779489" sldId="410"/>
        </pc:sldMkLst>
      </pc:sldChg>
      <pc:sldChg chg="modSp mod">
        <pc:chgData name="Kallitsis, Evangelos" userId="fde4ea10-5b13-49a6-817a-b5296114fd84" providerId="ADAL" clId="{6A09F2D5-B94E-FB40-A29F-0249DF8006D6}" dt="2024-11-12T13:52:06.114" v="2260" actId="20577"/>
        <pc:sldMkLst>
          <pc:docMk/>
          <pc:sldMk cId="3815563939" sldId="432"/>
        </pc:sldMkLst>
      </pc:sldChg>
      <pc:sldChg chg="addSp delSp modSp mod">
        <pc:chgData name="Kallitsis, Evangelos" userId="fde4ea10-5b13-49a6-817a-b5296114fd84" providerId="ADAL" clId="{6A09F2D5-B94E-FB40-A29F-0249DF8006D6}" dt="2024-11-12T13:52:11.021" v="2261" actId="403"/>
        <pc:sldMkLst>
          <pc:docMk/>
          <pc:sldMk cId="2808039828" sldId="671"/>
        </pc:sldMkLst>
      </pc:sldChg>
      <pc:sldChg chg="addSp delSp modSp mod">
        <pc:chgData name="Kallitsis, Evangelos" userId="fde4ea10-5b13-49a6-817a-b5296114fd84" providerId="ADAL" clId="{6A09F2D5-B94E-FB40-A29F-0249DF8006D6}" dt="2024-11-12T13:52:15.979" v="2262" actId="403"/>
        <pc:sldMkLst>
          <pc:docMk/>
          <pc:sldMk cId="2530567115" sldId="675"/>
        </pc:sldMkLst>
      </pc:sldChg>
      <pc:sldChg chg="add">
        <pc:chgData name="Kallitsis, Evangelos" userId="fde4ea10-5b13-49a6-817a-b5296114fd84" providerId="ADAL" clId="{6A09F2D5-B94E-FB40-A29F-0249DF8006D6}" dt="2024-11-12T13:44:09.551" v="2241"/>
        <pc:sldMkLst>
          <pc:docMk/>
          <pc:sldMk cId="2167245573" sldId="676"/>
        </pc:sldMkLst>
      </pc:sldChg>
    </pc:docChg>
  </pc:docChgLst>
  <pc:docChgLst>
    <pc:chgData name="Kallitsis, Evangelos" userId="fde4ea10-5b13-49a6-817a-b5296114fd84" providerId="ADAL" clId="{96F23B54-B741-5E4C-9B36-2CBB69B8FAA2}"/>
    <pc:docChg chg="custSel addSld modSld">
      <pc:chgData name="Kallitsis, Evangelos" userId="fde4ea10-5b13-49a6-817a-b5296114fd84" providerId="ADAL" clId="{96F23B54-B741-5E4C-9B36-2CBB69B8FAA2}" dt="2024-03-11T14:44:37.793" v="1129"/>
      <pc:docMkLst>
        <pc:docMk/>
      </pc:docMkLst>
      <pc:sldChg chg="modSp mod">
        <pc:chgData name="Kallitsis, Evangelos" userId="fde4ea10-5b13-49a6-817a-b5296114fd84" providerId="ADAL" clId="{96F23B54-B741-5E4C-9B36-2CBB69B8FAA2}" dt="2024-03-11T10:41:03.807" v="11" actId="20577"/>
        <pc:sldMkLst>
          <pc:docMk/>
          <pc:sldMk cId="3409161191" sldId="371"/>
        </pc:sldMkLst>
      </pc:sldChg>
      <pc:sldChg chg="modSp mod">
        <pc:chgData name="Kallitsis, Evangelos" userId="fde4ea10-5b13-49a6-817a-b5296114fd84" providerId="ADAL" clId="{96F23B54-B741-5E4C-9B36-2CBB69B8FAA2}" dt="2024-03-11T10:55:17.941" v="315" actId="20577"/>
        <pc:sldMkLst>
          <pc:docMk/>
          <pc:sldMk cId="2543988049" sldId="411"/>
        </pc:sldMkLst>
      </pc:sldChg>
      <pc:sldChg chg="modSp mod">
        <pc:chgData name="Kallitsis, Evangelos" userId="fde4ea10-5b13-49a6-817a-b5296114fd84" providerId="ADAL" clId="{96F23B54-B741-5E4C-9B36-2CBB69B8FAA2}" dt="2024-03-11T13:31:38.342" v="1108" actId="20577"/>
        <pc:sldMkLst>
          <pc:docMk/>
          <pc:sldMk cId="3815563939" sldId="432"/>
        </pc:sldMkLst>
      </pc:sldChg>
      <pc:sldChg chg="addSp delSp modSp add mod">
        <pc:chgData name="Kallitsis, Evangelos" userId="fde4ea10-5b13-49a6-817a-b5296114fd84" providerId="ADAL" clId="{96F23B54-B741-5E4C-9B36-2CBB69B8FAA2}" dt="2024-03-11T14:44:37.793" v="1129"/>
        <pc:sldMkLst>
          <pc:docMk/>
          <pc:sldMk cId="1187593640" sldId="4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99AA1-1C21-7849-92F3-7C7D6DF74BE0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8877-DD89-C74C-8C6B-2C7CD9771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9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1C461-41BB-6EFA-3C1D-94E9D4307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4B9C36-5E17-BFDD-A094-CF072DCCB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EC7547-B4E2-241C-A7E8-C39C6397C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5FDF7-96E8-F59C-CC98-751F9021B7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1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511048D3-AE4A-C90D-BB52-2826E4D7C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32183" y="5689802"/>
            <a:ext cx="3975899" cy="75100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9775ECD-71E1-420C-A367-227228E75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10086" y="447675"/>
            <a:ext cx="5053288" cy="2731361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3900">
                <a:solidFill>
                  <a:schemeClr val="bg1"/>
                </a:solidFill>
              </a:defRPr>
            </a:lvl1pPr>
          </a:lstStyle>
          <a:p>
            <a:pPr lvl="0"/>
            <a:br>
              <a:rPr lang="en-US" dirty="0"/>
            </a:br>
            <a:r>
              <a:rPr lang="en-GB"/>
              <a:t>Presentation Title</a:t>
            </a: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A84AE98-7917-4111-A1F1-5AF046C3BB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10363" y="3494434"/>
            <a:ext cx="5053011" cy="13537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2400" baseline="30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Month 2023</a:t>
            </a:r>
            <a:endParaRPr lang="en-GB" dirty="0"/>
          </a:p>
        </p:txBody>
      </p:sp>
      <p:sp>
        <p:nvSpPr>
          <p:cNvPr id="2" name="Picture Placeholder 23">
            <a:extLst>
              <a:ext uri="{FF2B5EF4-FFF2-40B4-BE49-F238E27FC236}">
                <a16:creationId xmlns:a16="http://schemas.microsoft.com/office/drawing/2014/main" id="{AD3898F7-0CBE-AD14-054B-A3E12FDC626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5913783" cy="6858000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52367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E622F8D-506E-4F9A-8554-EC2426AF8DE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9275" y="1691005"/>
            <a:ext cx="8493125" cy="2891155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3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70418F4-1B4A-4D67-BB47-1E7A945A1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11845"/>
            <a:ext cx="2647664" cy="29390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4FCABA-C955-4B8B-912B-4C4C680A6501}"/>
              </a:ext>
            </a:extLst>
          </p:cNvPr>
          <p:cNvSpPr/>
          <p:nvPr userDrawn="1"/>
        </p:nvSpPr>
        <p:spPr>
          <a:xfrm>
            <a:off x="0" y="5983889"/>
            <a:ext cx="12192000" cy="874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he Faraday Institution logo">
            <a:extLst>
              <a:ext uri="{FF2B5EF4-FFF2-40B4-BE49-F238E27FC236}">
                <a16:creationId xmlns:a16="http://schemas.microsoft.com/office/drawing/2014/main" id="{71E0292E-EC40-4DEB-954E-32BB97AD3AA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7611" y="6171080"/>
            <a:ext cx="2202345" cy="463651"/>
          </a:xfrm>
          <a:prstGeom prst="rect">
            <a:avLst/>
          </a:prstGeom>
        </p:spPr>
      </p:pic>
      <p:pic>
        <p:nvPicPr>
          <p:cNvPr id="4" name="Picture 3" descr="The UK Research and Innovation logo">
            <a:extLst>
              <a:ext uri="{FF2B5EF4-FFF2-40B4-BE49-F238E27FC236}">
                <a16:creationId xmlns:a16="http://schemas.microsoft.com/office/drawing/2014/main" id="{9C5E9794-8FA0-49CC-A046-95EAEC2CB74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906965" y="6021353"/>
            <a:ext cx="2005063" cy="83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3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B1ED-B792-43A2-8B5B-D59DA898BC39}" type="datetime1">
              <a:rPr lang="en-GB" smtClean="0"/>
              <a:t>14/03/2025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8303254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FA2B-6139-4417-8BE3-F9E34BB1A5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365124"/>
            <a:ext cx="10515600" cy="540000"/>
          </a:xfrm>
        </p:spPr>
        <p:txBody>
          <a:bodyPr/>
          <a:lstStyle>
            <a:lvl1pPr>
              <a:defRPr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43A153C-2D0D-432B-AA87-4CEC5BCD8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532" y="365126"/>
            <a:ext cx="576000" cy="576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F4C76-AF7E-4E5D-B1D1-1176A011A79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67136" y="1239520"/>
            <a:ext cx="11211784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6F259-C0BE-4EFF-9017-43D6A556E32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1C5A579-CF16-4B3F-828F-FC681546EC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15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page - 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FA2B-6139-4417-8BE3-F9E34BB1A5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365124"/>
            <a:ext cx="10515600" cy="540000"/>
          </a:xfrm>
        </p:spPr>
        <p:txBody>
          <a:bodyPr/>
          <a:lstStyle>
            <a:lvl1pPr>
              <a:defRPr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43A153C-2D0D-432B-AA87-4CEC5BCD8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532" y="365126"/>
            <a:ext cx="576000" cy="576000"/>
          </a:xfrm>
          <a:prstGeom prst="rect">
            <a:avLst/>
          </a:prstGeom>
        </p:spPr>
      </p:pic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80AF770-BB95-4234-9B72-C82FF2F3C2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8604" y="1239520"/>
            <a:ext cx="11210316" cy="561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1298A-B090-4EEE-ABD9-2D9222767B18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72438" y="1801496"/>
            <a:ext cx="11206482" cy="4619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9F0A9F-E325-4793-9F39-2D55CA4F215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1C5A579-CF16-4B3F-828F-FC681546EC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66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page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FA2B-6139-4417-8BE3-F9E34BB1A5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365124"/>
            <a:ext cx="10515600" cy="54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6BFD452-E1E4-4564-930D-50D6DF28F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532" y="365126"/>
            <a:ext cx="576000" cy="576000"/>
          </a:xfrm>
          <a:prstGeom prst="rect">
            <a:avLst/>
          </a:prstGeom>
        </p:spPr>
      </p:pic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A286F2D-83B5-4B11-89E9-29B8A01265B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2440" y="1239520"/>
            <a:ext cx="5412739" cy="561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804C9-ECA8-4A2B-8376-B7DDE3E3E47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72440" y="1801496"/>
            <a:ext cx="5412739" cy="46913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75DCE721-73EE-4583-B0E4-F0E99298C2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96632" y="1239520"/>
            <a:ext cx="5412742" cy="561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101D14-1A4A-4FD6-85C4-DBBE8C14DDD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196630" y="1801496"/>
            <a:ext cx="5412743" cy="46913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C49942-D5BA-40B9-824F-24560EBD435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1C5A579-CF16-4B3F-828F-FC681546EC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93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page -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FA2B-6139-4417-8BE3-F9E34BB1A5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365124"/>
            <a:ext cx="10515600" cy="540000"/>
          </a:xfrm>
        </p:spPr>
        <p:txBody>
          <a:bodyPr/>
          <a:lstStyle>
            <a:lvl1pPr>
              <a:defRPr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41B6293-8616-4B7A-A1A7-F68B99114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532" y="365126"/>
            <a:ext cx="576000" cy="576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D2D4D8-0A1B-4222-A2FA-692FB52B9CE7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68605" y="1239520"/>
            <a:ext cx="3456000" cy="561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2437B-4BC7-4C58-BB18-547D3594B6A1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72441" y="1801496"/>
            <a:ext cx="3452164" cy="46913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625FF394-0A9A-4E65-B878-8F26F01429E6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4305148" y="1239520"/>
            <a:ext cx="3456000" cy="561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1C5E9-D86D-4939-A530-3A15F7A994F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4305149" y="1801496"/>
            <a:ext cx="3456000" cy="46913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E3793F22-E6BB-493E-BEF1-0E98EE5920E8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154097" y="1239520"/>
            <a:ext cx="3456000" cy="561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FE057D-372F-4656-814F-2EB40825218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8154097" y="1801496"/>
            <a:ext cx="3455276" cy="46913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A52BDD-6550-487B-919D-273E23419AD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1C5A579-CF16-4B3F-828F-FC681546EC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77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rv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D227A-B728-4033-91E5-4B8A425592F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637280" y="0"/>
            <a:ext cx="8558530" cy="6858025"/>
          </a:xfrm>
          <a:custGeom>
            <a:avLst/>
            <a:gdLst>
              <a:gd name="connsiteX0" fmla="*/ 0 w 6868160"/>
              <a:gd name="connsiteY0" fmla="*/ 0 h 6864350"/>
              <a:gd name="connsiteX1" fmla="*/ 6868160 w 6868160"/>
              <a:gd name="connsiteY1" fmla="*/ 0 h 6864350"/>
              <a:gd name="connsiteX2" fmla="*/ 6868160 w 6868160"/>
              <a:gd name="connsiteY2" fmla="*/ 6864350 h 6864350"/>
              <a:gd name="connsiteX3" fmla="*/ 0 w 6868160"/>
              <a:gd name="connsiteY3" fmla="*/ 6864350 h 6864350"/>
              <a:gd name="connsiteX4" fmla="*/ 0 w 6868160"/>
              <a:gd name="connsiteY4" fmla="*/ 0 h 686435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86560 w 8554720"/>
              <a:gd name="connsiteY0" fmla="*/ 0 h 6874510"/>
              <a:gd name="connsiteX1" fmla="*/ 8554720 w 8554720"/>
              <a:gd name="connsiteY1" fmla="*/ 0 h 6874510"/>
              <a:gd name="connsiteX2" fmla="*/ 8554720 w 8554720"/>
              <a:gd name="connsiteY2" fmla="*/ 6864350 h 6874510"/>
              <a:gd name="connsiteX3" fmla="*/ 0 w 8554720"/>
              <a:gd name="connsiteY3" fmla="*/ 6874510 h 6874510"/>
              <a:gd name="connsiteX4" fmla="*/ 1686560 w 8554720"/>
              <a:gd name="connsiteY4" fmla="*/ 0 h 6874510"/>
              <a:gd name="connsiteX0" fmla="*/ 1686560 w 8554720"/>
              <a:gd name="connsiteY0" fmla="*/ 0 h 6874510"/>
              <a:gd name="connsiteX1" fmla="*/ 8554720 w 8554720"/>
              <a:gd name="connsiteY1" fmla="*/ 0 h 6874510"/>
              <a:gd name="connsiteX2" fmla="*/ 7609840 w 8554720"/>
              <a:gd name="connsiteY2" fmla="*/ 6029225 h 6874510"/>
              <a:gd name="connsiteX3" fmla="*/ 0 w 8554720"/>
              <a:gd name="connsiteY3" fmla="*/ 6874510 h 6874510"/>
              <a:gd name="connsiteX4" fmla="*/ 1686560 w 8554720"/>
              <a:gd name="connsiteY4" fmla="*/ 0 h 6874510"/>
              <a:gd name="connsiteX0" fmla="*/ 1686560 w 8554720"/>
              <a:gd name="connsiteY0" fmla="*/ 0 h 6874510"/>
              <a:gd name="connsiteX1" fmla="*/ 8554720 w 8554720"/>
              <a:gd name="connsiteY1" fmla="*/ 0 h 6874510"/>
              <a:gd name="connsiteX2" fmla="*/ 8361680 w 8554720"/>
              <a:gd name="connsiteY2" fmla="*/ 6569001 h 6874510"/>
              <a:gd name="connsiteX3" fmla="*/ 0 w 8554720"/>
              <a:gd name="connsiteY3" fmla="*/ 6874510 h 6874510"/>
              <a:gd name="connsiteX4" fmla="*/ 1686560 w 8554720"/>
              <a:gd name="connsiteY4" fmla="*/ 0 h 6874510"/>
              <a:gd name="connsiteX0" fmla="*/ 1686560 w 8558530"/>
              <a:gd name="connsiteY0" fmla="*/ 0 h 6874535"/>
              <a:gd name="connsiteX1" fmla="*/ 8554720 w 8558530"/>
              <a:gd name="connsiteY1" fmla="*/ 0 h 6874535"/>
              <a:gd name="connsiteX2" fmla="*/ 8558530 w 8558530"/>
              <a:gd name="connsiteY2" fmla="*/ 6874535 h 6874535"/>
              <a:gd name="connsiteX3" fmla="*/ 0 w 8558530"/>
              <a:gd name="connsiteY3" fmla="*/ 6874510 h 6874535"/>
              <a:gd name="connsiteX4" fmla="*/ 1686560 w 8558530"/>
              <a:gd name="connsiteY4" fmla="*/ 0 h 68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58530" h="6874535">
                <a:moveTo>
                  <a:pt x="1686560" y="0"/>
                </a:moveTo>
                <a:lnTo>
                  <a:pt x="8554720" y="0"/>
                </a:lnTo>
                <a:lnTo>
                  <a:pt x="8558530" y="6874535"/>
                </a:lnTo>
                <a:lnTo>
                  <a:pt x="0" y="6874510"/>
                </a:lnTo>
                <a:cubicBezTo>
                  <a:pt x="1337733" y="5321300"/>
                  <a:pt x="2167467" y="2660650"/>
                  <a:pt x="168656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35" name="Title 34">
            <a:extLst>
              <a:ext uri="{FF2B5EF4-FFF2-40B4-BE49-F238E27FC236}">
                <a16:creationId xmlns:a16="http://schemas.microsoft.com/office/drawing/2014/main" id="{EDBAF38E-4425-41FF-907A-6D52583D6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365125"/>
            <a:ext cx="4820920" cy="540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0EA4457-D003-4978-BBE9-1D4CE1364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1074532" y="365126"/>
            <a:ext cx="576000" cy="576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9CE5ABC-A8EF-4F14-B8F0-374FBEFDE1C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45465" y="1681163"/>
            <a:ext cx="1083335" cy="706437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GB" dirty="0"/>
              <a:t>Click to add icon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8F2C3FCC-DDFB-4EAD-ACD5-4C77AE2652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465" y="2500631"/>
            <a:ext cx="3592854" cy="517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21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14176-1D9E-47A1-B354-5E5F9479C4BD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45466" y="3018156"/>
            <a:ext cx="3592853" cy="2635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55BA27-A4CD-4EF3-B6A3-06E7AC39A87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1C5A579-CF16-4B3F-828F-FC681546EC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6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7A8EB843-53DE-43E8-8C40-F946DE6D49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365125"/>
            <a:ext cx="6263640" cy="540000"/>
          </a:xfrm>
        </p:spPr>
        <p:txBody>
          <a:bodyPr/>
          <a:lstStyle>
            <a:lvl1pPr>
              <a:defRPr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CB72FA22-A7E9-4247-978C-8A2EA8E3D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532" y="365126"/>
            <a:ext cx="576000" cy="57600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90F06E-313B-4151-9727-6470F0DBD81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64013" y="1086710"/>
            <a:ext cx="4989600" cy="49896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Insert picture (crop as square before inserting)</a:t>
            </a:r>
          </a:p>
          <a:p>
            <a:endParaRPr lang="en-GB" dirty="0"/>
          </a:p>
        </p:txBody>
      </p:sp>
      <p:sp>
        <p:nvSpPr>
          <p:cNvPr id="2" name="Graphic 8">
            <a:extLst>
              <a:ext uri="{FF2B5EF4-FFF2-40B4-BE49-F238E27FC236}">
                <a16:creationId xmlns:a16="http://schemas.microsoft.com/office/drawing/2014/main" id="{65F43AC2-96BA-4875-A6C0-28461A0482EE}"/>
              </a:ext>
            </a:extLst>
          </p:cNvPr>
          <p:cNvSpPr/>
          <p:nvPr/>
        </p:nvSpPr>
        <p:spPr>
          <a:xfrm>
            <a:off x="5229010" y="1561997"/>
            <a:ext cx="848773" cy="4015835"/>
          </a:xfrm>
          <a:custGeom>
            <a:avLst/>
            <a:gdLst>
              <a:gd name="connsiteX0" fmla="*/ 0 w 848772"/>
              <a:gd name="connsiteY0" fmla="*/ 0 h 4015835"/>
              <a:gd name="connsiteX1" fmla="*/ 854955 w 848772"/>
              <a:gd name="connsiteY1" fmla="*/ 2008792 h 4015835"/>
              <a:gd name="connsiteX2" fmla="*/ 0 w 848772"/>
              <a:gd name="connsiteY2" fmla="*/ 4017583 h 401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8772" h="4015835">
                <a:moveTo>
                  <a:pt x="0" y="0"/>
                </a:moveTo>
                <a:cubicBezTo>
                  <a:pt x="536120" y="557796"/>
                  <a:pt x="854955" y="1253688"/>
                  <a:pt x="854955" y="2008792"/>
                </a:cubicBezTo>
                <a:cubicBezTo>
                  <a:pt x="854955" y="2763908"/>
                  <a:pt x="536120" y="3459788"/>
                  <a:pt x="0" y="4017583"/>
                </a:cubicBezTo>
              </a:path>
            </a:pathLst>
          </a:custGeom>
          <a:noFill/>
          <a:ln w="12142" cap="rnd">
            <a:solidFill>
              <a:srgbClr val="2A367F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8F2C3FCC-DDFB-4EAD-ACD5-4C77AE2652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45494" y="1860551"/>
            <a:ext cx="4963879" cy="51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D67FB-479B-4764-8498-129CEC6BCE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645493" y="2414076"/>
            <a:ext cx="4963877" cy="35343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E1A45A-FD18-456B-9D2D-D62BD718E9D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41C5A579-CF16-4B3F-828F-FC681546EC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49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7A8EB843-53DE-43E8-8C40-F946DE6D49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365125"/>
            <a:ext cx="6263640" cy="540000"/>
          </a:xfrm>
        </p:spPr>
        <p:txBody>
          <a:bodyPr/>
          <a:lstStyle>
            <a:lvl1pPr>
              <a:defRPr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CB72FA22-A7E9-4247-978C-8A2EA8E3D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532" y="365126"/>
            <a:ext cx="576000" cy="576000"/>
          </a:xfrm>
          <a:prstGeom prst="rect">
            <a:avLst/>
          </a:prstGeom>
        </p:spPr>
      </p:pic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8F2C3FCC-DDFB-4EAD-ACD5-4C77AE2652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6964" y="1860551"/>
            <a:ext cx="4706798" cy="51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948C7-70CE-42AE-AB47-8E91549A254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76963" y="2414078"/>
            <a:ext cx="4706799" cy="35343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Graphic 8">
            <a:extLst>
              <a:ext uri="{FF2B5EF4-FFF2-40B4-BE49-F238E27FC236}">
                <a16:creationId xmlns:a16="http://schemas.microsoft.com/office/drawing/2014/main" id="{65F43AC2-96BA-4875-A6C0-28461A0482EE}"/>
              </a:ext>
            </a:extLst>
          </p:cNvPr>
          <p:cNvSpPr/>
          <p:nvPr/>
        </p:nvSpPr>
        <p:spPr>
          <a:xfrm flipH="1">
            <a:off x="5975192" y="1561997"/>
            <a:ext cx="835200" cy="4015835"/>
          </a:xfrm>
          <a:custGeom>
            <a:avLst/>
            <a:gdLst>
              <a:gd name="connsiteX0" fmla="*/ 0 w 848772"/>
              <a:gd name="connsiteY0" fmla="*/ 0 h 4015835"/>
              <a:gd name="connsiteX1" fmla="*/ 854955 w 848772"/>
              <a:gd name="connsiteY1" fmla="*/ 2008792 h 4015835"/>
              <a:gd name="connsiteX2" fmla="*/ 0 w 848772"/>
              <a:gd name="connsiteY2" fmla="*/ 4017583 h 401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8772" h="4015835">
                <a:moveTo>
                  <a:pt x="0" y="0"/>
                </a:moveTo>
                <a:cubicBezTo>
                  <a:pt x="536120" y="557796"/>
                  <a:pt x="854955" y="1253688"/>
                  <a:pt x="854955" y="2008792"/>
                </a:cubicBezTo>
                <a:cubicBezTo>
                  <a:pt x="854955" y="2763908"/>
                  <a:pt x="536120" y="3459788"/>
                  <a:pt x="0" y="4017583"/>
                </a:cubicBezTo>
              </a:path>
            </a:pathLst>
          </a:custGeom>
          <a:noFill/>
          <a:ln w="12142" cap="rnd">
            <a:solidFill>
              <a:srgbClr val="2A367F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90F06E-313B-4151-9727-6470F0DBD81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197924" y="1086710"/>
            <a:ext cx="4989600" cy="49896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Insert picture (crop as square before inserting)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F2330E-ED7A-43C4-9E8C-FA31B4F4048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41C5A579-CF16-4B3F-828F-FC681546EC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32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reak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E622F8D-506E-4F9A-8554-EC2426AF8DE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9275" y="1691005"/>
            <a:ext cx="8493125" cy="2891155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3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Breaker text, breaker text</a:t>
            </a:r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70418F4-1B4A-4D67-BB47-1E7A945A1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11845"/>
            <a:ext cx="2647664" cy="293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6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376F21-D801-48CE-9ADA-2C21B832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365125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DBEF9-470D-46D7-A3F7-68A9B1D78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440" y="1239521"/>
            <a:ext cx="1116584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6BAEE-F12C-4D6F-BD1A-FE997AA69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7200" y="6163628"/>
            <a:ext cx="106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1C5A579-CF16-4B3F-828F-FC681546EC1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5" name="Picture 4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5ED44DEA-B8C1-C41C-0C33-2A86B040CF7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620" y="6441779"/>
            <a:ext cx="2042160" cy="38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1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6" r:id="rId2"/>
    <p:sldLayoutId id="2147483694" r:id="rId3"/>
    <p:sldLayoutId id="2147483699" r:id="rId4"/>
    <p:sldLayoutId id="2147483700" r:id="rId5"/>
    <p:sldLayoutId id="2147483703" r:id="rId6"/>
    <p:sldLayoutId id="2147483704" r:id="rId7"/>
    <p:sldLayoutId id="2147483705" r:id="rId8"/>
    <p:sldLayoutId id="2147483701" r:id="rId9"/>
    <p:sldLayoutId id="2147483709" r:id="rId10"/>
    <p:sldLayoutId id="214748371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none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79D14-F2FA-7D28-0E89-C43D3AE8B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342E45-C3A9-C00F-FE33-55E0A793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349" y="6393702"/>
            <a:ext cx="1233647" cy="13727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679C-390E-C880-316F-ED9EB6E79E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799" y="2854743"/>
            <a:ext cx="11231792" cy="4866481"/>
          </a:xfrm>
        </p:spPr>
        <p:txBody>
          <a:bodyPr/>
          <a:lstStyle/>
          <a:p>
            <a:pPr algn="just">
              <a:spcBef>
                <a:spcPts val="0"/>
              </a:spcBef>
            </a:pP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ED5E1-5B13-F5C1-403B-2DCDAB9DD13B}"/>
              </a:ext>
            </a:extLst>
          </p:cNvPr>
          <p:cNvSpPr txBox="1">
            <a:spLocks/>
          </p:cNvSpPr>
          <p:nvPr/>
        </p:nvSpPr>
        <p:spPr>
          <a:xfrm>
            <a:off x="325799" y="767606"/>
            <a:ext cx="10151426" cy="561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.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endParaRPr lang="en-GB" b="1" dirty="0">
              <a:solidFill>
                <a:schemeClr val="accent1"/>
              </a:solidFill>
            </a:endParaRPr>
          </a:p>
          <a:p>
            <a:endParaRPr lang="en-GB" b="1" dirty="0">
              <a:solidFill>
                <a:schemeClr val="accent1"/>
              </a:solidFill>
            </a:endParaRPr>
          </a:p>
          <a:p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0BE32-DA3D-7BC0-AFFB-9E131041FC9B}"/>
              </a:ext>
            </a:extLst>
          </p:cNvPr>
          <p:cNvSpPr txBox="1">
            <a:spLocks/>
          </p:cNvSpPr>
          <p:nvPr/>
        </p:nvSpPr>
        <p:spPr>
          <a:xfrm>
            <a:off x="10650176" y="6423437"/>
            <a:ext cx="106172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C5A579-CF16-4B3F-828F-FC681546EC15}" type="slidenum">
              <a:rPr lang="en-GB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6BCB18-3AEC-86B3-9ECC-F722ED3B9E51}"/>
              </a:ext>
            </a:extLst>
          </p:cNvPr>
          <p:cNvSpPr/>
          <p:nvPr/>
        </p:nvSpPr>
        <p:spPr>
          <a:xfrm>
            <a:off x="2250237" y="118716"/>
            <a:ext cx="6105487" cy="327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Initialize Brightway2 Project &amp; Import </a:t>
            </a:r>
            <a:r>
              <a:rPr lang="en-US" dirty="0" err="1">
                <a:solidFill>
                  <a:schemeClr val="bg1"/>
                </a:solidFill>
              </a:rPr>
              <a:t>ecoinvent</a:t>
            </a:r>
            <a:r>
              <a:rPr lang="en-US" dirty="0">
                <a:solidFill>
                  <a:schemeClr val="bg1"/>
                </a:solidFill>
              </a:rPr>
              <a:t> Database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925192-5A91-030E-FD53-B608DADA2294}"/>
              </a:ext>
            </a:extLst>
          </p:cNvPr>
          <p:cNvSpPr/>
          <p:nvPr/>
        </p:nvSpPr>
        <p:spPr>
          <a:xfrm>
            <a:off x="2250237" y="594277"/>
            <a:ext cx="6105487" cy="327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Open &amp; Edit Excel File (</a:t>
            </a:r>
            <a:r>
              <a:rPr lang="en-US" dirty="0" err="1">
                <a:solidFill>
                  <a:schemeClr val="bg1"/>
                </a:solidFill>
              </a:rPr>
              <a:t>Data_inputs.xlsx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4402D2-A538-558C-C136-00B9800D6E4B}"/>
              </a:ext>
            </a:extLst>
          </p:cNvPr>
          <p:cNvSpPr/>
          <p:nvPr/>
        </p:nvSpPr>
        <p:spPr>
          <a:xfrm>
            <a:off x="2250236" y="1097594"/>
            <a:ext cx="6105487" cy="561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 each activity row in the </a:t>
            </a:r>
            <a:r>
              <a:rPr lang="en-US" dirty="0" err="1">
                <a:solidFill>
                  <a:schemeClr val="bg1"/>
                </a:solidFill>
              </a:rPr>
              <a:t>dataframe</a:t>
            </a:r>
            <a:r>
              <a:rPr lang="en-US" dirty="0">
                <a:solidFill>
                  <a:schemeClr val="bg1"/>
                </a:solidFill>
              </a:rPr>
              <a:t>: Build search query for </a:t>
            </a:r>
            <a:r>
              <a:rPr lang="en-US" dirty="0" err="1">
                <a:solidFill>
                  <a:schemeClr val="bg1"/>
                </a:solidFill>
              </a:rPr>
              <a:t>ecoinvent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4DB00A-2773-D550-AB2D-6735521977CC}"/>
              </a:ext>
            </a:extLst>
          </p:cNvPr>
          <p:cNvSpPr/>
          <p:nvPr/>
        </p:nvSpPr>
        <p:spPr>
          <a:xfrm>
            <a:off x="4087719" y="1835157"/>
            <a:ext cx="2438399" cy="3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Matches found?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B9834E-DD60-1F5B-3F7F-5347FE304DD2}"/>
              </a:ext>
            </a:extLst>
          </p:cNvPr>
          <p:cNvSpPr/>
          <p:nvPr/>
        </p:nvSpPr>
        <p:spPr>
          <a:xfrm>
            <a:off x="2064478" y="2480251"/>
            <a:ext cx="2438399" cy="1121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Display Matching Datasets&lt;</a:t>
            </a:r>
            <a:r>
              <a:rPr lang="en-US" dirty="0" err="1">
                <a:solidFill>
                  <a:schemeClr val="bg1"/>
                </a:solidFill>
              </a:rPr>
              <a:t>br</a:t>
            </a:r>
            <a:r>
              <a:rPr lang="en-US" dirty="0">
                <a:solidFill>
                  <a:schemeClr val="bg1"/>
                </a:solidFill>
              </a:rPr>
              <a:t>/&gt;(List name, location, unit)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BEFD41-088A-29DD-44B3-3AC0676C6BDF}"/>
              </a:ext>
            </a:extLst>
          </p:cNvPr>
          <p:cNvSpPr/>
          <p:nvPr/>
        </p:nvSpPr>
        <p:spPr>
          <a:xfrm>
            <a:off x="6096000" y="2512880"/>
            <a:ext cx="4554176" cy="4195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Call ChatGPT for Alternative search terms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F8F0D6-7268-9BD3-4A43-8A3D40E45D0D}"/>
              </a:ext>
            </a:extLst>
          </p:cNvPr>
          <p:cNvSpPr/>
          <p:nvPr/>
        </p:nvSpPr>
        <p:spPr>
          <a:xfrm>
            <a:off x="1971941" y="4298638"/>
            <a:ext cx="8505283" cy="51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ChatGPT Recommends a single Dataset for each activity &lt;</a:t>
            </a:r>
            <a:r>
              <a:rPr lang="en-US" dirty="0" err="1">
                <a:solidFill>
                  <a:schemeClr val="bg1"/>
                </a:solidFill>
              </a:rPr>
              <a:t>br</a:t>
            </a:r>
            <a:r>
              <a:rPr lang="en-US" dirty="0">
                <a:solidFill>
                  <a:schemeClr val="bg1"/>
                </a:solidFill>
              </a:rPr>
              <a:t>/&gt;(Based on matching rules)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5E93B6-9AE8-5A54-77B1-91E18173F78B}"/>
              </a:ext>
            </a:extLst>
          </p:cNvPr>
          <p:cNvSpPr/>
          <p:nvPr/>
        </p:nvSpPr>
        <p:spPr>
          <a:xfrm>
            <a:off x="1908892" y="3722615"/>
            <a:ext cx="8568332" cy="4877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Display Matching Datasets&lt;</a:t>
            </a:r>
            <a:r>
              <a:rPr lang="en-US" dirty="0" err="1">
                <a:solidFill>
                  <a:schemeClr val="bg1"/>
                </a:solidFill>
              </a:rPr>
              <a:t>br</a:t>
            </a:r>
            <a:r>
              <a:rPr lang="en-US" dirty="0">
                <a:solidFill>
                  <a:schemeClr val="bg1"/>
                </a:solidFill>
              </a:rPr>
              <a:t>/&gt;(List name, location, unit)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F01E4B-EDC9-A303-3755-C75E216D7CA4}"/>
              </a:ext>
            </a:extLst>
          </p:cNvPr>
          <p:cNvSpPr/>
          <p:nvPr/>
        </p:nvSpPr>
        <p:spPr>
          <a:xfrm>
            <a:off x="1971941" y="4923632"/>
            <a:ext cx="8505283" cy="51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 LCIA calculations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A41693-7E7D-3860-DC8F-5EBC74B1AFD0}"/>
              </a:ext>
            </a:extLst>
          </p:cNvPr>
          <p:cNvSpPr/>
          <p:nvPr/>
        </p:nvSpPr>
        <p:spPr>
          <a:xfrm>
            <a:off x="2064478" y="5572860"/>
            <a:ext cx="8505283" cy="51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 LCIA results in </a:t>
            </a:r>
            <a:r>
              <a:rPr lang="en-US" dirty="0" err="1">
                <a:solidFill>
                  <a:schemeClr val="bg1"/>
                </a:solidFill>
              </a:rPr>
              <a:t>Dataframe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3F2964-EC6F-CCB1-ECAE-513A5EEEDAF5}"/>
              </a:ext>
            </a:extLst>
          </p:cNvPr>
          <p:cNvSpPr/>
          <p:nvPr/>
        </p:nvSpPr>
        <p:spPr>
          <a:xfrm>
            <a:off x="2067828" y="6165407"/>
            <a:ext cx="8505283" cy="51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waterfall charts and </a:t>
            </a:r>
            <a:r>
              <a:rPr lang="en-US" dirty="0" err="1">
                <a:solidFill>
                  <a:schemeClr val="bg1"/>
                </a:solidFill>
              </a:rPr>
              <a:t>visualisations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352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ustom Design">
  <a:themeElements>
    <a:clrScheme name="Custom 3">
      <a:dk1>
        <a:srgbClr val="000000"/>
      </a:dk1>
      <a:lt1>
        <a:srgbClr val="FFFFFF"/>
      </a:lt1>
      <a:dk2>
        <a:srgbClr val="636466"/>
      </a:dk2>
      <a:lt2>
        <a:srgbClr val="FFFFFF"/>
      </a:lt2>
      <a:accent1>
        <a:srgbClr val="2B3380"/>
      </a:accent1>
      <a:accent2>
        <a:srgbClr val="E9121B"/>
      </a:accent2>
      <a:accent3>
        <a:srgbClr val="636466"/>
      </a:accent3>
      <a:accent4>
        <a:srgbClr val="00779F"/>
      </a:accent4>
      <a:accent5>
        <a:srgbClr val="FDB515"/>
      </a:accent5>
      <a:accent6>
        <a:srgbClr val="00833E"/>
      </a:accent6>
      <a:hlink>
        <a:srgbClr val="0563C1"/>
      </a:hlink>
      <a:folHlink>
        <a:srgbClr val="0563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95DEC550104F488EF16507A23E5A2E" ma:contentTypeVersion="17" ma:contentTypeDescription="Create a new document." ma:contentTypeScope="" ma:versionID="b3745e875d0a22ec6926847e46b5ee46">
  <xsd:schema xmlns:xsd="http://www.w3.org/2001/XMLSchema" xmlns:xs="http://www.w3.org/2001/XMLSchema" xmlns:p="http://schemas.microsoft.com/office/2006/metadata/properties" xmlns:ns2="02610380-e6c0-40f3-856f-43bcf3056b81" xmlns:ns3="5869ec9c-4f5e-45b9-9b35-efd8ea278043" targetNamespace="http://schemas.microsoft.com/office/2006/metadata/properties" ma:root="true" ma:fieldsID="77ce28275da3dc37fca06de1074519ff" ns2:_="" ns3:_="">
    <xsd:import namespace="02610380-e6c0-40f3-856f-43bcf3056b81"/>
    <xsd:import namespace="5869ec9c-4f5e-45b9-9b35-efd8ea2780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Newpubli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610380-e6c0-40f3-856f-43bcf3056b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Newpublication" ma:index="21" nillable="true" ma:displayName="New publication" ma:format="Dropdown" ma:internalName="Newpublication">
      <xsd:simpleType>
        <xsd:restriction base="dms:Text">
          <xsd:maxLength value="255"/>
        </xsd:restriction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ac7af76c-f141-45ca-ae1a-4959eb0cbd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69ec9c-4f5e-45b9-9b35-efd8ea278043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c9465b85-c6c7-453c-adac-f99b6896424f}" ma:internalName="TaxCatchAll" ma:showField="CatchAllData" ma:web="5869ec9c-4f5e-45b9-9b35-efd8ea2780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ewpublication xmlns="02610380-e6c0-40f3-856f-43bcf3056b81" xsi:nil="true"/>
    <lcf76f155ced4ddcb4097134ff3c332f xmlns="02610380-e6c0-40f3-856f-43bcf3056b81">
      <Terms xmlns="http://schemas.microsoft.com/office/infopath/2007/PartnerControls"/>
    </lcf76f155ced4ddcb4097134ff3c332f>
    <TaxCatchAll xmlns="5869ec9c-4f5e-45b9-9b35-efd8ea278043" xsi:nil="true"/>
  </documentManagement>
</p:properties>
</file>

<file path=customXml/itemProps1.xml><?xml version="1.0" encoding="utf-8"?>
<ds:datastoreItem xmlns:ds="http://schemas.openxmlformats.org/officeDocument/2006/customXml" ds:itemID="{A6E0694E-38CE-4C13-9761-2ED55123F1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610380-e6c0-40f3-856f-43bcf3056b81"/>
    <ds:schemaRef ds:uri="5869ec9c-4f5e-45b9-9b35-efd8ea2780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509BDC-E805-4F7C-9A9B-F34755EFE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4E9844-4AFB-46F3-AA21-1AB1A3D02E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5869ec9c-4f5e-45b9-9b35-efd8ea278043"/>
    <ds:schemaRef ds:uri="02610380-e6c0-40f3-856f-43bcf3056b8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1916</TotalTime>
  <Words>99</Words>
  <Application>Microsoft Macintosh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Howard</dc:creator>
  <cp:lastModifiedBy>Kallitsis, Evangelos</cp:lastModifiedBy>
  <cp:revision>320</cp:revision>
  <cp:lastPrinted>2018-08-16T13:15:34Z</cp:lastPrinted>
  <dcterms:created xsi:type="dcterms:W3CDTF">2018-08-15T15:48:17Z</dcterms:created>
  <dcterms:modified xsi:type="dcterms:W3CDTF">2025-03-14T10:48:09Z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0x0101001E95DEC550104F488EF16507A23E5A2E</vt:lpwstr>
  </property>
  <property fmtid="{D5CDD505-2E9C-101B-9397-08002B2CF9AE}" pid="3" name="Order">
    <vt:r8>104200</vt:r8>
  </property>
  <property fmtid="{D5CDD505-2E9C-101B-9397-08002B2CF9AE}" pid="4" name="MediaServiceImageTags">
    <vt:lpwstr/>
  </property>
</Properties>
</file>