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B8E3-ECDF-47CA-AB6F-69D6AC11E70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98DAC-1941-4449-B8A3-4D11F449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31B1-7B52-40D6-955F-F2D19000F670}" type="datetime1">
              <a:rPr lang="en-US" smtClean="0"/>
              <a:t>11/27/2012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Reliable UPD Transfer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0845-80D3-4FF2-9C0C-DFBC204787AE}" type="datetime1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D8E9-A102-434D-AB27-440A4EC92765}" type="datetime1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8445-275C-4FBB-8BAD-7B4C89710108}" type="datetime1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D06-EBC0-463E-97F2-2798A1B5A567}" type="datetime1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5C61-D7BE-44E1-B364-55F8F41E5BA4}" type="datetime1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AC3D-9A4B-401C-8ED7-9DF1A1A16276}" type="datetime1">
              <a:rPr lang="en-US" smtClean="0"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537A-FF83-4480-BBE9-F4DF50C3C423}" type="datetime1">
              <a:rPr lang="en-US" smtClean="0"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47E5-11D0-4BD9-928B-850B78AF2E9F}" type="datetime1">
              <a:rPr lang="en-US" smtClean="0"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FEB9-54BC-4704-A6CE-74D3AA2A2CE0}" type="datetime1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74FA-5946-4D10-8D0D-3CC5C012466E}" type="datetime1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E15216C-5860-42E4-A843-27BB726D9119}" type="datetime1">
              <a:rPr lang="en-US" smtClean="0"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Reliable UPD Transfer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C5F8619-BCE8-419C-B6E5-DA1B0D83ABF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RELIABLE </a:t>
            </a:r>
            <a:r>
              <a:rPr lang="en-US" dirty="0" err="1" smtClean="0"/>
              <a:t>udp</a:t>
            </a:r>
            <a:r>
              <a:rPr lang="en-US" dirty="0" smtClean="0"/>
              <a:t>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Authors: 	</a:t>
            </a:r>
          </a:p>
          <a:p>
            <a:r>
              <a:rPr lang="en-US" dirty="0" smtClean="0"/>
              <a:t>Cody McCarthy </a:t>
            </a:r>
          </a:p>
          <a:p>
            <a:r>
              <a:rPr lang="en-US" dirty="0" smtClean="0"/>
              <a:t>Jeremy Wheaton</a:t>
            </a:r>
          </a:p>
          <a:p>
            <a:r>
              <a:rPr lang="en-US" dirty="0" smtClean="0"/>
              <a:t>Course Name: </a:t>
            </a:r>
          </a:p>
          <a:p>
            <a:r>
              <a:rPr lang="en-CA" dirty="0" smtClean="0"/>
              <a:t>Data </a:t>
            </a:r>
            <a:r>
              <a:rPr lang="en-CA" dirty="0"/>
              <a:t>Communications and Computer Networks</a:t>
            </a:r>
            <a:endParaRPr lang="en-US" dirty="0"/>
          </a:p>
          <a:p>
            <a:r>
              <a:rPr lang="en-US" dirty="0" smtClean="0"/>
              <a:t>Course Number: </a:t>
            </a:r>
          </a:p>
          <a:p>
            <a:r>
              <a:rPr lang="en-US" dirty="0" smtClean="0"/>
              <a:t>COMP 3343 X1</a:t>
            </a:r>
          </a:p>
          <a:p>
            <a:r>
              <a:rPr lang="en-US" dirty="0" smtClean="0"/>
              <a:t>Date: </a:t>
            </a:r>
          </a:p>
          <a:p>
            <a:r>
              <a:rPr lang="en-US" dirty="0" smtClean="0"/>
              <a:t>November 28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Unfinished Goals</a:t>
            </a:r>
          </a:p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Getting Started</a:t>
            </a:r>
          </a:p>
          <a:p>
            <a:pPr marL="13716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Project Organization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System and Requirement</a:t>
            </a:r>
          </a:p>
          <a:p>
            <a:endParaRPr lang="en-US" dirty="0" smtClean="0"/>
          </a:p>
          <a:p>
            <a:r>
              <a:rPr lang="en-US" dirty="0"/>
              <a:t>Getting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UI: Command Line</a:t>
            </a:r>
          </a:p>
          <a:p>
            <a:r>
              <a:rPr lang="en-US" dirty="0" smtClean="0"/>
              <a:t>Unique User File Directories</a:t>
            </a:r>
          </a:p>
          <a:p>
            <a:r>
              <a:rPr lang="en-US" dirty="0" smtClean="0"/>
              <a:t>Client Server Hand Shake</a:t>
            </a:r>
          </a:p>
          <a:p>
            <a:r>
              <a:rPr lang="en-US" dirty="0"/>
              <a:t>Flow </a:t>
            </a:r>
            <a:r>
              <a:rPr lang="en-US" dirty="0" smtClean="0"/>
              <a:t>Control: Selective Repeat </a:t>
            </a:r>
          </a:p>
          <a:p>
            <a:r>
              <a:rPr lang="en-US" dirty="0" smtClean="0"/>
              <a:t>Error Detection and Correction</a:t>
            </a:r>
          </a:p>
          <a:p>
            <a:r>
              <a:rPr lang="en-US" dirty="0" smtClean="0"/>
              <a:t>Packet Loss: Timers and Time outs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 BE USED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What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Compiling: JDK  7</a:t>
            </a:r>
          </a:p>
          <a:p>
            <a:r>
              <a:rPr lang="en-US" dirty="0" smtClean="0"/>
              <a:t>Run: JRE 7</a:t>
            </a:r>
          </a:p>
          <a:p>
            <a:r>
              <a:rPr lang="en-US" dirty="0" smtClean="0"/>
              <a:t>OS: Any (With Above)</a:t>
            </a:r>
          </a:p>
          <a:p>
            <a:r>
              <a:rPr lang="en-US" dirty="0" smtClean="0"/>
              <a:t>Commands: Terminal, Java IDEs, or working alternatives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Platform: JDK/JRE 7</a:t>
            </a:r>
          </a:p>
          <a:p>
            <a:r>
              <a:rPr lang="en-US" dirty="0" smtClean="0"/>
              <a:t>OS: Linux/Mac</a:t>
            </a:r>
          </a:p>
          <a:p>
            <a:r>
              <a:rPr lang="en-US" dirty="0" smtClean="0"/>
              <a:t>Commands: Unix Terminal</a:t>
            </a:r>
          </a:p>
          <a:p>
            <a:r>
              <a:rPr lang="en-US" dirty="0" smtClean="0"/>
              <a:t>Shell: </a:t>
            </a:r>
            <a:r>
              <a:rPr lang="en-US" dirty="0" err="1" smtClean="0"/>
              <a:t>Zsh</a:t>
            </a:r>
            <a:endParaRPr lang="en-US" dirty="0" smtClean="0"/>
          </a:p>
          <a:p>
            <a:r>
              <a:rPr lang="en-US" dirty="0" smtClean="0"/>
              <a:t>Multiplexer: </a:t>
            </a:r>
            <a:r>
              <a:rPr lang="en-US" dirty="0" err="1" smtClean="0"/>
              <a:t>Tmux</a:t>
            </a:r>
            <a:endParaRPr lang="en-US" dirty="0" smtClean="0"/>
          </a:p>
          <a:p>
            <a:r>
              <a:rPr lang="en-US" dirty="0" smtClean="0"/>
              <a:t>Source Control: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Remote Repo: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Editor: Vim/ </a:t>
            </a:r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Installation </a:t>
            </a:r>
            <a:r>
              <a:rPr lang="en-US" dirty="0"/>
              <a:t>and </a:t>
            </a:r>
            <a:r>
              <a:rPr lang="en-US" dirty="0" smtClean="0"/>
              <a:t>Setup</a:t>
            </a:r>
          </a:p>
          <a:p>
            <a:endParaRPr lang="en-US" dirty="0"/>
          </a:p>
          <a:p>
            <a:r>
              <a:rPr lang="en-US" dirty="0" smtClean="0"/>
              <a:t>Running</a:t>
            </a:r>
          </a:p>
          <a:p>
            <a:endParaRPr lang="en-US" dirty="0"/>
          </a:p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source files</a:t>
            </a:r>
          </a:p>
          <a:p>
            <a:r>
              <a:rPr lang="en-US" dirty="0" smtClean="0"/>
              <a:t>Setup user directories in server location</a:t>
            </a:r>
          </a:p>
          <a:p>
            <a:r>
              <a:rPr lang="en-US" dirty="0" smtClean="0"/>
              <a:t>Put files in each user directory</a:t>
            </a:r>
          </a:p>
          <a:p>
            <a:r>
              <a:rPr lang="en-US" dirty="0" smtClean="0"/>
              <a:t>Check settings file and configure if needed</a:t>
            </a:r>
          </a:p>
          <a:p>
            <a:r>
              <a:rPr lang="en-US" dirty="0" smtClean="0"/>
              <a:t>Compile java code (</a:t>
            </a:r>
            <a:r>
              <a:rPr lang="en-US" dirty="0" err="1" smtClean="0"/>
              <a:t>javac</a:t>
            </a:r>
            <a:r>
              <a:rPr lang="en-US" dirty="0" smtClean="0"/>
              <a:t> *.java)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Server (java Server)</a:t>
            </a:r>
          </a:p>
          <a:p>
            <a:r>
              <a:rPr lang="en-US" dirty="0" smtClean="0"/>
              <a:t>Run the Client with user as it’s </a:t>
            </a:r>
            <a:r>
              <a:rPr lang="en-US" smtClean="0"/>
              <a:t>first argument (java </a:t>
            </a:r>
            <a:r>
              <a:rPr lang="en-US" dirty="0" smtClean="0"/>
              <a:t>Client </a:t>
            </a:r>
            <a:r>
              <a:rPr lang="en-US" smtClean="0"/>
              <a:t>&lt;User&gt;)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Organizatio</a:t>
            </a:r>
            <a:r>
              <a:rPr lang="en-US" dirty="0"/>
              <a:t>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Classes</a:t>
            </a:r>
          </a:p>
          <a:p>
            <a:r>
              <a:rPr lang="en-US" dirty="0" smtClean="0"/>
              <a:t>What we used</a:t>
            </a:r>
          </a:p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Reliable UPD Transfer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8619-BCE8-419C-B6E5-DA1B0D83ABF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</TotalTime>
  <Words>233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RELIABLE udp transfer</vt:lpstr>
      <vt:lpstr>Table of Contents</vt:lpstr>
      <vt:lpstr>Introduction</vt:lpstr>
      <vt:lpstr>Overview</vt:lpstr>
      <vt:lpstr>System and Requirements</vt:lpstr>
      <vt:lpstr>Getting Started</vt:lpstr>
      <vt:lpstr>Installation and Setup</vt:lpstr>
      <vt:lpstr>Running</vt:lpstr>
      <vt:lpstr>Project Organization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udp transfer</dc:title>
  <dc:creator>Kallivis</dc:creator>
  <cp:lastModifiedBy>Kallivis</cp:lastModifiedBy>
  <cp:revision>10</cp:revision>
  <dcterms:created xsi:type="dcterms:W3CDTF">2012-11-28T02:02:41Z</dcterms:created>
  <dcterms:modified xsi:type="dcterms:W3CDTF">2012-11-28T03:45:18Z</dcterms:modified>
</cp:coreProperties>
</file>