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" y="-10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AF6B7-9BD6-49A9-AF7B-55F74B56DE3B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39BB-9635-43C6-BA37-9CC2BDABDF35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183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NZ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7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89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02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47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934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471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388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73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7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57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NZ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NZ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D080-3475-4159-A87A-BD85C50789CA}" type="datetimeFigureOut">
              <a:rPr lang="en-NZ" smtClean="0"/>
              <a:t>22/03/2020</a:t>
            </a:fld>
            <a:endParaRPr lang="en-NZ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712-58E6-44CE-9248-DD78CF3F1C50}" type="slidenum">
              <a:rPr lang="en-NZ" smtClean="0"/>
              <a:t>‹Nr.›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61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886344" y="2229712"/>
            <a:ext cx="1371313" cy="684076"/>
            <a:chOff x="2267744" y="2420888"/>
            <a:chExt cx="3528391" cy="1728192"/>
          </a:xfrm>
        </p:grpSpPr>
        <p:sp>
          <p:nvSpPr>
            <p:cNvPr id="4" name="Ecken des Rechtecks auf der gleichen Seite schneiden 3"/>
            <p:cNvSpPr/>
            <p:nvPr/>
          </p:nvSpPr>
          <p:spPr>
            <a:xfrm>
              <a:off x="2699792" y="2420888"/>
              <a:ext cx="2952328" cy="1368152"/>
            </a:xfrm>
            <a:prstGeom prst="snip2SameRect">
              <a:avLst>
                <a:gd name="adj1" fmla="val 46918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ussdiagramm: Verbindungsstelle 4"/>
            <p:cNvSpPr/>
            <p:nvPr/>
          </p:nvSpPr>
          <p:spPr>
            <a:xfrm>
              <a:off x="2807803" y="3645024"/>
              <a:ext cx="504056" cy="50405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Ecken des Rechtecks auf der gleichen Seite schneiden 6"/>
            <p:cNvSpPr/>
            <p:nvPr/>
          </p:nvSpPr>
          <p:spPr>
            <a:xfrm rot="10800000">
              <a:off x="2267744" y="2420888"/>
              <a:ext cx="1800200" cy="1296144"/>
            </a:xfrm>
            <a:prstGeom prst="snip2SameRect">
              <a:avLst>
                <a:gd name="adj1" fmla="val 1666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4860032" y="3645024"/>
              <a:ext cx="504056" cy="50405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Ellipse 9"/>
            <p:cNvSpPr/>
            <p:nvPr/>
          </p:nvSpPr>
          <p:spPr>
            <a:xfrm>
              <a:off x="3563888" y="2564905"/>
              <a:ext cx="1296144" cy="100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noFill/>
              </a:endParaRPr>
            </a:p>
          </p:txBody>
        </p:sp>
        <p:pic>
          <p:nvPicPr>
            <p:cNvPr id="1027" name="Picture 3" descr="C:\Program Files (x86)\Microsoft Office\MEDIA\CAGCAT10\j0199755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334" y="2608807"/>
              <a:ext cx="944674" cy="964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Diagonaler Streifen 11"/>
            <p:cNvSpPr/>
            <p:nvPr/>
          </p:nvSpPr>
          <p:spPr>
            <a:xfrm rot="1418854">
              <a:off x="5508103" y="3771776"/>
              <a:ext cx="288032" cy="72008"/>
            </a:xfrm>
            <a:prstGeom prst="diagStrip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18" name="Titel 1"/>
          <p:cNvSpPr txBox="1">
            <a:spLocks/>
          </p:cNvSpPr>
          <p:nvPr/>
        </p:nvSpPr>
        <p:spPr>
          <a:xfrm>
            <a:off x="457200" y="10595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PharmaBus</a:t>
            </a:r>
            <a:r>
              <a:rPr lang="en-NZ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(505)</a:t>
            </a:r>
            <a:endParaRPr lang="en-NZ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91" y="4302543"/>
            <a:ext cx="2627784" cy="737624"/>
          </a:xfrm>
          <a:prstGeom prst="rect">
            <a:avLst/>
          </a:prstGeom>
        </p:spPr>
      </p:pic>
      <p:sp>
        <p:nvSpPr>
          <p:cNvPr id="20" name="Titel 1"/>
          <p:cNvSpPr txBox="1">
            <a:spLocks/>
          </p:cNvSpPr>
          <p:nvPr/>
        </p:nvSpPr>
        <p:spPr>
          <a:xfrm>
            <a:off x="457200" y="329183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Klein, Simon Koch, Manuel Karl, Robina Meyer</a:t>
            </a:r>
          </a:p>
          <a:p>
            <a:endParaRPr lang="en-NZ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NZ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IASHeldenVormBildschirm</a:t>
            </a:r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1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21955"/>
            <a:ext cx="8229600" cy="129959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allem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Risikogruppen</a:t>
            </a:r>
            <a:endParaRPr lang="en-NZ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Ansteckungsrisiko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minimieren</a:t>
            </a:r>
            <a:endParaRPr lang="en-NZ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Versorgung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Medikamenten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sicherstellen</a:t>
            </a:r>
            <a:endParaRPr lang="en-NZ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NZ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32" y="4299942"/>
            <a:ext cx="2627784" cy="737624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317424" y="195486"/>
            <a:ext cx="821925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Pharmabus</a:t>
            </a:r>
            <a:r>
              <a:rPr lang="en-NZ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NZ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Denkansto</a:t>
            </a:r>
            <a:r>
              <a:rPr lang="en-N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ß</a:t>
            </a:r>
            <a:r>
              <a:rPr lang="en-NZ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NZ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6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7424" y="195486"/>
            <a:ext cx="8219256" cy="857250"/>
          </a:xfrm>
        </p:spPr>
        <p:txBody>
          <a:bodyPr>
            <a:normAutofit/>
          </a:bodyPr>
          <a:lstStyle/>
          <a:p>
            <a:pPr algn="l"/>
            <a:r>
              <a:rPr lang="en-NZ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Pharmabus</a:t>
            </a:r>
            <a:r>
              <a:rPr lang="en-NZ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Problem(</a:t>
            </a:r>
            <a:r>
              <a:rPr lang="en-NZ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lösung</a:t>
            </a:r>
            <a:r>
              <a:rPr lang="en-NZ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NZ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32" y="4299942"/>
            <a:ext cx="2627784" cy="737624"/>
          </a:xfrm>
          <a:prstGeom prst="rect">
            <a:avLst/>
          </a:prstGeom>
        </p:spPr>
      </p:pic>
      <p:grpSp>
        <p:nvGrpSpPr>
          <p:cNvPr id="2055" name="Gruppieren 2054"/>
          <p:cNvGrpSpPr/>
          <p:nvPr/>
        </p:nvGrpSpPr>
        <p:grpSpPr>
          <a:xfrm>
            <a:off x="406411" y="1523151"/>
            <a:ext cx="4213125" cy="2274248"/>
            <a:chOff x="406411" y="1523151"/>
            <a:chExt cx="4213125" cy="2274248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4103016" y="1523151"/>
              <a:ext cx="516520" cy="1433962"/>
              <a:chOff x="6193889" y="1542979"/>
              <a:chExt cx="516520" cy="1433962"/>
            </a:xfrm>
          </p:grpSpPr>
          <p:sp>
            <p:nvSpPr>
              <p:cNvPr id="23" name="Diagonaler Streifen 22"/>
              <p:cNvSpPr/>
              <p:nvPr/>
            </p:nvSpPr>
            <p:spPr>
              <a:xfrm rot="15844130">
                <a:off x="6393686" y="2698143"/>
                <a:ext cx="320201" cy="188953"/>
              </a:xfrm>
              <a:prstGeom prst="diagStri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miley 3"/>
              <p:cNvSpPr/>
              <p:nvPr/>
            </p:nvSpPr>
            <p:spPr>
              <a:xfrm>
                <a:off x="6193889" y="1542979"/>
                <a:ext cx="484232" cy="504056"/>
              </a:xfrm>
              <a:prstGeom prst="smileyFac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" name="Diagonaler Streifen 14"/>
              <p:cNvSpPr/>
              <p:nvPr/>
            </p:nvSpPr>
            <p:spPr>
              <a:xfrm>
                <a:off x="6193889" y="2178929"/>
                <a:ext cx="242116" cy="273667"/>
              </a:xfrm>
              <a:prstGeom prst="diagStri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bgerundetes Rechteck 16"/>
              <p:cNvSpPr/>
              <p:nvPr/>
            </p:nvSpPr>
            <p:spPr>
              <a:xfrm>
                <a:off x="6354085" y="2063731"/>
                <a:ext cx="163840" cy="6637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9" name="Diagonaler Streifen 18"/>
              <p:cNvSpPr/>
              <p:nvPr/>
            </p:nvSpPr>
            <p:spPr>
              <a:xfrm>
                <a:off x="6219981" y="2720412"/>
                <a:ext cx="216024" cy="256529"/>
              </a:xfrm>
              <a:prstGeom prst="diagStri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Diagonaler Streifen 21"/>
              <p:cNvSpPr/>
              <p:nvPr/>
            </p:nvSpPr>
            <p:spPr>
              <a:xfrm rot="15844130">
                <a:off x="6482659" y="2245960"/>
                <a:ext cx="297111" cy="158389"/>
              </a:xfrm>
              <a:prstGeom prst="diagStri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4" name="Gruppieren 2053"/>
            <p:cNvGrpSpPr/>
            <p:nvPr/>
          </p:nvGrpSpPr>
          <p:grpSpPr>
            <a:xfrm>
              <a:off x="406411" y="1824565"/>
              <a:ext cx="3730141" cy="1972834"/>
              <a:chOff x="406411" y="1824565"/>
              <a:chExt cx="3730141" cy="1972834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406411" y="1824565"/>
                <a:ext cx="1371313" cy="684076"/>
                <a:chOff x="2267744" y="2420888"/>
                <a:chExt cx="3528391" cy="1728192"/>
              </a:xfrm>
            </p:grpSpPr>
            <p:sp>
              <p:nvSpPr>
                <p:cNvPr id="8" name="Ecken des Rechtecks auf der gleichen Seite schneiden 7"/>
                <p:cNvSpPr/>
                <p:nvPr/>
              </p:nvSpPr>
              <p:spPr>
                <a:xfrm>
                  <a:off x="2699792" y="2420888"/>
                  <a:ext cx="2952328" cy="1368152"/>
                </a:xfrm>
                <a:prstGeom prst="snip2SameRect">
                  <a:avLst>
                    <a:gd name="adj1" fmla="val 46918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" name="Flussdiagramm: Verbindungsstelle 8"/>
                <p:cNvSpPr/>
                <p:nvPr/>
              </p:nvSpPr>
              <p:spPr>
                <a:xfrm>
                  <a:off x="2807803" y="3645024"/>
                  <a:ext cx="504056" cy="504056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" name="Ecken des Rechtecks auf der gleichen Seite schneiden 9"/>
                <p:cNvSpPr/>
                <p:nvPr/>
              </p:nvSpPr>
              <p:spPr>
                <a:xfrm rot="10800000">
                  <a:off x="2267744" y="2420888"/>
                  <a:ext cx="1800200" cy="1296144"/>
                </a:xfrm>
                <a:prstGeom prst="snip2SameRect">
                  <a:avLst>
                    <a:gd name="adj1" fmla="val 16667"/>
                    <a:gd name="adj2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" name="Flussdiagramm: Verbindungsstelle 10"/>
                <p:cNvSpPr/>
                <p:nvPr/>
              </p:nvSpPr>
              <p:spPr>
                <a:xfrm>
                  <a:off x="4860032" y="3645024"/>
                  <a:ext cx="504056" cy="504056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3563888" y="2564905"/>
                  <a:ext cx="1296144" cy="1008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>
                    <a:noFill/>
                  </a:endParaRPr>
                </a:p>
              </p:txBody>
            </p:sp>
            <p:pic>
              <p:nvPicPr>
                <p:cNvPr id="13" name="Picture 3" descr="C:\Program Files (x86)\Microsoft Office\MEDIA\CAGCAT10\j0199755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9334" y="2608807"/>
                  <a:ext cx="944674" cy="9642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Diagonaler Streifen 13"/>
                <p:cNvSpPr/>
                <p:nvPr/>
              </p:nvSpPr>
              <p:spPr>
                <a:xfrm rot="1418854">
                  <a:off x="5508103" y="3771776"/>
                  <a:ext cx="288032" cy="72008"/>
                </a:xfrm>
                <a:prstGeom prst="diagStrip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3" name="Gruppieren 2052"/>
              <p:cNvGrpSpPr/>
              <p:nvPr/>
            </p:nvGrpSpPr>
            <p:grpSpPr>
              <a:xfrm>
                <a:off x="1099725" y="2163242"/>
                <a:ext cx="3036827" cy="1634157"/>
                <a:chOff x="1099725" y="2163242"/>
                <a:chExt cx="3036827" cy="1634157"/>
              </a:xfrm>
            </p:grpSpPr>
            <p:cxnSp>
              <p:nvCxnSpPr>
                <p:cNvPr id="25" name="Gerade Verbindung mit Pfeil 24"/>
                <p:cNvCxnSpPr/>
                <p:nvPr/>
              </p:nvCxnSpPr>
              <p:spPr>
                <a:xfrm flipH="1">
                  <a:off x="3476366" y="3149327"/>
                  <a:ext cx="660186" cy="648072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 Verbindung mit Pfeil 27"/>
                <p:cNvCxnSpPr/>
                <p:nvPr/>
              </p:nvCxnSpPr>
              <p:spPr>
                <a:xfrm flipH="1" flipV="1">
                  <a:off x="1099725" y="2700584"/>
                  <a:ext cx="559720" cy="89503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/>
                <p:cNvCxnSpPr/>
                <p:nvPr/>
              </p:nvCxnSpPr>
              <p:spPr>
                <a:xfrm flipH="1">
                  <a:off x="2339752" y="2163242"/>
                  <a:ext cx="1200263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050" name="Picture 2" descr="C:\Users\icebl\AppData\Local\Microsoft\Windows\INetCache\IE\4DTOW21V\240px-Deutsche_Apotheke_Logo_1936.svg[1]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47" y="3127986"/>
            <a:ext cx="1540768" cy="15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Textfeld 2055"/>
          <p:cNvSpPr txBox="1"/>
          <p:nvPr/>
        </p:nvSpPr>
        <p:spPr>
          <a:xfrm>
            <a:off x="5004048" y="822067"/>
            <a:ext cx="3744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Koordination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von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Fahrern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Apotheken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Patienten</a:t>
            </a:r>
            <a:endParaRPr lang="en-NZ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Wenige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Fahrer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für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mehrere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Apotheken</a:t>
            </a:r>
            <a:endParaRPr lang="en-NZ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Engpass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bei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Medikamenten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Fahrer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bedient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mehrere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Apotheken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Routenplanung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notwendig</a:t>
            </a:r>
            <a:endParaRPr lang="en-NZ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3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21955"/>
            <a:ext cx="8229600" cy="129959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NZ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und SQLite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NZ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Deutschlandweites</a:t>
            </a:r>
            <a:r>
              <a:rPr lang="en-NZ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Deployment </a:t>
            </a:r>
            <a:r>
              <a:rPr lang="en-NZ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NZ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öglich</a:t>
            </a:r>
            <a:endParaRPr lang="en-NZ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NZ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</a:t>
            </a:r>
            <a:r>
              <a:rPr lang="en-NZ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Programmstart</a:t>
            </a:r>
            <a:r>
              <a:rPr lang="en-NZ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NZ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NZ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Installation </a:t>
            </a:r>
            <a:r>
              <a:rPr lang="en-NZ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notwendig</a:t>
            </a:r>
            <a:endParaRPr lang="en-NZ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32" y="4299942"/>
            <a:ext cx="2627784" cy="737624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317424" y="195486"/>
            <a:ext cx="821925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Pharmabus</a:t>
            </a:r>
            <a:r>
              <a:rPr lang="en-NZ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NZ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en-NZ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NZ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663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73</Words>
  <Application>Microsoft Office PowerPoint</Application>
  <PresentationFormat>Bildschirmpräsentation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Pharmabus: Problem(lösung)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Robina M.</dc:creator>
  <cp:lastModifiedBy>Robina M.</cp:lastModifiedBy>
  <cp:revision>14</cp:revision>
  <dcterms:created xsi:type="dcterms:W3CDTF">2020-03-22T12:59:39Z</dcterms:created>
  <dcterms:modified xsi:type="dcterms:W3CDTF">2020-03-22T20:28:14Z</dcterms:modified>
</cp:coreProperties>
</file>