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8.xml" ContentType="application/vnd.openxmlformats-officedocument.them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9.xml" ContentType="application/vnd.openxmlformats-officedocument.them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slideLayouts/slideLayout73.xml" ContentType="application/vnd.openxmlformats-officedocument.presentationml.slideLayout+xml"/>
  <Override PartName="/ppt/theme/theme10.xml" ContentType="application/vnd.openxmlformats-officedocument.theme+xml"/>
  <Override PartName="/ppt/tags/tag104.xml" ContentType="application/vnd.openxmlformats-officedocument.presentationml.tags+xml"/>
  <Override PartName="/ppt/tags/tag105.xml" ContentType="application/vnd.openxmlformats-officedocument.presentationml.tags+xml"/>
  <Override PartName="/ppt/theme/theme11.xml" ContentType="application/vnd.openxmlformats-officedocument.theme+xml"/>
  <Override PartName="/ppt/theme/theme12.xml" ContentType="application/vnd.openxmlformats-officedocument.theme+xml"/>
  <Override PartName="/ppt/tags/tag106.xml" ContentType="application/vnd.openxmlformats-officedocument.presentationml.tags+xml"/>
  <Override PartName="/ppt/tags/tag107.xml" ContentType="application/vnd.openxmlformats-officedocument.presentationml.tags+xml"/>
  <Override PartName="/ppt/notesSlides/notesSlide1.xml" ContentType="application/vnd.openxmlformats-officedocument.presentationml.notesSlide+xml"/>
  <Override PartName="/ppt/tags/tag108.xml" ContentType="application/vnd.openxmlformats-officedocument.presentationml.tags+xml"/>
  <Override PartName="/ppt/notesSlides/notesSlide2.xml" ContentType="application/vnd.openxmlformats-officedocument.presentationml.notesSlide+xml"/>
  <Override PartName="/ppt/tags/tag109.xml" ContentType="application/vnd.openxmlformats-officedocument.presentationml.tags+xml"/>
  <Override PartName="/ppt/notesSlides/notesSlide3.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4.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5.xml" ContentType="application/vnd.openxmlformats-officedocument.presentationml.notesSlide+xml"/>
  <Override PartName="/ppt/tags/tag130.xml" ContentType="application/vnd.openxmlformats-officedocument.presentationml.tags+xml"/>
  <Override PartName="/ppt/notesSlides/notesSlide6.xml" ContentType="application/vnd.openxmlformats-officedocument.presentationml.notesSlide+xml"/>
  <Override PartName="/ppt/tags/tag131.xml" ContentType="application/vnd.openxmlformats-officedocument.presentationml.tags+xml"/>
  <Override PartName="/ppt/notesSlides/notesSlide7.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8.xml" ContentType="application/vnd.openxmlformats-officedocument.presentationml.notesSlide+xml"/>
  <Override PartName="/ppt/tags/tag135.xml" ContentType="application/vnd.openxmlformats-officedocument.presentationml.tags+xml"/>
  <Override PartName="/ppt/notesSlides/notesSlide9.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notesSlides/notesSlide10.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11.xml" ContentType="application/vnd.openxmlformats-officedocument.presentationml.notesSlide+xml"/>
  <Override PartName="/ppt/tags/tag156.xml" ContentType="application/vnd.openxmlformats-officedocument.presentationml.tags+xml"/>
  <Override PartName="/ppt/notesSlides/notesSlide12.xml" ContentType="application/vnd.openxmlformats-officedocument.presentationml.notesSlide+xml"/>
  <Override PartName="/ppt/tags/tag157.xml" ContentType="application/vnd.openxmlformats-officedocument.presentationml.tags+xml"/>
  <Override PartName="/ppt/notesSlides/notesSlide13.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notesSlides/notesSlide14.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15.xml" ContentType="application/vnd.openxmlformats-officedocument.presentationml.notesSlide+xml"/>
  <Override PartName="/ppt/tags/tag189.xml" ContentType="application/vnd.openxmlformats-officedocument.presentationml.tags+xml"/>
  <Override PartName="/ppt/notesSlides/notesSlide16.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17.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18.xml" ContentType="application/vnd.openxmlformats-officedocument.presentationml.notesSlide+xml"/>
  <Override PartName="/ppt/tags/tag197.xml" ContentType="application/vnd.openxmlformats-officedocument.presentationml.tags+xml"/>
  <Override PartName="/ppt/notesSlides/notesSlide19.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20.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21.xml" ContentType="application/vnd.openxmlformats-officedocument.presentationml.notesSlide+xml"/>
  <Override PartName="/ppt/tags/tag219.xml" ContentType="application/vnd.openxmlformats-officedocument.presentationml.tags+xml"/>
  <Override PartName="/ppt/notesSlides/notesSlide22.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23.xml" ContentType="application/vnd.openxmlformats-officedocument.presentationml.notesSlide+xml"/>
  <Override PartName="/ppt/tags/tag223.xml" ContentType="application/vnd.openxmlformats-officedocument.presentationml.tags+xml"/>
  <Override PartName="/ppt/notesSlides/notesSlide24.xml" ContentType="application/vnd.openxmlformats-officedocument.presentationml.notesSlide+xml"/>
  <Override PartName="/ppt/tags/tag224.xml" ContentType="application/vnd.openxmlformats-officedocument.presentationml.tags+xml"/>
  <Override PartName="/ppt/notesSlides/notesSlide25.xml" ContentType="application/vnd.openxmlformats-officedocument.presentationml.notesSlide+xml"/>
  <Override PartName="/ppt/tags/tag225.xml" ContentType="application/vnd.openxmlformats-officedocument.presentationml.tags+xml"/>
  <Override PartName="/ppt/notesSlides/notesSlide26.xml" ContentType="application/vnd.openxmlformats-officedocument.presentationml.notesSlide+xml"/>
  <Override PartName="/ppt/tags/tag2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 id="2147483746" r:id="rId13"/>
  </p:sldMasterIdLst>
  <p:notesMasterIdLst>
    <p:notesMasterId r:id="rId75"/>
  </p:notesMasterIdLst>
  <p:handoutMasterIdLst>
    <p:handoutMasterId r:id="rId76"/>
  </p:handoutMasterIdLst>
  <p:sldIdLst>
    <p:sldId id="2147473276" r:id="rId14"/>
    <p:sldId id="2147469943" r:id="rId15"/>
    <p:sldId id="2228" r:id="rId16"/>
    <p:sldId id="2147469955" r:id="rId17"/>
    <p:sldId id="2484" r:id="rId18"/>
    <p:sldId id="2147469866" r:id="rId19"/>
    <p:sldId id="2147469953" r:id="rId20"/>
    <p:sldId id="2298" r:id="rId21"/>
    <p:sldId id="2147469838" r:id="rId22"/>
    <p:sldId id="256" r:id="rId23"/>
    <p:sldId id="2256" r:id="rId24"/>
    <p:sldId id="1523" r:id="rId25"/>
    <p:sldId id="2224" r:id="rId26"/>
    <p:sldId id="2240" r:id="rId27"/>
    <p:sldId id="1628" r:id="rId28"/>
    <p:sldId id="2223" r:id="rId29"/>
    <p:sldId id="1666" r:id="rId30"/>
    <p:sldId id="2236" r:id="rId31"/>
    <p:sldId id="2234" r:id="rId32"/>
    <p:sldId id="2147469869" r:id="rId33"/>
    <p:sldId id="1499" r:id="rId34"/>
    <p:sldId id="2147469829" r:id="rId35"/>
    <p:sldId id="2329" r:id="rId36"/>
    <p:sldId id="2332" r:id="rId37"/>
    <p:sldId id="2374" r:id="rId38"/>
    <p:sldId id="2147469960" r:id="rId39"/>
    <p:sldId id="2147473235" r:id="rId40"/>
    <p:sldId id="2147469945" r:id="rId41"/>
    <p:sldId id="2147469946" r:id="rId42"/>
    <p:sldId id="2147469947" r:id="rId43"/>
    <p:sldId id="2147469948" r:id="rId44"/>
    <p:sldId id="2147469949" r:id="rId45"/>
    <p:sldId id="2147469958" r:id="rId46"/>
    <p:sldId id="2278" r:id="rId47"/>
    <p:sldId id="1978" r:id="rId48"/>
    <p:sldId id="1693" r:id="rId49"/>
    <p:sldId id="2491" r:id="rId50"/>
    <p:sldId id="2492" r:id="rId51"/>
    <p:sldId id="1671" r:id="rId52"/>
    <p:sldId id="2148" r:id="rId53"/>
    <p:sldId id="1692" r:id="rId54"/>
    <p:sldId id="2147469649" r:id="rId55"/>
    <p:sldId id="1988" r:id="rId56"/>
    <p:sldId id="2431" r:id="rId57"/>
    <p:sldId id="2249" r:id="rId58"/>
    <p:sldId id="2147469871" r:id="rId59"/>
    <p:sldId id="2147469856" r:id="rId60"/>
    <p:sldId id="2147469874" r:id="rId61"/>
    <p:sldId id="2147469840" r:id="rId62"/>
    <p:sldId id="2147469864" r:id="rId63"/>
    <p:sldId id="2147469868" r:id="rId64"/>
    <p:sldId id="1946" r:id="rId65"/>
    <p:sldId id="2147469860" r:id="rId66"/>
    <p:sldId id="2147469867" r:id="rId67"/>
    <p:sldId id="2147469861" r:id="rId68"/>
    <p:sldId id="2450" r:id="rId69"/>
    <p:sldId id="2912" r:id="rId70"/>
    <p:sldId id="3642" r:id="rId71"/>
    <p:sldId id="2147472996" r:id="rId72"/>
    <p:sldId id="2147473258" r:id="rId73"/>
    <p:sldId id="2147473274" r:id="rId74"/>
  </p:sldIdLst>
  <p:sldSz cx="12192000" cy="6858000"/>
  <p:notesSz cx="6858000" cy="9144000"/>
  <p:custDataLst>
    <p:tags r:id="rId7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management" id="{8E66473A-BFB5-E947-87E6-95CB31D4BAB1}">
          <p14:sldIdLst>
            <p14:sldId id="2147473276"/>
            <p14:sldId id="2147469943"/>
            <p14:sldId id="2228"/>
            <p14:sldId id="2147469955"/>
            <p14:sldId id="2484"/>
            <p14:sldId id="2147469866"/>
            <p14:sldId id="2147469953"/>
            <p14:sldId id="2298"/>
            <p14:sldId id="2147469838"/>
          </p14:sldIdLst>
        </p14:section>
        <p14:section name="Change management" id="{8478B8E1-28B6-2D4D-87AA-55D445DEFDE1}">
          <p14:sldIdLst>
            <p14:sldId id="256"/>
            <p14:sldId id="2256"/>
            <p14:sldId id="1523"/>
            <p14:sldId id="2224"/>
            <p14:sldId id="2240"/>
            <p14:sldId id="1628"/>
            <p14:sldId id="2223"/>
            <p14:sldId id="1666"/>
            <p14:sldId id="2236"/>
            <p14:sldId id="2234"/>
            <p14:sldId id="2147469869"/>
            <p14:sldId id="1499"/>
            <p14:sldId id="2147469829"/>
            <p14:sldId id="2329"/>
            <p14:sldId id="2332"/>
            <p14:sldId id="2374"/>
            <p14:sldId id="2147469960"/>
            <p14:sldId id="2147473235"/>
            <p14:sldId id="2147469945"/>
            <p14:sldId id="2147469946"/>
            <p14:sldId id="2147469947"/>
            <p14:sldId id="2147469948"/>
            <p14:sldId id="2147469949"/>
            <p14:sldId id="2147469958"/>
            <p14:sldId id="2278"/>
            <p14:sldId id="1978"/>
            <p14:sldId id="1693"/>
            <p14:sldId id="2491"/>
            <p14:sldId id="2492"/>
            <p14:sldId id="1671"/>
            <p14:sldId id="2148"/>
            <p14:sldId id="1692"/>
            <p14:sldId id="2147469649"/>
            <p14:sldId id="1988"/>
            <p14:sldId id="2431"/>
            <p14:sldId id="2249"/>
            <p14:sldId id="2147469871"/>
            <p14:sldId id="2147469856"/>
            <p14:sldId id="2147469874"/>
            <p14:sldId id="2147469840"/>
            <p14:sldId id="2147469864"/>
            <p14:sldId id="2147469868"/>
            <p14:sldId id="1946"/>
            <p14:sldId id="2147469860"/>
            <p14:sldId id="2147469867"/>
            <p14:sldId id="2147469861"/>
          </p14:sldIdLst>
        </p14:section>
        <p14:section name="Miscellaneous templates" id="{D057A1FD-8925-3946-9B4F-2A5D0B02F93F}">
          <p14:sldIdLst>
            <p14:sldId id="2450"/>
            <p14:sldId id="2912"/>
            <p14:sldId id="3642"/>
            <p14:sldId id="2147472996"/>
            <p14:sldId id="2147473258"/>
            <p14:sldId id="2147473274"/>
          </p14:sldIdLst>
        </p14:section>
      </p14:sectionLst>
    </p:ex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EFCE"/>
    <a:srgbClr val="FFD3CA"/>
    <a:srgbClr val="FF0000"/>
    <a:srgbClr val="000000"/>
    <a:srgbClr val="008F00"/>
    <a:srgbClr val="F7F7F7"/>
    <a:srgbClr val="F8F465"/>
    <a:srgbClr val="FF9D61"/>
    <a:srgbClr val="FFEAA5"/>
    <a:srgbClr val="F3D2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2" autoAdjust="0"/>
    <p:restoredTop sz="94985" autoAdjust="0"/>
  </p:normalViewPr>
  <p:slideViewPr>
    <p:cSldViewPr snapToGrid="0">
      <p:cViewPr varScale="1">
        <p:scale>
          <a:sx n="106" d="100"/>
          <a:sy n="106" d="100"/>
        </p:scale>
        <p:origin x="1208" y="176"/>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72" d="100"/>
        <a:sy n="172" d="100"/>
      </p:scale>
      <p:origin x="0" y="-3366"/>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slide" Target="slides/slide50.xml"/><Relationship Id="rId68" Type="http://schemas.openxmlformats.org/officeDocument/2006/relationships/slide" Target="slides/slide55.xml"/><Relationship Id="rId16" Type="http://schemas.openxmlformats.org/officeDocument/2006/relationships/slide" Target="slides/slide3.xml"/><Relationship Id="rId11" Type="http://schemas.openxmlformats.org/officeDocument/2006/relationships/slideMaster" Target="slideMasters/slideMaster8.xml"/><Relationship Id="rId32" Type="http://schemas.openxmlformats.org/officeDocument/2006/relationships/slide" Target="slides/slide19.xml"/><Relationship Id="rId37" Type="http://schemas.openxmlformats.org/officeDocument/2006/relationships/slide" Target="slides/slide24.xml"/><Relationship Id="rId53" Type="http://schemas.openxmlformats.org/officeDocument/2006/relationships/slide" Target="slides/slide40.xml"/><Relationship Id="rId58" Type="http://schemas.openxmlformats.org/officeDocument/2006/relationships/slide" Target="slides/slide45.xml"/><Relationship Id="rId74" Type="http://schemas.openxmlformats.org/officeDocument/2006/relationships/slide" Target="slides/slide61.xml"/><Relationship Id="rId79"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48.xml"/><Relationship Id="rId82" Type="http://schemas.openxmlformats.org/officeDocument/2006/relationships/tableStyles" Target="tableStyles.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slide" Target="slides/slide56.xml"/><Relationship Id="rId77" Type="http://schemas.openxmlformats.org/officeDocument/2006/relationships/tags" Target="tags/tag1.xml"/><Relationship Id="rId8" Type="http://schemas.openxmlformats.org/officeDocument/2006/relationships/slideMaster" Target="slideMasters/slideMaster5.xml"/><Relationship Id="rId51" Type="http://schemas.openxmlformats.org/officeDocument/2006/relationships/slide" Target="slides/slide38.xml"/><Relationship Id="rId72" Type="http://schemas.openxmlformats.org/officeDocument/2006/relationships/slide" Target="slides/slide59.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slide" Target="slides/slide54.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slide" Target="slides/slide57.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7.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slide" Target="slides/slide60.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 Target="slides/slide5.xml"/><Relationship Id="rId39" Type="http://schemas.openxmlformats.org/officeDocument/2006/relationships/slide" Target="slides/slide2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handoutMaster" Target="handoutMasters/handoutMaster1.xml"/><Relationship Id="rId7" Type="http://schemas.openxmlformats.org/officeDocument/2006/relationships/slideMaster" Target="slideMasters/slideMaster4.xml"/><Relationship Id="rId71" Type="http://schemas.openxmlformats.org/officeDocument/2006/relationships/slide" Target="slides/slide58.xml"/><Relationship Id="rId2" Type="http://schemas.openxmlformats.org/officeDocument/2006/relationships/customXml" Target="../customXml/item2.xml"/><Relationship Id="rId29" Type="http://schemas.openxmlformats.org/officeDocument/2006/relationships/slide" Target="slides/slide16.xml"/><Relationship Id="rId24" Type="http://schemas.openxmlformats.org/officeDocument/2006/relationships/slide" Target="slides/slide11.xml"/><Relationship Id="rId40" Type="http://schemas.openxmlformats.org/officeDocument/2006/relationships/slide" Target="slides/slide27.xml"/><Relationship Id="rId45" Type="http://schemas.openxmlformats.org/officeDocument/2006/relationships/slide" Target="slides/slide32.xml"/><Relationship Id="rId66"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46107B-A2A3-1F6A-6B6F-0543829263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E32657-FA3A-83EF-1386-A39F808313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AC55C8-3A37-7CAD-8BF7-DEC20B4237E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89DB8FC-183B-85EE-DBA3-C588D5B6BC75}"/>
              </a:ext>
            </a:extLst>
          </p:cNvPr>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3833332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253555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862456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19</a:t>
            </a:fld>
            <a:endParaRPr lang="en-US" dirty="0"/>
          </a:p>
        </p:txBody>
      </p:sp>
    </p:spTree>
    <p:extLst>
      <p:ext uri="{BB962C8B-B14F-4D97-AF65-F5344CB8AC3E}">
        <p14:creationId xmlns:p14="http://schemas.microsoft.com/office/powerpoint/2010/main" val="2655914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20</a:t>
            </a:fld>
            <a:endParaRPr lang="en-US" dirty="0"/>
          </a:p>
        </p:txBody>
      </p:sp>
    </p:spTree>
    <p:extLst>
      <p:ext uri="{BB962C8B-B14F-4D97-AF65-F5344CB8AC3E}">
        <p14:creationId xmlns:p14="http://schemas.microsoft.com/office/powerpoint/2010/main" val="475859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770904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26</a:t>
            </a:fld>
            <a:endParaRPr lang="en-US" dirty="0"/>
          </a:p>
        </p:txBody>
      </p:sp>
    </p:spTree>
    <p:extLst>
      <p:ext uri="{BB962C8B-B14F-4D97-AF65-F5344CB8AC3E}">
        <p14:creationId xmlns:p14="http://schemas.microsoft.com/office/powerpoint/2010/main" val="75194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Tree>
    <p:extLst>
      <p:ext uri="{BB962C8B-B14F-4D97-AF65-F5344CB8AC3E}">
        <p14:creationId xmlns:p14="http://schemas.microsoft.com/office/powerpoint/2010/main" val="2456459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34</a:t>
            </a:fld>
            <a:endParaRPr lang="en-US" dirty="0"/>
          </a:p>
        </p:txBody>
      </p:sp>
    </p:spTree>
    <p:extLst>
      <p:ext uri="{BB962C8B-B14F-4D97-AF65-F5344CB8AC3E}">
        <p14:creationId xmlns:p14="http://schemas.microsoft.com/office/powerpoint/2010/main" val="2878219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61EA0F-A667-4B49-8422-0062BC55E249}" type="slidenum">
              <a:rPr lang="en-US" smtClean="0"/>
              <a:t>37</a:t>
            </a:fld>
            <a:endParaRPr lang="en-US" dirty="0"/>
          </a:p>
        </p:txBody>
      </p:sp>
    </p:spTree>
    <p:extLst>
      <p:ext uri="{BB962C8B-B14F-4D97-AF65-F5344CB8AC3E}">
        <p14:creationId xmlns:p14="http://schemas.microsoft.com/office/powerpoint/2010/main" val="4246700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61EA0F-A667-4B49-8422-0062BC55E249}" type="slidenum">
              <a:rPr lang="en-US" smtClean="0"/>
              <a:t>38</a:t>
            </a:fld>
            <a:endParaRPr lang="en-US" dirty="0"/>
          </a:p>
        </p:txBody>
      </p:sp>
    </p:spTree>
    <p:extLst>
      <p:ext uri="{BB962C8B-B14F-4D97-AF65-F5344CB8AC3E}">
        <p14:creationId xmlns:p14="http://schemas.microsoft.com/office/powerpoint/2010/main" val="2245022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41827317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42</a:t>
            </a:fld>
            <a:endParaRPr lang="en-US" dirty="0"/>
          </a:p>
        </p:txBody>
      </p:sp>
    </p:spTree>
    <p:extLst>
      <p:ext uri="{BB962C8B-B14F-4D97-AF65-F5344CB8AC3E}">
        <p14:creationId xmlns:p14="http://schemas.microsoft.com/office/powerpoint/2010/main" val="1080019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45</a:t>
            </a:fld>
            <a:endParaRPr lang="en-US" dirty="0"/>
          </a:p>
        </p:txBody>
      </p:sp>
    </p:spTree>
    <p:extLst>
      <p:ext uri="{BB962C8B-B14F-4D97-AF65-F5344CB8AC3E}">
        <p14:creationId xmlns:p14="http://schemas.microsoft.com/office/powerpoint/2010/main" val="1127031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48</a:t>
            </a:fld>
            <a:endParaRPr lang="en-US" dirty="0"/>
          </a:p>
        </p:txBody>
      </p:sp>
    </p:spTree>
    <p:extLst>
      <p:ext uri="{BB962C8B-B14F-4D97-AF65-F5344CB8AC3E}">
        <p14:creationId xmlns:p14="http://schemas.microsoft.com/office/powerpoint/2010/main" val="3058184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56</a:t>
            </a:fld>
            <a:endParaRPr lang="en-US" dirty="0"/>
          </a:p>
        </p:txBody>
      </p:sp>
    </p:spTree>
    <p:extLst>
      <p:ext uri="{BB962C8B-B14F-4D97-AF65-F5344CB8AC3E}">
        <p14:creationId xmlns:p14="http://schemas.microsoft.com/office/powerpoint/2010/main" val="2425165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57</a:t>
            </a:fld>
            <a:endParaRPr lang="en-US" dirty="0"/>
          </a:p>
        </p:txBody>
      </p:sp>
    </p:spTree>
    <p:extLst>
      <p:ext uri="{BB962C8B-B14F-4D97-AF65-F5344CB8AC3E}">
        <p14:creationId xmlns:p14="http://schemas.microsoft.com/office/powerpoint/2010/main" val="3280921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58</a:t>
            </a:fld>
            <a:endParaRPr lang="en-US" dirty="0"/>
          </a:p>
        </p:txBody>
      </p:sp>
    </p:spTree>
    <p:extLst>
      <p:ext uri="{BB962C8B-B14F-4D97-AF65-F5344CB8AC3E}">
        <p14:creationId xmlns:p14="http://schemas.microsoft.com/office/powerpoint/2010/main" val="2273240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Tree>
    <p:extLst>
      <p:ext uri="{BB962C8B-B14F-4D97-AF65-F5344CB8AC3E}">
        <p14:creationId xmlns:p14="http://schemas.microsoft.com/office/powerpoint/2010/main" val="280808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269264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1352815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2787507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811055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2368006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14967991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emf"/><Relationship Id="rId4" Type="http://schemas.openxmlformats.org/officeDocument/2006/relationships/oleObject" Target="../embeddings/oleObject15.bin"/></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2.xml"/><Relationship Id="rId1" Type="http://schemas.openxmlformats.org/officeDocument/2006/relationships/tags" Target="../tags/tag31.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2.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emf"/><Relationship Id="rId4" Type="http://schemas.openxmlformats.org/officeDocument/2006/relationships/oleObject" Target="../embeddings/oleObject23.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2.emf"/><Relationship Id="rId4" Type="http://schemas.openxmlformats.org/officeDocument/2006/relationships/oleObject" Target="../embeddings/oleObject24.bin"/></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3.xml"/><Relationship Id="rId1" Type="http://schemas.openxmlformats.org/officeDocument/2006/relationships/tags" Target="../tags/tag45.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3.xml"/><Relationship Id="rId1" Type="http://schemas.openxmlformats.org/officeDocument/2006/relationships/tags" Target="../tags/tag46.xml"/><Relationship Id="rId4" Type="http://schemas.openxmlformats.org/officeDocument/2006/relationships/image" Target="../media/image2.emf"/></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2.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2.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emf"/><Relationship Id="rId4" Type="http://schemas.openxmlformats.org/officeDocument/2006/relationships/oleObject" Target="../embeddings/oleObject32.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2.emf"/><Relationship Id="rId4" Type="http://schemas.openxmlformats.org/officeDocument/2006/relationships/oleObject" Target="../embeddings/oleObject3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60.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61.xml"/><Relationship Id="rId4" Type="http://schemas.openxmlformats.org/officeDocument/2006/relationships/image" Target="../media/image2.emf"/></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2.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2.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1.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2.emf"/><Relationship Id="rId4" Type="http://schemas.openxmlformats.org/officeDocument/2006/relationships/oleObject" Target="../embeddings/oleObject41.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2.emf"/><Relationship Id="rId4" Type="http://schemas.openxmlformats.org/officeDocument/2006/relationships/oleObject" Target="../embeddings/oleObject42.bin"/></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5.xml"/><Relationship Id="rId1" Type="http://schemas.openxmlformats.org/officeDocument/2006/relationships/tags" Target="../tags/tag7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5.xml"/><Relationship Id="rId1" Type="http://schemas.openxmlformats.org/officeDocument/2006/relationships/tags" Target="../tags/tag76.xml"/><Relationship Id="rId4" Type="http://schemas.openxmlformats.org/officeDocument/2006/relationships/image" Target="../media/image2.emf"/></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2.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2.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1.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2.emf"/><Relationship Id="rId4" Type="http://schemas.openxmlformats.org/officeDocument/2006/relationships/oleObject" Target="../embeddings/oleObject50.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2.emf"/><Relationship Id="rId4" Type="http://schemas.openxmlformats.org/officeDocument/2006/relationships/oleObject" Target="../embeddings/oleObject51.bin"/></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6.xml"/><Relationship Id="rId1" Type="http://schemas.openxmlformats.org/officeDocument/2006/relationships/tags" Target="../tags/tag90.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6.xml"/><Relationship Id="rId1" Type="http://schemas.openxmlformats.org/officeDocument/2006/relationships/tags" Target="../tags/tag91.xml"/><Relationship Id="rId4" Type="http://schemas.openxmlformats.org/officeDocument/2006/relationships/image" Target="../media/image2.emf"/></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1.emf"/><Relationship Id="rId4" Type="http://schemas.openxmlformats.org/officeDocument/2006/relationships/oleObject" Target="../embeddings/oleObject56.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1.emf"/><Relationship Id="rId4" Type="http://schemas.openxmlformats.org/officeDocument/2006/relationships/oleObject" Target="../embeddings/oleObject58.bin"/></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image" Target="../media/image1.emf"/><Relationship Id="rId4" Type="http://schemas.openxmlformats.org/officeDocument/2006/relationships/oleObject" Target="../embeddings/oleObject60.bin"/></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emf"/><Relationship Id="rId4" Type="http://schemas.openxmlformats.org/officeDocument/2006/relationships/oleObject" Target="../embeddings/oleObject1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25203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283480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037720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4147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441309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9414121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67242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13202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2305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a:t>Click to edit Master title style</a:t>
            </a:r>
          </a:p>
        </p:txBody>
      </p:sp>
    </p:spTree>
    <p:extLst>
      <p:ext uri="{BB962C8B-B14F-4D97-AF65-F5344CB8AC3E}">
        <p14:creationId xmlns:p14="http://schemas.microsoft.com/office/powerpoint/2010/main" val="5385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OK_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919E17-A30C-1C10-86B5-32F0E9F3C71B}"/>
              </a:ext>
            </a:extLst>
          </p:cNvPr>
          <p:cNvGraphicFramePr>
            <a:graphicFrameLocks noChangeAspect="1"/>
          </p:cNvGraphicFramePr>
          <p:nvPr userDrawn="1">
            <p:custDataLst>
              <p:tags r:id="rId1"/>
            </p:custDataLst>
            <p:extLst>
              <p:ext uri="{D42A27DB-BD31-4B8C-83A1-F6EECF244321}">
                <p14:modId xmlns:p14="http://schemas.microsoft.com/office/powerpoint/2010/main" val="1305037196"/>
              </p:ext>
            </p:extLst>
          </p:nvPr>
        </p:nvGraphicFramePr>
        <p:xfrm>
          <a:off x="794" y="794"/>
          <a:ext cx="794" cy="794"/>
        </p:xfrm>
        <a:graphic>
          <a:graphicData uri="http://schemas.openxmlformats.org/presentationml/2006/ole">
            <mc:AlternateContent xmlns:mc="http://schemas.openxmlformats.org/markup-compatibility/2006">
              <mc:Choice xmlns:v="urn:schemas-microsoft-com:vml" Requires="v">
                <p:oleObj name="think-cell Slide" r:id="rId3" imgW="317" imgH="318" progId="TCLayout.ActiveDocument.1">
                  <p:embed/>
                </p:oleObj>
              </mc:Choice>
              <mc:Fallback>
                <p:oleObj name="think-cell Slide" r:id="rId3" imgW="317" imgH="318" progId="TCLayout.ActiveDocument.1">
                  <p:embed/>
                  <p:pic>
                    <p:nvPicPr>
                      <p:cNvPr id="3" name="Object 2" hidden="1">
                        <a:extLst>
                          <a:ext uri="{FF2B5EF4-FFF2-40B4-BE49-F238E27FC236}">
                            <a16:creationId xmlns:a16="http://schemas.microsoft.com/office/drawing/2014/main" id="{38919E17-A30C-1C10-86B5-32F0E9F3C71B}"/>
                          </a:ext>
                        </a:extLst>
                      </p:cNvPr>
                      <p:cNvPicPr/>
                      <p:nvPr/>
                    </p:nvPicPr>
                    <p:blipFill>
                      <a:blip r:embed="rId4"/>
                      <a:stretch>
                        <a:fillRect/>
                      </a:stretch>
                    </p:blipFill>
                    <p:spPr>
                      <a:xfrm>
                        <a:off x="794" y="794"/>
                        <a:ext cx="794" cy="794"/>
                      </a:xfrm>
                      <a:prstGeom prst="rect">
                        <a:avLst/>
                      </a:prstGeom>
                    </p:spPr>
                  </p:pic>
                </p:oleObj>
              </mc:Fallback>
            </mc:AlternateContent>
          </a:graphicData>
        </a:graphic>
      </p:graphicFrame>
      <p:sp>
        <p:nvSpPr>
          <p:cNvPr id="5" name="Text Placeholder 6">
            <a:extLst>
              <a:ext uri="{FF2B5EF4-FFF2-40B4-BE49-F238E27FC236}">
                <a16:creationId xmlns:a16="http://schemas.microsoft.com/office/drawing/2014/main" id="{4D1BC210-4595-4FCE-91B3-FF9F214DD640}"/>
              </a:ext>
            </a:extLst>
          </p:cNvPr>
          <p:cNvSpPr>
            <a:spLocks noGrp="1"/>
          </p:cNvSpPr>
          <p:nvPr>
            <p:ph type="body" sz="quarter" idx="14" hasCustomPrompt="1"/>
          </p:nvPr>
        </p:nvSpPr>
        <p:spPr>
          <a:xfrm>
            <a:off x="385762" y="802298"/>
            <a:ext cx="11418888" cy="576263"/>
          </a:xfrm>
          <a:prstGeom prst="rect">
            <a:avLst/>
          </a:prstGeom>
        </p:spPr>
        <p:txBody>
          <a:bodyPr/>
          <a:lstStyle>
            <a:lvl1pPr>
              <a:defRPr sz="1800" b="0">
                <a:solidFill>
                  <a:schemeClr val="bg2"/>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1pPr>
          </a:lstStyle>
          <a:p>
            <a:pPr lvl="0"/>
            <a:r>
              <a:rPr lang="en-US" dirty="0"/>
              <a:t>Subtitle</a:t>
            </a:r>
          </a:p>
        </p:txBody>
      </p:sp>
      <p:sp>
        <p:nvSpPr>
          <p:cNvPr id="6" name="Title 2">
            <a:extLst>
              <a:ext uri="{FF2B5EF4-FFF2-40B4-BE49-F238E27FC236}">
                <a16:creationId xmlns:a16="http://schemas.microsoft.com/office/drawing/2014/main" id="{A6323E3F-9150-4F6F-8C88-F81C3F5A7134}"/>
              </a:ext>
            </a:extLst>
          </p:cNvPr>
          <p:cNvSpPr>
            <a:spLocks noGrp="1"/>
          </p:cNvSpPr>
          <p:nvPr>
            <p:ph type="title" hasCustomPrompt="1"/>
          </p:nvPr>
        </p:nvSpPr>
        <p:spPr>
          <a:xfrm>
            <a:off x="384174" y="381000"/>
            <a:ext cx="11420475" cy="485775"/>
          </a:xfrm>
          <a:prstGeom prst="rect">
            <a:avLst/>
          </a:prstGeom>
        </p:spPr>
        <p:txBody>
          <a:bodyPr vert="horz"/>
          <a:lstStyle>
            <a:lvl1pPr>
              <a:defRPr sz="2400">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1pPr>
          </a:lstStyle>
          <a:p>
            <a:r>
              <a:rPr lang="en-US" dirty="0"/>
              <a:t>Template - [type of slide]</a:t>
            </a:r>
          </a:p>
        </p:txBody>
      </p:sp>
    </p:spTree>
    <p:extLst>
      <p:ext uri="{BB962C8B-B14F-4D97-AF65-F5344CB8AC3E}">
        <p14:creationId xmlns:p14="http://schemas.microsoft.com/office/powerpoint/2010/main" val="3795563261"/>
      </p:ext>
    </p:extLst>
  </p:cSld>
  <p:clrMapOvr>
    <a:masterClrMapping/>
  </p:clrMapOvr>
  <p:extLst>
    <p:ext uri="{DCECCB84-F9BA-43D5-87BE-67443E8EF086}">
      <p15:sldGuideLst xmlns:p15="http://schemas.microsoft.com/office/powerpoint/2012/main">
        <p15:guide id="1" pos="3840">
          <p15:clr>
            <a:srgbClr val="FBAE40"/>
          </p15:clr>
        </p15:guide>
        <p15:guide id="2" pos="3885">
          <p15:clr>
            <a:srgbClr val="FBAE40"/>
          </p15:clr>
        </p15:guide>
        <p15:guide id="3" pos="379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heme" Target="../theme/theme10.xml"/><Relationship Id="rId1" Type="http://schemas.openxmlformats.org/officeDocument/2006/relationships/slideLayout" Target="../slideLayouts/slideLayout73.xml"/><Relationship Id="rId6" Type="http://schemas.openxmlformats.org/officeDocument/2006/relationships/image" Target="../media/image2.emf"/><Relationship Id="rId5" Type="http://schemas.openxmlformats.org/officeDocument/2006/relationships/oleObject" Target="../embeddings/oleObject61.bin"/><Relationship Id="rId4" Type="http://schemas.openxmlformats.org/officeDocument/2006/relationships/tags" Target="../tags/tag10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1.emf"/><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oleObject" Target="../embeddings/oleObject10.bin"/><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18.xml"/><Relationship Id="rId5" Type="http://schemas.openxmlformats.org/officeDocument/2006/relationships/slideLayout" Target="../slideLayouts/slideLayout13.xml"/><Relationship Id="rId10" Type="http://schemas.openxmlformats.org/officeDocument/2006/relationships/tags" Target="../tags/tag17.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oleObject" Target="../embeddings/oleObject19.bin"/><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ags" Target="../tags/tag33.xml"/><Relationship Id="rId5" Type="http://schemas.openxmlformats.org/officeDocument/2006/relationships/slideLayout" Target="../slideLayouts/slideLayout21.xml"/><Relationship Id="rId10" Type="http://schemas.openxmlformats.org/officeDocument/2006/relationships/tags" Target="../tags/tag32.xml"/><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oleObject" Target="../embeddings/oleObject28.bin"/><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ags" Target="../tags/tag48.xml"/><Relationship Id="rId5" Type="http://schemas.openxmlformats.org/officeDocument/2006/relationships/slideLayout" Target="../slideLayouts/slideLayout29.xml"/><Relationship Id="rId10" Type="http://schemas.openxmlformats.org/officeDocument/2006/relationships/tags" Target="../tags/tag47.xml"/><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1.emf"/><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oleObject" Target="../embeddings/oleObject37.bin"/><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tags" Target="../tags/tag63.xml"/><Relationship Id="rId5" Type="http://schemas.openxmlformats.org/officeDocument/2006/relationships/slideLayout" Target="../slideLayouts/slideLayout37.xml"/><Relationship Id="rId10" Type="http://schemas.openxmlformats.org/officeDocument/2006/relationships/tags" Target="../tags/tag62.xml"/><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1.emf"/><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oleObject" Target="../embeddings/oleObject46.bin"/><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ags" Target="../tags/tag78.xml"/><Relationship Id="rId5" Type="http://schemas.openxmlformats.org/officeDocument/2006/relationships/slideLayout" Target="../slideLayouts/slideLayout45.xml"/><Relationship Id="rId10" Type="http://schemas.openxmlformats.org/officeDocument/2006/relationships/tags" Target="../tags/tag77.xml"/><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1.emf"/><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oleObject" Target="../embeddings/oleObject55.bin"/><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tags" Target="../tags/tag93.xml"/><Relationship Id="rId5" Type="http://schemas.openxmlformats.org/officeDocument/2006/relationships/slideLayout" Target="../slideLayouts/slideLayout53.xml"/><Relationship Id="rId10" Type="http://schemas.openxmlformats.org/officeDocument/2006/relationships/tags" Target="../tags/tag92.xml"/><Relationship Id="rId4" Type="http://schemas.openxmlformats.org/officeDocument/2006/relationships/slideLayout" Target="../slideLayouts/slideLayout52.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emf"/><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oleObject" Target="../embeddings/oleObject57.bin"/><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tags" Target="../tags/tag97.xml"/><Relationship Id="rId5" Type="http://schemas.openxmlformats.org/officeDocument/2006/relationships/slideLayout" Target="../slideLayouts/slideLayout61.xml"/><Relationship Id="rId10" Type="http://schemas.openxmlformats.org/officeDocument/2006/relationships/tags" Target="../tags/tag96.xml"/><Relationship Id="rId4" Type="http://schemas.openxmlformats.org/officeDocument/2006/relationships/slideLayout" Target="../slideLayouts/slideLayout60.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image" Target="../media/image1.emf"/><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oleObject" Target="../embeddings/oleObject59.bin"/><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tags" Target="../tags/tag101.xml"/><Relationship Id="rId5" Type="http://schemas.openxmlformats.org/officeDocument/2006/relationships/slideLayout" Target="../slideLayouts/slideLayout69.xml"/><Relationship Id="rId10" Type="http://schemas.openxmlformats.org/officeDocument/2006/relationships/tags" Target="../tags/tag100.xml"/><Relationship Id="rId4" Type="http://schemas.openxmlformats.org/officeDocument/2006/relationships/slideLayout" Target="../slideLayouts/slideLayout68.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74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A6CD9D8-0EF2-4581-B59C-A22EF1D3A08B}"/>
              </a:ext>
            </a:extLst>
          </p:cNvPr>
          <p:cNvGraphicFramePr>
            <a:graphicFrameLocks noChangeAspect="1"/>
          </p:cNvGraphicFramePr>
          <p:nvPr userDrawn="1">
            <p:custDataLst>
              <p:tags r:id="rId3"/>
            </p:custDataLst>
            <p:extLst>
              <p:ext uri="{D42A27DB-BD31-4B8C-83A1-F6EECF244321}">
                <p14:modId xmlns:p14="http://schemas.microsoft.com/office/powerpoint/2010/main" val="600319311"/>
              </p:ext>
            </p:extLst>
          </p:nvPr>
        </p:nvGraphicFramePr>
        <p:xfrm>
          <a:off x="1769" y="1899"/>
          <a:ext cx="1765" cy="1896"/>
        </p:xfrm>
        <a:graphic>
          <a:graphicData uri="http://schemas.openxmlformats.org/presentationml/2006/ole">
            <mc:AlternateContent xmlns:mc="http://schemas.openxmlformats.org/markup-compatibility/2006">
              <mc:Choice xmlns:v="urn:schemas-microsoft-com:vml" Requires="v">
                <p:oleObj name="think-cell Folie" r:id="rId5" imgW="425" imgH="426" progId="TCLayout.ActiveDocument.1">
                  <p:embed/>
                </p:oleObj>
              </mc:Choice>
              <mc:Fallback>
                <p:oleObj name="think-cell Folie" r:id="rId5" imgW="425" imgH="426" progId="TCLayout.ActiveDocument.1">
                  <p:embed/>
                  <p:pic>
                    <p:nvPicPr>
                      <p:cNvPr id="3" name="Object 2" hidden="1">
                        <a:extLst>
                          <a:ext uri="{FF2B5EF4-FFF2-40B4-BE49-F238E27FC236}">
                            <a16:creationId xmlns:a16="http://schemas.microsoft.com/office/drawing/2014/main" id="{0A6CD9D8-0EF2-4581-B59C-A22EF1D3A08B}"/>
                          </a:ext>
                        </a:extLst>
                      </p:cNvPr>
                      <p:cNvPicPr/>
                      <p:nvPr/>
                    </p:nvPicPr>
                    <p:blipFill>
                      <a:blip r:embed="rId6"/>
                      <a:stretch>
                        <a:fillRect/>
                      </a:stretch>
                    </p:blipFill>
                    <p:spPr>
                      <a:xfrm>
                        <a:off x="1769" y="1899"/>
                        <a:ext cx="1765" cy="189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8CE716-8A97-466C-A499-E3BDF417AE44}"/>
              </a:ext>
            </a:extLst>
          </p:cNvPr>
          <p:cNvSpPr/>
          <p:nvPr userDrawn="1">
            <p:custDataLst>
              <p:tags r:id="rId4"/>
            </p:custDataLst>
          </p:nvPr>
        </p:nvSpPr>
        <p:spPr bwMode="auto">
          <a:xfrm>
            <a:off x="2" y="1"/>
            <a:ext cx="176388" cy="189605"/>
          </a:xfrm>
          <a:prstGeom prst="rect">
            <a:avLst/>
          </a:prstGeom>
          <a:solidFill>
            <a:srgbClr val="FFFFFF">
              <a:lumMod val="95000"/>
            </a:srgbClr>
          </a:solidFill>
          <a:ln>
            <a:solidFill>
              <a:srgbClr val="FFFFFF">
                <a:lumMod val="75000"/>
              </a:srgbClr>
            </a:solidFill>
          </a:ln>
        </p:spPr>
        <p:txBody>
          <a:bodyPr wrap="none" lIns="0" tIns="0" rIns="0" bIns="0" numCol="1" spcCol="0" rtlCol="0" anchor="ctr" anchorCtr="0">
            <a:noAutofit/>
          </a:bodyPr>
          <a:lstStyle/>
          <a:p>
            <a:pPr marL="0" lvl="0" indent="0" algn="just" defTabSz="22596" rtl="0" fontAlgn="base">
              <a:lnSpc>
                <a:spcPts val="40"/>
              </a:lnSpc>
              <a:spcBef>
                <a:spcPct val="0"/>
              </a:spcBef>
              <a:spcAft>
                <a:spcPct val="0"/>
              </a:spcAft>
              <a:buClr>
                <a:srgbClr val="000000"/>
              </a:buClr>
              <a:buFontTx/>
              <a:buNone/>
            </a:pPr>
            <a:endParaRPr lang="fr-FR" sz="100" b="1" i="0" kern="1200" baseline="0" dirty="0">
              <a:solidFill>
                <a:srgbClr val="0C2870"/>
              </a:solidFill>
              <a:latin typeface="Arial" panose="020B0604020202020204" pitchFamily="34" charset="0"/>
              <a:ea typeface="+mj-ea"/>
              <a:cs typeface="+mj-cs"/>
              <a:sym typeface="Arial" panose="020B0604020202020204" pitchFamily="34" charset="0"/>
            </a:endParaRPr>
          </a:p>
        </p:txBody>
      </p:sp>
      <p:sp>
        <p:nvSpPr>
          <p:cNvPr id="147459" name="Title Placeholder 1"/>
          <p:cNvSpPr>
            <a:spLocks noGrp="1"/>
          </p:cNvSpPr>
          <p:nvPr>
            <p:ph type="title"/>
          </p:nvPr>
        </p:nvSpPr>
        <p:spPr bwMode="auto">
          <a:xfrm>
            <a:off x="483758" y="350115"/>
            <a:ext cx="11230228" cy="6302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title</a:t>
            </a:r>
            <a:r>
              <a:rPr lang="fr-FR" noProof="0" dirty="0"/>
              <a:t> style</a:t>
            </a:r>
          </a:p>
        </p:txBody>
      </p:sp>
      <p:sp>
        <p:nvSpPr>
          <p:cNvPr id="147460" name="Text Placeholder 2"/>
          <p:cNvSpPr>
            <a:spLocks noGrp="1"/>
          </p:cNvSpPr>
          <p:nvPr>
            <p:ph type="body" idx="1"/>
          </p:nvPr>
        </p:nvSpPr>
        <p:spPr bwMode="auto">
          <a:xfrm>
            <a:off x="483758" y="1190385"/>
            <a:ext cx="11230228" cy="52194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Tree>
    <p:extLst>
      <p:ext uri="{BB962C8B-B14F-4D97-AF65-F5344CB8AC3E}">
        <p14:creationId xmlns:p14="http://schemas.microsoft.com/office/powerpoint/2010/main" val="3928899566"/>
      </p:ext>
    </p:extLst>
  </p:cSld>
  <p:clrMap bg1="lt1" tx1="dk1" bg2="lt2" tx2="dk2" accent1="accent1" accent2="accent2" accent3="accent3" accent4="accent4" accent5="accent5" accent6="accent6" hlink="hlink" folHlink="folHlink"/>
  <p:sldLayoutIdLst>
    <p:sldLayoutId id="2147483747" r:id="rId1"/>
  </p:sldLayoutIdLst>
  <p:hf hdr="0" ftr="0" dt="0"/>
  <p:txStyles>
    <p:titleStyle>
      <a:lvl1pPr algn="l" defTabSz="46264" rtl="0" eaLnBrk="1" fontAlgn="base" hangingPunct="1">
        <a:lnSpc>
          <a:spcPct val="100000"/>
        </a:lnSpc>
        <a:spcBef>
          <a:spcPct val="0"/>
        </a:spcBef>
        <a:spcAft>
          <a:spcPct val="0"/>
        </a:spcAft>
        <a:defRPr sz="100" b="1">
          <a:solidFill>
            <a:schemeClr val="tx2"/>
          </a:solidFill>
          <a:latin typeface="+mj-lt"/>
          <a:ea typeface="+mj-ea"/>
          <a:cs typeface="+mj-cs"/>
        </a:defRPr>
      </a:lvl1pPr>
      <a:lvl2pPr algn="l" defTabSz="46264" rtl="0" eaLnBrk="1" fontAlgn="base" hangingPunct="1">
        <a:lnSpc>
          <a:spcPts val="154"/>
        </a:lnSpc>
        <a:spcBef>
          <a:spcPct val="0"/>
        </a:spcBef>
        <a:spcAft>
          <a:spcPct val="0"/>
        </a:spcAft>
        <a:defRPr sz="111" b="1">
          <a:solidFill>
            <a:schemeClr val="tx2"/>
          </a:solidFill>
          <a:latin typeface="Arial" charset="0"/>
        </a:defRPr>
      </a:lvl2pPr>
      <a:lvl3pPr algn="l" defTabSz="46264" rtl="0" eaLnBrk="1" fontAlgn="base" hangingPunct="1">
        <a:lnSpc>
          <a:spcPts val="154"/>
        </a:lnSpc>
        <a:spcBef>
          <a:spcPct val="0"/>
        </a:spcBef>
        <a:spcAft>
          <a:spcPct val="0"/>
        </a:spcAft>
        <a:defRPr sz="111" b="1">
          <a:solidFill>
            <a:schemeClr val="tx2"/>
          </a:solidFill>
          <a:latin typeface="Arial" charset="0"/>
        </a:defRPr>
      </a:lvl3pPr>
      <a:lvl4pPr algn="l" defTabSz="46264" rtl="0" eaLnBrk="1" fontAlgn="base" hangingPunct="1">
        <a:lnSpc>
          <a:spcPts val="154"/>
        </a:lnSpc>
        <a:spcBef>
          <a:spcPct val="0"/>
        </a:spcBef>
        <a:spcAft>
          <a:spcPct val="0"/>
        </a:spcAft>
        <a:defRPr sz="111" b="1">
          <a:solidFill>
            <a:schemeClr val="tx2"/>
          </a:solidFill>
          <a:latin typeface="Arial" charset="0"/>
        </a:defRPr>
      </a:lvl4pPr>
      <a:lvl5pPr algn="l" defTabSz="46264" rtl="0" eaLnBrk="1" fontAlgn="base" hangingPunct="1">
        <a:lnSpc>
          <a:spcPts val="154"/>
        </a:lnSpc>
        <a:spcBef>
          <a:spcPct val="0"/>
        </a:spcBef>
        <a:spcAft>
          <a:spcPct val="0"/>
        </a:spcAft>
        <a:defRPr sz="111" b="1">
          <a:solidFill>
            <a:schemeClr val="tx2"/>
          </a:solidFill>
          <a:latin typeface="Arial" charset="0"/>
        </a:defRPr>
      </a:lvl5pPr>
      <a:lvl6pPr marL="20754" algn="l" defTabSz="46264" rtl="0" eaLnBrk="1" fontAlgn="base" hangingPunct="1">
        <a:lnSpc>
          <a:spcPts val="154"/>
        </a:lnSpc>
        <a:spcBef>
          <a:spcPct val="0"/>
        </a:spcBef>
        <a:spcAft>
          <a:spcPct val="0"/>
        </a:spcAft>
        <a:defRPr sz="111" b="1">
          <a:solidFill>
            <a:schemeClr val="tx2"/>
          </a:solidFill>
          <a:latin typeface="Arial" charset="0"/>
        </a:defRPr>
      </a:lvl6pPr>
      <a:lvl7pPr marL="41508" algn="l" defTabSz="46264" rtl="0" eaLnBrk="1" fontAlgn="base" hangingPunct="1">
        <a:lnSpc>
          <a:spcPts val="154"/>
        </a:lnSpc>
        <a:spcBef>
          <a:spcPct val="0"/>
        </a:spcBef>
        <a:spcAft>
          <a:spcPct val="0"/>
        </a:spcAft>
        <a:defRPr sz="111" b="1">
          <a:solidFill>
            <a:schemeClr val="tx2"/>
          </a:solidFill>
          <a:latin typeface="Arial" charset="0"/>
        </a:defRPr>
      </a:lvl7pPr>
      <a:lvl8pPr marL="62262" algn="l" defTabSz="46264" rtl="0" eaLnBrk="1" fontAlgn="base" hangingPunct="1">
        <a:lnSpc>
          <a:spcPts val="154"/>
        </a:lnSpc>
        <a:spcBef>
          <a:spcPct val="0"/>
        </a:spcBef>
        <a:spcAft>
          <a:spcPct val="0"/>
        </a:spcAft>
        <a:defRPr sz="111" b="1">
          <a:solidFill>
            <a:schemeClr val="tx2"/>
          </a:solidFill>
          <a:latin typeface="Arial" charset="0"/>
        </a:defRPr>
      </a:lvl8pPr>
      <a:lvl9pPr marL="83015" algn="l" defTabSz="46264" rtl="0" eaLnBrk="1" fontAlgn="base" hangingPunct="1">
        <a:lnSpc>
          <a:spcPts val="154"/>
        </a:lnSpc>
        <a:spcBef>
          <a:spcPct val="0"/>
        </a:spcBef>
        <a:spcAft>
          <a:spcPct val="0"/>
        </a:spcAft>
        <a:defRPr sz="111" b="1">
          <a:solidFill>
            <a:schemeClr val="tx2"/>
          </a:solidFill>
          <a:latin typeface="Arial" charset="0"/>
        </a:defRPr>
      </a:lvl9pPr>
    </p:titleStyle>
    <p:bodyStyle>
      <a:lvl1pPr marL="9296" indent="-9296" algn="l" defTabSz="46264" rtl="0" eaLnBrk="1" fontAlgn="base" hangingPunct="1">
        <a:spcBef>
          <a:spcPts val="14"/>
        </a:spcBef>
        <a:spcAft>
          <a:spcPts val="14"/>
        </a:spcAft>
        <a:buFont typeface="Arial" pitchFamily="34" charset="0"/>
        <a:buChar char="•"/>
        <a:tabLst/>
        <a:defRPr sz="100">
          <a:solidFill>
            <a:schemeClr val="tx2"/>
          </a:solidFill>
          <a:latin typeface="+mn-lt"/>
          <a:ea typeface="+mn-ea"/>
          <a:cs typeface="+mn-cs"/>
        </a:defRPr>
      </a:lvl1pPr>
      <a:lvl2pPr marL="20321" indent="-10593" algn="l" defTabSz="46264" rtl="0" eaLnBrk="1" fontAlgn="base" hangingPunct="1">
        <a:spcBef>
          <a:spcPts val="14"/>
        </a:spcBef>
        <a:spcAft>
          <a:spcPts val="14"/>
        </a:spcAft>
        <a:buFont typeface="Arial" pitchFamily="34" charset="0"/>
        <a:buChar char="‒"/>
        <a:tabLst/>
        <a:defRPr sz="100">
          <a:solidFill>
            <a:schemeClr val="tx2"/>
          </a:solidFill>
          <a:latin typeface="+mn-lt"/>
        </a:defRPr>
      </a:lvl2pPr>
      <a:lvl3pPr marL="30050" indent="-8863" algn="l" defTabSz="46264" rtl="0" eaLnBrk="1" fontAlgn="base" hangingPunct="1">
        <a:spcBef>
          <a:spcPts val="14"/>
        </a:spcBef>
        <a:spcAft>
          <a:spcPts val="14"/>
        </a:spcAft>
        <a:buFont typeface="Arial" pitchFamily="34" charset="0"/>
        <a:buChar char="‒"/>
        <a:tabLst/>
        <a:defRPr sz="100">
          <a:solidFill>
            <a:schemeClr val="tx2"/>
          </a:solidFill>
          <a:latin typeface="+mn-lt"/>
        </a:defRPr>
      </a:lvl3pPr>
      <a:lvl4pPr marL="39202" indent="-9368" algn="l" defTabSz="46264" rtl="0" eaLnBrk="1" fontAlgn="base" hangingPunct="1">
        <a:spcBef>
          <a:spcPts val="14"/>
        </a:spcBef>
        <a:spcAft>
          <a:spcPts val="14"/>
        </a:spcAft>
        <a:buFont typeface="Arial" pitchFamily="34" charset="0"/>
        <a:buChar char="‒"/>
        <a:defRPr sz="100">
          <a:solidFill>
            <a:schemeClr val="tx2"/>
          </a:solidFill>
          <a:latin typeface="+mn-lt"/>
        </a:defRPr>
      </a:lvl4pPr>
      <a:lvl5pPr marL="48426" indent="-9224" algn="l" defTabSz="46264" rtl="0" eaLnBrk="1" fontAlgn="base" hangingPunct="1">
        <a:spcBef>
          <a:spcPts val="14"/>
        </a:spcBef>
        <a:spcAft>
          <a:spcPts val="14"/>
        </a:spcAft>
        <a:buFont typeface="Arial" pitchFamily="34" charset="0"/>
        <a:buChar char="‒"/>
        <a:defRPr sz="100">
          <a:solidFill>
            <a:schemeClr val="tx2"/>
          </a:solidFill>
          <a:latin typeface="+mn-lt"/>
        </a:defRPr>
      </a:lvl5pPr>
      <a:lvl6pPr marL="56785" indent="-8719" algn="l" defTabSz="46264" rtl="0" eaLnBrk="1" fontAlgn="base" hangingPunct="1">
        <a:spcBef>
          <a:spcPct val="0"/>
        </a:spcBef>
        <a:spcAft>
          <a:spcPts val="27"/>
        </a:spcAft>
        <a:buFont typeface="Arial" charset="0"/>
        <a:buChar char="‒"/>
        <a:defRPr sz="100">
          <a:solidFill>
            <a:schemeClr val="tx2"/>
          </a:solidFill>
          <a:latin typeface="+mn-lt"/>
        </a:defRPr>
      </a:lvl6pPr>
      <a:lvl7pPr marL="77539" indent="-8719" algn="l" defTabSz="46264" rtl="0" eaLnBrk="1" fontAlgn="base" hangingPunct="1">
        <a:spcBef>
          <a:spcPct val="0"/>
        </a:spcBef>
        <a:spcAft>
          <a:spcPts val="27"/>
        </a:spcAft>
        <a:buFont typeface="Arial" charset="0"/>
        <a:buChar char="‒"/>
        <a:defRPr sz="100">
          <a:solidFill>
            <a:schemeClr val="tx2"/>
          </a:solidFill>
          <a:latin typeface="+mn-lt"/>
        </a:defRPr>
      </a:lvl7pPr>
      <a:lvl8pPr marL="98293" indent="-8719" algn="l" defTabSz="46264" rtl="0" eaLnBrk="1" fontAlgn="base" hangingPunct="1">
        <a:spcBef>
          <a:spcPct val="0"/>
        </a:spcBef>
        <a:spcAft>
          <a:spcPts val="27"/>
        </a:spcAft>
        <a:buFont typeface="Arial" charset="0"/>
        <a:buChar char="‒"/>
        <a:defRPr sz="100">
          <a:solidFill>
            <a:schemeClr val="tx2"/>
          </a:solidFill>
          <a:latin typeface="+mn-lt"/>
        </a:defRPr>
      </a:lvl8pPr>
      <a:lvl9pPr marL="119047" indent="-8719" algn="l" defTabSz="46264" rtl="0" eaLnBrk="1" fontAlgn="base" hangingPunct="1">
        <a:spcBef>
          <a:spcPct val="0"/>
        </a:spcBef>
        <a:spcAft>
          <a:spcPts val="27"/>
        </a:spcAft>
        <a:buFont typeface="Arial" charset="0"/>
        <a:buChar char="‒"/>
        <a:defRPr sz="100">
          <a:solidFill>
            <a:schemeClr val="tx2"/>
          </a:solidFill>
          <a:latin typeface="+mn-lt"/>
        </a:defRPr>
      </a:lvl9pPr>
    </p:bodyStyle>
    <p:otherStyle>
      <a:defPPr>
        <a:defRPr lang="en-US"/>
      </a:defPPr>
      <a:lvl1pPr marL="0" algn="l" defTabSz="41508" rtl="0" eaLnBrk="1" latinLnBrk="0" hangingPunct="1">
        <a:defRPr sz="100" kern="1200">
          <a:solidFill>
            <a:schemeClr val="tx1"/>
          </a:solidFill>
          <a:latin typeface="+mn-lt"/>
          <a:ea typeface="+mn-ea"/>
          <a:cs typeface="+mn-cs"/>
        </a:defRPr>
      </a:lvl1pPr>
      <a:lvl2pPr marL="20754" algn="l" defTabSz="41508" rtl="0" eaLnBrk="1" latinLnBrk="0" hangingPunct="1">
        <a:defRPr sz="100" kern="1200">
          <a:solidFill>
            <a:schemeClr val="tx1"/>
          </a:solidFill>
          <a:latin typeface="+mn-lt"/>
          <a:ea typeface="+mn-ea"/>
          <a:cs typeface="+mn-cs"/>
        </a:defRPr>
      </a:lvl2pPr>
      <a:lvl3pPr marL="41508" algn="l" defTabSz="41508" rtl="0" eaLnBrk="1" latinLnBrk="0" hangingPunct="1">
        <a:defRPr sz="100" kern="1200">
          <a:solidFill>
            <a:schemeClr val="tx1"/>
          </a:solidFill>
          <a:latin typeface="+mn-lt"/>
          <a:ea typeface="+mn-ea"/>
          <a:cs typeface="+mn-cs"/>
        </a:defRPr>
      </a:lvl3pPr>
      <a:lvl4pPr marL="62262" algn="l" defTabSz="41508" rtl="0" eaLnBrk="1" latinLnBrk="0" hangingPunct="1">
        <a:defRPr sz="100" kern="1200">
          <a:solidFill>
            <a:schemeClr val="tx1"/>
          </a:solidFill>
          <a:latin typeface="+mn-lt"/>
          <a:ea typeface="+mn-ea"/>
          <a:cs typeface="+mn-cs"/>
        </a:defRPr>
      </a:lvl4pPr>
      <a:lvl5pPr marL="83015" algn="l" defTabSz="41508" rtl="0" eaLnBrk="1" latinLnBrk="0" hangingPunct="1">
        <a:defRPr sz="100" kern="1200">
          <a:solidFill>
            <a:schemeClr val="tx1"/>
          </a:solidFill>
          <a:latin typeface="+mn-lt"/>
          <a:ea typeface="+mn-ea"/>
          <a:cs typeface="+mn-cs"/>
        </a:defRPr>
      </a:lvl5pPr>
      <a:lvl6pPr marL="103769" algn="l" defTabSz="41508" rtl="0" eaLnBrk="1" latinLnBrk="0" hangingPunct="1">
        <a:defRPr sz="100" kern="1200">
          <a:solidFill>
            <a:schemeClr val="tx1"/>
          </a:solidFill>
          <a:latin typeface="+mn-lt"/>
          <a:ea typeface="+mn-ea"/>
          <a:cs typeface="+mn-cs"/>
        </a:defRPr>
      </a:lvl6pPr>
      <a:lvl7pPr marL="124524" algn="l" defTabSz="41508" rtl="0" eaLnBrk="1" latinLnBrk="0" hangingPunct="1">
        <a:defRPr sz="100" kern="1200">
          <a:solidFill>
            <a:schemeClr val="tx1"/>
          </a:solidFill>
          <a:latin typeface="+mn-lt"/>
          <a:ea typeface="+mn-ea"/>
          <a:cs typeface="+mn-cs"/>
        </a:defRPr>
      </a:lvl7pPr>
      <a:lvl8pPr marL="145277" algn="l" defTabSz="41508" rtl="0" eaLnBrk="1" latinLnBrk="0" hangingPunct="1">
        <a:defRPr sz="100" kern="1200">
          <a:solidFill>
            <a:schemeClr val="tx1"/>
          </a:solidFill>
          <a:latin typeface="+mn-lt"/>
          <a:ea typeface="+mn-ea"/>
          <a:cs typeface="+mn-cs"/>
        </a:defRPr>
      </a:lvl8pPr>
      <a:lvl9pPr marL="166032" algn="l" defTabSz="41508" rtl="0" eaLnBrk="1" latinLnBrk="0" hangingPunct="1">
        <a:defRPr sz="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1.emf"/><Relationship Id="rId5" Type="http://schemas.openxmlformats.org/officeDocument/2006/relationships/oleObject" Target="../embeddings/oleObject6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image" Target="../media/image1.emf"/><Relationship Id="rId5" Type="http://schemas.openxmlformats.org/officeDocument/2006/relationships/oleObject" Target="../embeddings/oleObject62.bin"/><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35.xml"/><Relationship Id="rId5" Type="http://schemas.openxmlformats.org/officeDocument/2006/relationships/image" Target="../media/image1.emf"/><Relationship Id="rId4" Type="http://schemas.openxmlformats.org/officeDocument/2006/relationships/oleObject" Target="../embeddings/oleObject70.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3.xml"/><Relationship Id="rId1" Type="http://schemas.openxmlformats.org/officeDocument/2006/relationships/tags" Target="../tags/tag136.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37.xml"/><Relationship Id="rId5" Type="http://schemas.openxmlformats.org/officeDocument/2006/relationships/image" Target="../media/image1.emf"/><Relationship Id="rId4" Type="http://schemas.openxmlformats.org/officeDocument/2006/relationships/oleObject" Target="../embeddings/oleObject72.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3.xml"/><Relationship Id="rId1" Type="http://schemas.openxmlformats.org/officeDocument/2006/relationships/tags" Target="../tags/tag138.x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tags" Target="../tags/tag151.xml"/><Relationship Id="rId3" Type="http://schemas.openxmlformats.org/officeDocument/2006/relationships/tags" Target="../tags/tag141.xml"/><Relationship Id="rId7" Type="http://schemas.openxmlformats.org/officeDocument/2006/relationships/tags" Target="../tags/tag145.xml"/><Relationship Id="rId12" Type="http://schemas.openxmlformats.org/officeDocument/2006/relationships/tags" Target="../tags/tag150.xml"/><Relationship Id="rId17" Type="http://schemas.openxmlformats.org/officeDocument/2006/relationships/image" Target="../media/image1.emf"/><Relationship Id="rId2" Type="http://schemas.openxmlformats.org/officeDocument/2006/relationships/tags" Target="../tags/tag140.xml"/><Relationship Id="rId16" Type="http://schemas.openxmlformats.org/officeDocument/2006/relationships/oleObject" Target="../embeddings/oleObject74.bin"/><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tags" Target="../tags/tag149.xml"/><Relationship Id="rId5" Type="http://schemas.openxmlformats.org/officeDocument/2006/relationships/tags" Target="../tags/tag143.xml"/><Relationship Id="rId15" Type="http://schemas.openxmlformats.org/officeDocument/2006/relationships/slideLayout" Target="../slideLayouts/slideLayout3.xml"/><Relationship Id="rId10" Type="http://schemas.openxmlformats.org/officeDocument/2006/relationships/tags" Target="../tags/tag148.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tags" Target="../tags/tag15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3.xml"/><Relationship Id="rId1" Type="http://schemas.openxmlformats.org/officeDocument/2006/relationships/tags" Target="../tags/tag153.x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3.xml"/><Relationship Id="rId1" Type="http://schemas.openxmlformats.org/officeDocument/2006/relationships/tags" Target="../tags/tag154.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55.xml"/><Relationship Id="rId5" Type="http://schemas.openxmlformats.org/officeDocument/2006/relationships/image" Target="../media/image1.emf"/><Relationship Id="rId4" Type="http://schemas.openxmlformats.org/officeDocument/2006/relationships/oleObject" Target="../embeddings/oleObject7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56.xml"/><Relationship Id="rId5" Type="http://schemas.openxmlformats.org/officeDocument/2006/relationships/image" Target="../media/image1.emf"/><Relationship Id="rId4" Type="http://schemas.openxmlformats.org/officeDocument/2006/relationships/oleObject" Target="../embeddings/oleObject78.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08.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7.xml"/><Relationship Id="rId5" Type="http://schemas.openxmlformats.org/officeDocument/2006/relationships/image" Target="../media/image1.emf"/><Relationship Id="rId4" Type="http://schemas.openxmlformats.org/officeDocument/2006/relationships/oleObject" Target="../embeddings/oleObject78.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3.xml"/><Relationship Id="rId1" Type="http://schemas.openxmlformats.org/officeDocument/2006/relationships/tags" Target="../tags/tag158.xml"/><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59.xml"/><Relationship Id="rId5" Type="http://schemas.openxmlformats.org/officeDocument/2006/relationships/image" Target="../media/image1.emf"/><Relationship Id="rId4" Type="http://schemas.openxmlformats.org/officeDocument/2006/relationships/oleObject" Target="../embeddings/oleObject79.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1.xml"/><Relationship Id="rId1" Type="http://schemas.openxmlformats.org/officeDocument/2006/relationships/tags" Target="../tags/tag160.xml"/><Relationship Id="rId5" Type="http://schemas.openxmlformats.org/officeDocument/2006/relationships/image" Target="../media/image1.emf"/><Relationship Id="rId4" Type="http://schemas.openxmlformats.org/officeDocument/2006/relationships/oleObject" Target="../embeddings/oleObject80.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image" Target="../media/image1.emf"/><Relationship Id="rId4" Type="http://schemas.openxmlformats.org/officeDocument/2006/relationships/oleObject" Target="../embeddings/oleObject80.bin"/></Relationships>
</file>

<file path=ppt/slides/_rels/slide25.xml.rels><?xml version="1.0" encoding="UTF-8" standalone="yes"?>
<Relationships xmlns="http://schemas.openxmlformats.org/package/2006/relationships"><Relationship Id="rId8" Type="http://schemas.openxmlformats.org/officeDocument/2006/relationships/tags" Target="../tags/tag171.xml"/><Relationship Id="rId3" Type="http://schemas.openxmlformats.org/officeDocument/2006/relationships/tags" Target="../tags/tag166.xml"/><Relationship Id="rId7" Type="http://schemas.openxmlformats.org/officeDocument/2006/relationships/tags" Target="../tags/tag170.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tags" Target="../tags/tag169.xml"/><Relationship Id="rId11" Type="http://schemas.openxmlformats.org/officeDocument/2006/relationships/image" Target="../media/image1.emf"/><Relationship Id="rId5" Type="http://schemas.openxmlformats.org/officeDocument/2006/relationships/tags" Target="../tags/tag168.xml"/><Relationship Id="rId10" Type="http://schemas.openxmlformats.org/officeDocument/2006/relationships/oleObject" Target="../embeddings/oleObject81.bin"/><Relationship Id="rId4" Type="http://schemas.openxmlformats.org/officeDocument/2006/relationships/tags" Target="../tags/tag167.xml"/><Relationship Id="rId9"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tags" Target="../tags/tag184.xml"/><Relationship Id="rId18" Type="http://schemas.openxmlformats.org/officeDocument/2006/relationships/slideLayout" Target="../slideLayouts/slideLayout3.xml"/><Relationship Id="rId3" Type="http://schemas.openxmlformats.org/officeDocument/2006/relationships/tags" Target="../tags/tag174.xml"/><Relationship Id="rId21" Type="http://schemas.openxmlformats.org/officeDocument/2006/relationships/image" Target="../media/image1.emf"/><Relationship Id="rId7" Type="http://schemas.openxmlformats.org/officeDocument/2006/relationships/tags" Target="../tags/tag178.xml"/><Relationship Id="rId12" Type="http://schemas.openxmlformats.org/officeDocument/2006/relationships/tags" Target="../tags/tag183.xml"/><Relationship Id="rId17" Type="http://schemas.openxmlformats.org/officeDocument/2006/relationships/tags" Target="../tags/tag188.xml"/><Relationship Id="rId2" Type="http://schemas.openxmlformats.org/officeDocument/2006/relationships/tags" Target="../tags/tag173.xml"/><Relationship Id="rId16" Type="http://schemas.openxmlformats.org/officeDocument/2006/relationships/tags" Target="../tags/tag187.xml"/><Relationship Id="rId20" Type="http://schemas.openxmlformats.org/officeDocument/2006/relationships/oleObject" Target="../embeddings/oleObject82.bin"/><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5" Type="http://schemas.openxmlformats.org/officeDocument/2006/relationships/tags" Target="../tags/tag186.xml"/><Relationship Id="rId10" Type="http://schemas.openxmlformats.org/officeDocument/2006/relationships/tags" Target="../tags/tag181.xml"/><Relationship Id="rId19" Type="http://schemas.openxmlformats.org/officeDocument/2006/relationships/notesSlide" Target="../notesSlides/notesSlide15.xml"/><Relationship Id="rId4" Type="http://schemas.openxmlformats.org/officeDocument/2006/relationships/tags" Target="../tags/tag175.xml"/><Relationship Id="rId9" Type="http://schemas.openxmlformats.org/officeDocument/2006/relationships/tags" Target="../tags/tag180.xml"/><Relationship Id="rId14" Type="http://schemas.openxmlformats.org/officeDocument/2006/relationships/tags" Target="../tags/tag18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89.xml"/><Relationship Id="rId5" Type="http://schemas.openxmlformats.org/officeDocument/2006/relationships/image" Target="../media/image4.emf"/><Relationship Id="rId4" Type="http://schemas.openxmlformats.org/officeDocument/2006/relationships/oleObject" Target="../embeddings/oleObject8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09.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1.xml"/><Relationship Id="rId1" Type="http://schemas.openxmlformats.org/officeDocument/2006/relationships/tags" Target="../tags/tag190.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92.xml"/><Relationship Id="rId5" Type="http://schemas.openxmlformats.org/officeDocument/2006/relationships/image" Target="../media/image1.emf"/><Relationship Id="rId4" Type="http://schemas.openxmlformats.org/officeDocument/2006/relationships/oleObject" Target="../embeddings/oleObject84.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3.xml"/><Relationship Id="rId1" Type="http://schemas.openxmlformats.org/officeDocument/2006/relationships/tags" Target="../tags/tag193.xml"/><Relationship Id="rId4" Type="http://schemas.openxmlformats.org/officeDocument/2006/relationships/image" Target="../media/image1.e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5.xml"/><Relationship Id="rId1" Type="http://schemas.openxmlformats.org/officeDocument/2006/relationships/tags" Target="../tags/tag194.xml"/><Relationship Id="rId5" Type="http://schemas.openxmlformats.org/officeDocument/2006/relationships/image" Target="../media/image1.emf"/><Relationship Id="rId4" Type="http://schemas.openxmlformats.org/officeDocument/2006/relationships/oleObject" Target="../embeddings/oleObject86.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96.xml"/><Relationship Id="rId5" Type="http://schemas.openxmlformats.org/officeDocument/2006/relationships/image" Target="../media/image1.emf"/><Relationship Id="rId4" Type="http://schemas.openxmlformats.org/officeDocument/2006/relationships/oleObject" Target="../embeddings/oleObject8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97.xml"/><Relationship Id="rId5" Type="http://schemas.openxmlformats.org/officeDocument/2006/relationships/image" Target="../media/image1.emf"/><Relationship Id="rId4" Type="http://schemas.openxmlformats.org/officeDocument/2006/relationships/oleObject" Target="../embeddings/oleObject87.bin"/></Relationships>
</file>

<file path=ppt/slides/_rels/slide39.xml.rels><?xml version="1.0" encoding="UTF-8" standalone="yes"?>
<Relationships xmlns="http://schemas.openxmlformats.org/package/2006/relationships"><Relationship Id="rId8" Type="http://schemas.openxmlformats.org/officeDocument/2006/relationships/tags" Target="../tags/tag205.xml"/><Relationship Id="rId13" Type="http://schemas.openxmlformats.org/officeDocument/2006/relationships/tags" Target="../tags/tag210.xml"/><Relationship Id="rId3" Type="http://schemas.openxmlformats.org/officeDocument/2006/relationships/tags" Target="../tags/tag200.xml"/><Relationship Id="rId7" Type="http://schemas.openxmlformats.org/officeDocument/2006/relationships/tags" Target="../tags/tag204.xml"/><Relationship Id="rId12" Type="http://schemas.openxmlformats.org/officeDocument/2006/relationships/tags" Target="../tags/tag209.xml"/><Relationship Id="rId2" Type="http://schemas.openxmlformats.org/officeDocument/2006/relationships/tags" Target="../tags/tag199.xml"/><Relationship Id="rId16" Type="http://schemas.openxmlformats.org/officeDocument/2006/relationships/image" Target="../media/image1.emf"/><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tags" Target="../tags/tag208.xml"/><Relationship Id="rId5" Type="http://schemas.openxmlformats.org/officeDocument/2006/relationships/tags" Target="../tags/tag202.xml"/><Relationship Id="rId15" Type="http://schemas.openxmlformats.org/officeDocument/2006/relationships/oleObject" Target="../embeddings/oleObject88.bin"/><Relationship Id="rId10" Type="http://schemas.openxmlformats.org/officeDocument/2006/relationships/tags" Target="../tags/tag207.xml"/><Relationship Id="rId4" Type="http://schemas.openxmlformats.org/officeDocument/2006/relationships/tags" Target="../tags/tag201.xml"/><Relationship Id="rId9" Type="http://schemas.openxmlformats.org/officeDocument/2006/relationships/tags" Target="../tags/tag206.xml"/><Relationship Id="rId1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3.xml"/><Relationship Id="rId1" Type="http://schemas.openxmlformats.org/officeDocument/2006/relationships/tags" Target="../tags/tag211.xml"/><Relationship Id="rId4" Type="http://schemas.openxmlformats.org/officeDocument/2006/relationships/image" Target="../media/image1.emf"/></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3.xml"/><Relationship Id="rId1" Type="http://schemas.openxmlformats.org/officeDocument/2006/relationships/tags" Target="../tags/tag212.xml"/><Relationship Id="rId5" Type="http://schemas.openxmlformats.org/officeDocument/2006/relationships/image" Target="../media/image1.emf"/><Relationship Id="rId4" Type="http://schemas.openxmlformats.org/officeDocument/2006/relationships/oleObject" Target="../embeddings/oleObject90.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14.xml"/><Relationship Id="rId5" Type="http://schemas.openxmlformats.org/officeDocument/2006/relationships/image" Target="../media/image1.emf"/><Relationship Id="rId4" Type="http://schemas.openxmlformats.org/officeDocument/2006/relationships/oleObject" Target="../embeddings/oleObject91.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3.xml"/><Relationship Id="rId1" Type="http://schemas.openxmlformats.org/officeDocument/2006/relationships/tags" Target="../tags/tag215.xml"/><Relationship Id="rId4" Type="http://schemas.openxmlformats.org/officeDocument/2006/relationships/image" Target="../media/image1.emf"/></Relationships>
</file>

<file path=ppt/slides/_rels/slide4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slideLayout" Target="../slideLayouts/slideLayout3.xml"/><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tags" Target="../tags/tag217.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tags" Target="../tags/tag216.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1.emf"/><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image" Target="../media/image30.svg"/><Relationship Id="rId4" Type="http://schemas.openxmlformats.org/officeDocument/2006/relationships/oleObject" Target="../embeddings/oleObject93.bin"/><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s>
</file>

<file path=ppt/slides/_rels/slide4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18" Type="http://schemas.openxmlformats.org/officeDocument/2006/relationships/image" Target="../media/image29.png"/><Relationship Id="rId3" Type="http://schemas.openxmlformats.org/officeDocument/2006/relationships/notesSlide" Target="../notesSlides/notesSlide21.xml"/><Relationship Id="rId7" Type="http://schemas.openxmlformats.org/officeDocument/2006/relationships/image" Target="../media/image18.svg"/><Relationship Id="rId12" Type="http://schemas.openxmlformats.org/officeDocument/2006/relationships/image" Target="../media/image23.png"/><Relationship Id="rId17" Type="http://schemas.openxmlformats.org/officeDocument/2006/relationships/image" Target="../media/image28.svg"/><Relationship Id="rId2" Type="http://schemas.openxmlformats.org/officeDocument/2006/relationships/slideLayout" Target="../slideLayouts/slideLayout3.xml"/><Relationship Id="rId16" Type="http://schemas.openxmlformats.org/officeDocument/2006/relationships/image" Target="../media/image27.png"/><Relationship Id="rId1" Type="http://schemas.openxmlformats.org/officeDocument/2006/relationships/tags" Target="../tags/tag218.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emf"/><Relationship Id="rId15" Type="http://schemas.openxmlformats.org/officeDocument/2006/relationships/image" Target="../media/image26.svg"/><Relationship Id="rId10" Type="http://schemas.openxmlformats.org/officeDocument/2006/relationships/image" Target="../media/image21.png"/><Relationship Id="rId19" Type="http://schemas.openxmlformats.org/officeDocument/2006/relationships/image" Target="../media/image30.svg"/><Relationship Id="rId4" Type="http://schemas.openxmlformats.org/officeDocument/2006/relationships/oleObject" Target="../embeddings/oleObject94.bin"/><Relationship Id="rId9" Type="http://schemas.openxmlformats.org/officeDocument/2006/relationships/image" Target="../media/image20.svg"/><Relationship Id="rId1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22.xml"/><Relationship Id="rId7" Type="http://schemas.openxmlformats.org/officeDocument/2006/relationships/image" Target="../media/image33.svg"/><Relationship Id="rId2" Type="http://schemas.openxmlformats.org/officeDocument/2006/relationships/slideLayout" Target="../slideLayouts/slideLayout3.xml"/><Relationship Id="rId1" Type="http://schemas.openxmlformats.org/officeDocument/2006/relationships/tags" Target="../tags/tag219.xml"/><Relationship Id="rId6" Type="http://schemas.openxmlformats.org/officeDocument/2006/relationships/image" Target="../media/image32.png"/><Relationship Id="rId11" Type="http://schemas.openxmlformats.org/officeDocument/2006/relationships/image" Target="../media/image37.svg"/><Relationship Id="rId5" Type="http://schemas.openxmlformats.org/officeDocument/2006/relationships/image" Target="../media/image1.emf"/><Relationship Id="rId10" Type="http://schemas.openxmlformats.org/officeDocument/2006/relationships/image" Target="../media/image36.png"/><Relationship Id="rId4" Type="http://schemas.openxmlformats.org/officeDocument/2006/relationships/oleObject" Target="../embeddings/oleObject63.bin"/><Relationship Id="rId9" Type="http://schemas.openxmlformats.org/officeDocument/2006/relationships/image" Target="../media/image35.svg"/></Relationships>
</file>

<file path=ppt/slides/_rels/slide4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oleObject" Target="../embeddings/oleObject95.bin"/><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slideLayout" Target="../slideLayouts/slideLayout3.xml"/><Relationship Id="rId1" Type="http://schemas.openxmlformats.org/officeDocument/2006/relationships/tags" Target="../tags/tag220.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1.emf"/><Relationship Id="rId9" Type="http://schemas.openxmlformats.org/officeDocument/2006/relationships/image" Target="../media/image42.png"/></Relationships>
</file>

<file path=ppt/slides/_rels/slide5.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oleObject" Target="../embeddings/oleObject66.bin"/><Relationship Id="rId3" Type="http://schemas.openxmlformats.org/officeDocument/2006/relationships/tags" Target="../tags/tag114.xml"/><Relationship Id="rId7" Type="http://schemas.openxmlformats.org/officeDocument/2006/relationships/tags" Target="../tags/tag118.xml"/><Relationship Id="rId12" Type="http://schemas.openxmlformats.org/officeDocument/2006/relationships/notesSlide" Target="../notesSlides/notesSlide4.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slideLayout" Target="../slideLayouts/slideLayout3.xml"/><Relationship Id="rId5" Type="http://schemas.openxmlformats.org/officeDocument/2006/relationships/tags" Target="../tags/tag116.xml"/><Relationship Id="rId10" Type="http://schemas.openxmlformats.org/officeDocument/2006/relationships/tags" Target="../tags/tag121.xml"/><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image" Target="../media/image1.emf"/></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3.xml"/><Relationship Id="rId1" Type="http://schemas.openxmlformats.org/officeDocument/2006/relationships/tags" Target="../tags/tag221.xml"/><Relationship Id="rId4" Type="http://schemas.openxmlformats.org/officeDocument/2006/relationships/image" Target="../media/image1.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22.xml"/><Relationship Id="rId5" Type="http://schemas.openxmlformats.org/officeDocument/2006/relationships/image" Target="../media/image1.emf"/><Relationship Id="rId4" Type="http://schemas.openxmlformats.org/officeDocument/2006/relationships/oleObject" Target="../embeddings/oleObject96.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23.xml"/><Relationship Id="rId5" Type="http://schemas.openxmlformats.org/officeDocument/2006/relationships/image" Target="../media/image1.emf"/><Relationship Id="rId4" Type="http://schemas.openxmlformats.org/officeDocument/2006/relationships/oleObject" Target="../embeddings/oleObject96.bin"/></Relationships>
</file>

<file path=ppt/slides/_rels/slide58.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svg"/><Relationship Id="rId18" Type="http://schemas.openxmlformats.org/officeDocument/2006/relationships/image" Target="../media/image59.png"/><Relationship Id="rId3" Type="http://schemas.openxmlformats.org/officeDocument/2006/relationships/notesSlide" Target="../notesSlides/notesSlide25.xml"/><Relationship Id="rId7" Type="http://schemas.openxmlformats.org/officeDocument/2006/relationships/image" Target="../media/image48.svg"/><Relationship Id="rId12" Type="http://schemas.openxmlformats.org/officeDocument/2006/relationships/image" Target="../media/image53.png"/><Relationship Id="rId17" Type="http://schemas.openxmlformats.org/officeDocument/2006/relationships/image" Target="../media/image58.svg"/><Relationship Id="rId2" Type="http://schemas.openxmlformats.org/officeDocument/2006/relationships/slideLayout" Target="../slideLayouts/slideLayout3.xml"/><Relationship Id="rId16" Type="http://schemas.openxmlformats.org/officeDocument/2006/relationships/image" Target="../media/image57.png"/><Relationship Id="rId1" Type="http://schemas.openxmlformats.org/officeDocument/2006/relationships/tags" Target="../tags/tag224.xml"/><Relationship Id="rId6" Type="http://schemas.openxmlformats.org/officeDocument/2006/relationships/image" Target="../media/image47.png"/><Relationship Id="rId11" Type="http://schemas.openxmlformats.org/officeDocument/2006/relationships/image" Target="../media/image52.svg"/><Relationship Id="rId5" Type="http://schemas.openxmlformats.org/officeDocument/2006/relationships/image" Target="../media/image1.emf"/><Relationship Id="rId15" Type="http://schemas.openxmlformats.org/officeDocument/2006/relationships/image" Target="../media/image56.svg"/><Relationship Id="rId10" Type="http://schemas.openxmlformats.org/officeDocument/2006/relationships/image" Target="../media/image51.png"/><Relationship Id="rId19" Type="http://schemas.openxmlformats.org/officeDocument/2006/relationships/image" Target="../media/image60.svg"/><Relationship Id="rId4" Type="http://schemas.openxmlformats.org/officeDocument/2006/relationships/oleObject" Target="../embeddings/oleObject97.bin"/><Relationship Id="rId9" Type="http://schemas.openxmlformats.org/officeDocument/2006/relationships/image" Target="../media/image50.svg"/><Relationship Id="rId14" Type="http://schemas.openxmlformats.org/officeDocument/2006/relationships/image" Target="../media/image5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tags" Target="../tags/tag129.xml"/><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image" Target="../media/image1.emf"/><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oleObject" Target="../embeddings/oleObject67.bin"/><Relationship Id="rId5" Type="http://schemas.openxmlformats.org/officeDocument/2006/relationships/tags" Target="../tags/tag126.xml"/><Relationship Id="rId10" Type="http://schemas.openxmlformats.org/officeDocument/2006/relationships/notesSlide" Target="../notesSlides/notesSlide5.xml"/><Relationship Id="rId4" Type="http://schemas.openxmlformats.org/officeDocument/2006/relationships/tags" Target="../tags/tag125.xml"/><Relationship Id="rId9"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notesSlide" Target="../notesSlides/notesSlide26.xml"/><Relationship Id="rId7" Type="http://schemas.openxmlformats.org/officeDocument/2006/relationships/image" Target="../media/image62.svg"/><Relationship Id="rId2" Type="http://schemas.openxmlformats.org/officeDocument/2006/relationships/slideLayout" Target="../slideLayouts/slideLayout3.xml"/><Relationship Id="rId1" Type="http://schemas.openxmlformats.org/officeDocument/2006/relationships/tags" Target="../tags/tag225.xml"/><Relationship Id="rId6" Type="http://schemas.openxmlformats.org/officeDocument/2006/relationships/image" Target="../media/image61.png"/><Relationship Id="rId5" Type="http://schemas.openxmlformats.org/officeDocument/2006/relationships/image" Target="../media/image4.emf"/><Relationship Id="rId4" Type="http://schemas.openxmlformats.org/officeDocument/2006/relationships/oleObject" Target="../embeddings/oleObject98.bin"/><Relationship Id="rId9" Type="http://schemas.openxmlformats.org/officeDocument/2006/relationships/image" Target="../media/image64.svg"/></Relationships>
</file>

<file path=ppt/slides/_rels/slide61.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oleObject" Target="../embeddings/oleObject99.bin"/><Relationship Id="rId7" Type="http://schemas.openxmlformats.org/officeDocument/2006/relationships/image" Target="../media/image68.png"/><Relationship Id="rId2" Type="http://schemas.openxmlformats.org/officeDocument/2006/relationships/slideLayout" Target="../slideLayouts/slideLayout3.xml"/><Relationship Id="rId1" Type="http://schemas.openxmlformats.org/officeDocument/2006/relationships/tags" Target="../tags/tag226.xml"/><Relationship Id="rId6" Type="http://schemas.openxmlformats.org/officeDocument/2006/relationships/image" Target="../media/image67.svg"/><Relationship Id="rId5" Type="http://schemas.openxmlformats.org/officeDocument/2006/relationships/image" Target="../media/image66.png"/><Relationship Id="rId10" Type="http://schemas.openxmlformats.org/officeDocument/2006/relationships/image" Target="../media/image71.svg"/><Relationship Id="rId4" Type="http://schemas.openxmlformats.org/officeDocument/2006/relationships/image" Target="../media/image65.emf"/><Relationship Id="rId9" Type="http://schemas.openxmlformats.org/officeDocument/2006/relationships/image" Target="../media/image7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30.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31.xml"/><Relationship Id="rId5" Type="http://schemas.openxmlformats.org/officeDocument/2006/relationships/image" Target="../media/image1.emf"/><Relationship Id="rId4" Type="http://schemas.openxmlformats.org/officeDocument/2006/relationships/oleObject" Target="../embeddings/oleObject68.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3.xml"/><Relationship Id="rId1" Type="http://schemas.openxmlformats.org/officeDocument/2006/relationships/tags" Target="../tags/tag132.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55E2F-A7E9-0901-2B0E-6CF0A34D8F70}"/>
            </a:ext>
          </a:extLst>
        </p:cNvPr>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ED2E862-C480-B905-1CDA-D4029DFCD12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44" imgH="344" progId="TCLayout.ActiveDocument.1">
                  <p:embed/>
                </p:oleObj>
              </mc:Choice>
              <mc:Fallback>
                <p:oleObj name="think-cell Foli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C452E3D5-FB3A-FD0D-DEB1-F0145738298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6E8601D2-9A38-C52E-4FA2-EDF0F60E0F90}"/>
              </a:ext>
            </a:extLst>
          </p:cNvPr>
          <p:cNvSpPr>
            <a:spLocks noGrp="1"/>
          </p:cNvSpPr>
          <p:nvPr>
            <p:ph type="title"/>
          </p:nvPr>
        </p:nvSpPr>
        <p:spPr>
          <a:xfrm>
            <a:off x="502540" y="810229"/>
            <a:ext cx="11329241" cy="1967160"/>
          </a:xfrm>
        </p:spPr>
        <p:txBody>
          <a:bodyPr vert="horz">
            <a:normAutofit/>
          </a:bodyPr>
          <a:lstStyle/>
          <a:p>
            <a:pPr>
              <a:defRPr/>
            </a:pPr>
            <a:r>
              <a:rPr lang="en-US" sz="4800" dirty="0"/>
              <a:t>Cloud Project Management</a:t>
            </a:r>
            <a:endParaRPr lang="en-US" sz="4800" b="0" dirty="0"/>
          </a:p>
        </p:txBody>
      </p:sp>
      <p:sp>
        <p:nvSpPr>
          <p:cNvPr id="14" name="Textplatzhalter 13">
            <a:extLst>
              <a:ext uri="{FF2B5EF4-FFF2-40B4-BE49-F238E27FC236}">
                <a16:creationId xmlns:a16="http://schemas.microsoft.com/office/drawing/2014/main" id="{F25FD1C6-14D3-BB10-5017-C335D59B9C14}"/>
              </a:ext>
            </a:extLst>
          </p:cNvPr>
          <p:cNvSpPr>
            <a:spLocks noGrp="1"/>
          </p:cNvSpPr>
          <p:nvPr>
            <p:ph type="body" sz="quarter" idx="11"/>
          </p:nvPr>
        </p:nvSpPr>
        <p:spPr/>
        <p:txBody>
          <a:bodyPr/>
          <a:lstStyle/>
          <a:p>
            <a:r>
              <a:rPr lang="en-US" sz="2400" dirty="0"/>
              <a:t>Templates, Frameworks and Best Practices</a:t>
            </a:r>
            <a:endParaRPr lang="de-DE" dirty="0"/>
          </a:p>
        </p:txBody>
      </p:sp>
    </p:spTree>
    <p:extLst>
      <p:ext uri="{BB962C8B-B14F-4D97-AF65-F5344CB8AC3E}">
        <p14:creationId xmlns:p14="http://schemas.microsoft.com/office/powerpoint/2010/main" val="17263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047670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44" imgH="344" progId="TCLayout.ActiveDocument.1">
                  <p:embed/>
                </p:oleObj>
              </mc:Choice>
              <mc:Fallback>
                <p:oleObj name="think-cell Foli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0" y="810229"/>
            <a:ext cx="11329241" cy="1967160"/>
          </a:xfrm>
        </p:spPr>
        <p:txBody>
          <a:bodyPr vert="horz">
            <a:normAutofit/>
          </a:bodyPr>
          <a:lstStyle/>
          <a:p>
            <a:pPr>
              <a:defRPr/>
            </a:pPr>
            <a:r>
              <a:rPr lang="en-US" sz="4800" dirty="0"/>
              <a:t>Cloud Change Management</a:t>
            </a:r>
            <a:endParaRPr lang="en-US" sz="4800" b="0" dirty="0"/>
          </a:p>
        </p:txBody>
      </p:sp>
      <p:sp>
        <p:nvSpPr>
          <p:cNvPr id="14" name="Textplatzhalter 13">
            <a:extLst>
              <a:ext uri="{FF2B5EF4-FFF2-40B4-BE49-F238E27FC236}">
                <a16:creationId xmlns:a16="http://schemas.microsoft.com/office/drawing/2014/main" id="{4E92CF4D-9487-70CB-914F-A0BD0969EE40}"/>
              </a:ext>
            </a:extLst>
          </p:cNvPr>
          <p:cNvSpPr>
            <a:spLocks noGrp="1"/>
          </p:cNvSpPr>
          <p:nvPr>
            <p:ph type="body" sz="quarter" idx="11"/>
          </p:nvPr>
        </p:nvSpPr>
        <p:spPr/>
        <p:txBody>
          <a:bodyPr/>
          <a:lstStyle/>
          <a:p>
            <a:r>
              <a:rPr lang="en-US" sz="2400" dirty="0"/>
              <a:t>Templates, Frameworks and Best Practices</a:t>
            </a:r>
            <a:endParaRPr lang="de-DE" dirty="0"/>
          </a:p>
        </p:txBody>
      </p:sp>
    </p:spTree>
    <p:extLst>
      <p:ext uri="{BB962C8B-B14F-4D97-AF65-F5344CB8AC3E}">
        <p14:creationId xmlns:p14="http://schemas.microsoft.com/office/powerpoint/2010/main" val="313190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4469385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Rectangle 17">
            <a:extLst>
              <a:ext uri="{FF2B5EF4-FFF2-40B4-BE49-F238E27FC236}">
                <a16:creationId xmlns:a16="http://schemas.microsoft.com/office/drawing/2014/main" id="{6690B5F9-90B9-4DDB-8F95-51D207BE3335}"/>
              </a:ext>
            </a:extLst>
          </p:cNvPr>
          <p:cNvSpPr/>
          <p:nvPr/>
        </p:nvSpPr>
        <p:spPr>
          <a:xfrm>
            <a:off x="618835" y="1743075"/>
            <a:ext cx="10954330" cy="657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defRPr/>
            </a:pPr>
            <a:r>
              <a:rPr lang="en-US" sz="1100" dirty="0">
                <a:solidFill>
                  <a:schemeClr val="tx1"/>
                </a:solidFill>
              </a:rPr>
              <a:t>Describe the situation of your company</a:t>
            </a:r>
          </a:p>
          <a:p>
            <a:pPr marL="82550" indent="-82550">
              <a:spcBef>
                <a:spcPts val="400"/>
              </a:spcBef>
              <a:spcAft>
                <a:spcPts val="400"/>
              </a:spcAft>
              <a:buFont typeface="Arial" panose="020B0604020202020204" pitchFamily="34" charset="0"/>
              <a:buChar char="•"/>
              <a:defRPr/>
            </a:pPr>
            <a:r>
              <a:rPr lang="en-US" sz="1100" dirty="0">
                <a:solidFill>
                  <a:schemeClr val="tx1"/>
                </a:solidFill>
              </a:rPr>
              <a:t>Describe the key challenge that your company is facing</a:t>
            </a:r>
          </a:p>
        </p:txBody>
      </p:sp>
      <p:sp>
        <p:nvSpPr>
          <p:cNvPr id="17" name="Rectangle 16">
            <a:extLst>
              <a:ext uri="{FF2B5EF4-FFF2-40B4-BE49-F238E27FC236}">
                <a16:creationId xmlns:a16="http://schemas.microsoft.com/office/drawing/2014/main" id="{D7CB83BD-BA5C-429A-B579-008A442C4480}"/>
              </a:ext>
            </a:extLst>
          </p:cNvPr>
          <p:cNvSpPr/>
          <p:nvPr/>
        </p:nvSpPr>
        <p:spPr>
          <a:xfrm>
            <a:off x="4871115" y="1591694"/>
            <a:ext cx="244800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Situation &amp; Key Challenge</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Executive summary</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22" name="Rectangle 21">
            <a:extLst>
              <a:ext uri="{FF2B5EF4-FFF2-40B4-BE49-F238E27FC236}">
                <a16:creationId xmlns:a16="http://schemas.microsoft.com/office/drawing/2014/main" id="{8602A036-7416-4988-925A-EBDA9C107B50}"/>
              </a:ext>
            </a:extLst>
          </p:cNvPr>
          <p:cNvSpPr/>
          <p:nvPr/>
        </p:nvSpPr>
        <p:spPr>
          <a:xfrm>
            <a:off x="618835" y="2695802"/>
            <a:ext cx="10954330" cy="657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b="0" i="0" u="none" strike="noStrike" kern="1200" cap="none" spc="0" normalizeH="0" baseline="0" noProof="0" dirty="0">
                <a:ln>
                  <a:noFill/>
                </a:ln>
                <a:solidFill>
                  <a:schemeClr val="tx1"/>
                </a:solidFill>
                <a:effectLst/>
                <a:uLnTx/>
                <a:uFillTx/>
                <a:ea typeface="+mn-ea"/>
                <a:cs typeface="+mn-cs"/>
              </a:rPr>
              <a:t>Replace this text </a:t>
            </a:r>
            <a:r>
              <a:rPr lang="en-US" sz="1100" dirty="0">
                <a:solidFill>
                  <a:schemeClr val="tx1"/>
                </a:solidFill>
              </a:rPr>
              <a:t>with </a:t>
            </a:r>
            <a:r>
              <a:rPr kumimoji="0" lang="en-US" sz="1100" b="0" i="0" u="none" strike="noStrike" kern="1200" cap="none" spc="0" normalizeH="0" baseline="0" noProof="0" dirty="0">
                <a:ln>
                  <a:noFill/>
                </a:ln>
                <a:solidFill>
                  <a:schemeClr val="tx1"/>
                </a:solidFill>
                <a:effectLst/>
                <a:uLnTx/>
                <a:uFillTx/>
                <a:ea typeface="+mn-ea"/>
                <a:cs typeface="+mn-cs"/>
              </a:rPr>
              <a:t>your recommendation</a:t>
            </a:r>
          </a:p>
        </p:txBody>
      </p:sp>
      <p:sp>
        <p:nvSpPr>
          <p:cNvPr id="25" name="Rectangle 24">
            <a:extLst>
              <a:ext uri="{FF2B5EF4-FFF2-40B4-BE49-F238E27FC236}">
                <a16:creationId xmlns:a16="http://schemas.microsoft.com/office/drawing/2014/main" id="{0D0B6003-2D3B-4DBB-B4BB-BCF97DDF28F7}"/>
              </a:ext>
            </a:extLst>
          </p:cNvPr>
          <p:cNvSpPr/>
          <p:nvPr/>
        </p:nvSpPr>
        <p:spPr>
          <a:xfrm>
            <a:off x="4924280" y="2544421"/>
            <a:ext cx="234344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Recommendation</a:t>
            </a:r>
          </a:p>
        </p:txBody>
      </p:sp>
      <p:sp>
        <p:nvSpPr>
          <p:cNvPr id="28" name="Rectangle 27">
            <a:extLst>
              <a:ext uri="{FF2B5EF4-FFF2-40B4-BE49-F238E27FC236}">
                <a16:creationId xmlns:a16="http://schemas.microsoft.com/office/drawing/2014/main" id="{798D09E1-2772-4230-A5DE-2885A3E7C695}"/>
              </a:ext>
            </a:extLst>
          </p:cNvPr>
          <p:cNvSpPr/>
          <p:nvPr/>
        </p:nvSpPr>
        <p:spPr>
          <a:xfrm>
            <a:off x="618835" y="364852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b="1" i="0" u="none" strike="noStrike" kern="1200" cap="none" spc="0" normalizeH="0" baseline="0" noProof="0" dirty="0">
                <a:ln>
                  <a:noFill/>
                </a:ln>
                <a:solidFill>
                  <a:schemeClr val="tx1"/>
                </a:solidFill>
                <a:effectLst/>
                <a:uLnTx/>
                <a:uFillTx/>
                <a:ea typeface="+mn-ea"/>
                <a:cs typeface="+mn-cs"/>
              </a:rPr>
              <a:t>Insert the reason why you suggested your recommendation</a:t>
            </a:r>
          </a:p>
        </p:txBody>
      </p:sp>
      <p:sp>
        <p:nvSpPr>
          <p:cNvPr id="30" name="Rectangle 29">
            <a:extLst>
              <a:ext uri="{FF2B5EF4-FFF2-40B4-BE49-F238E27FC236}">
                <a16:creationId xmlns:a16="http://schemas.microsoft.com/office/drawing/2014/main" id="{323C893F-BEBA-4082-9EB6-0A56A50A575D}"/>
              </a:ext>
            </a:extLst>
          </p:cNvPr>
          <p:cNvSpPr/>
          <p:nvPr/>
        </p:nvSpPr>
        <p:spPr>
          <a:xfrm>
            <a:off x="3401167" y="364852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b="1" i="0" u="none" strike="noStrike" kern="1200" cap="none" spc="0" normalizeH="0" baseline="0" noProof="0" dirty="0">
                <a:ln>
                  <a:noFill/>
                </a:ln>
                <a:solidFill>
                  <a:schemeClr val="tx1"/>
                </a:solidFill>
                <a:effectLst/>
                <a:uLnTx/>
                <a:uFillTx/>
                <a:ea typeface="+mn-ea"/>
                <a:cs typeface="+mn-cs"/>
              </a:rPr>
              <a:t>Insert the reason why you suggested your recommendation</a:t>
            </a:r>
          </a:p>
        </p:txBody>
      </p:sp>
      <p:sp>
        <p:nvSpPr>
          <p:cNvPr id="31" name="Rectangle 30">
            <a:extLst>
              <a:ext uri="{FF2B5EF4-FFF2-40B4-BE49-F238E27FC236}">
                <a16:creationId xmlns:a16="http://schemas.microsoft.com/office/drawing/2014/main" id="{A8CD83FA-ED72-4561-BBA0-31865A2A34C2}"/>
              </a:ext>
            </a:extLst>
          </p:cNvPr>
          <p:cNvSpPr/>
          <p:nvPr/>
        </p:nvSpPr>
        <p:spPr>
          <a:xfrm>
            <a:off x="6183500" y="364852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b="1" i="0" u="none" strike="noStrike" kern="1200" cap="none" spc="0" normalizeH="0" baseline="0" noProof="0" dirty="0">
                <a:ln>
                  <a:noFill/>
                </a:ln>
                <a:solidFill>
                  <a:schemeClr val="tx1"/>
                </a:solidFill>
                <a:effectLst/>
                <a:uLnTx/>
                <a:uFillTx/>
                <a:ea typeface="+mn-ea"/>
                <a:cs typeface="+mn-cs"/>
              </a:rPr>
              <a:t>Insert the reason why you suggested your recommendation</a:t>
            </a:r>
          </a:p>
        </p:txBody>
      </p:sp>
      <p:sp>
        <p:nvSpPr>
          <p:cNvPr id="32" name="Rectangle 31">
            <a:extLst>
              <a:ext uri="{FF2B5EF4-FFF2-40B4-BE49-F238E27FC236}">
                <a16:creationId xmlns:a16="http://schemas.microsoft.com/office/drawing/2014/main" id="{D6063000-4BDA-4632-ABE1-352A74733347}"/>
              </a:ext>
            </a:extLst>
          </p:cNvPr>
          <p:cNvSpPr/>
          <p:nvPr/>
        </p:nvSpPr>
        <p:spPr>
          <a:xfrm>
            <a:off x="8965833" y="364852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b="1" i="0" u="none" strike="noStrike" kern="1200" cap="none" spc="0" normalizeH="0" baseline="0" noProof="0" dirty="0">
                <a:ln>
                  <a:noFill/>
                </a:ln>
                <a:solidFill>
                  <a:schemeClr val="tx1"/>
                </a:solidFill>
                <a:effectLst/>
                <a:uLnTx/>
                <a:uFillTx/>
                <a:ea typeface="+mn-ea"/>
                <a:cs typeface="+mn-cs"/>
              </a:rPr>
              <a:t>Insert the reason why you suggested your recommendation</a:t>
            </a:r>
          </a:p>
        </p:txBody>
      </p:sp>
      <p:sp>
        <p:nvSpPr>
          <p:cNvPr id="29" name="Rectangle 28">
            <a:extLst>
              <a:ext uri="{FF2B5EF4-FFF2-40B4-BE49-F238E27FC236}">
                <a16:creationId xmlns:a16="http://schemas.microsoft.com/office/drawing/2014/main" id="{2E5FF3DF-F43C-4360-BD8A-9648F298ECAB}"/>
              </a:ext>
            </a:extLst>
          </p:cNvPr>
          <p:cNvSpPr/>
          <p:nvPr/>
        </p:nvSpPr>
        <p:spPr>
          <a:xfrm>
            <a:off x="1295618" y="349854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 #1</a:t>
            </a:r>
          </a:p>
        </p:txBody>
      </p:sp>
      <p:sp>
        <p:nvSpPr>
          <p:cNvPr id="33" name="Rectangle 32">
            <a:extLst>
              <a:ext uri="{FF2B5EF4-FFF2-40B4-BE49-F238E27FC236}">
                <a16:creationId xmlns:a16="http://schemas.microsoft.com/office/drawing/2014/main" id="{4A865C38-0262-48E2-879F-DFE3C26099FA}"/>
              </a:ext>
            </a:extLst>
          </p:cNvPr>
          <p:cNvSpPr/>
          <p:nvPr/>
        </p:nvSpPr>
        <p:spPr>
          <a:xfrm>
            <a:off x="4077950" y="349854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 #2</a:t>
            </a:r>
          </a:p>
        </p:txBody>
      </p:sp>
      <p:sp>
        <p:nvSpPr>
          <p:cNvPr id="34" name="Rectangle 33">
            <a:extLst>
              <a:ext uri="{FF2B5EF4-FFF2-40B4-BE49-F238E27FC236}">
                <a16:creationId xmlns:a16="http://schemas.microsoft.com/office/drawing/2014/main" id="{5728055F-1F20-45A1-9A11-FEF088532A1A}"/>
              </a:ext>
            </a:extLst>
          </p:cNvPr>
          <p:cNvSpPr/>
          <p:nvPr/>
        </p:nvSpPr>
        <p:spPr>
          <a:xfrm>
            <a:off x="6860282" y="349854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 #3</a:t>
            </a:r>
          </a:p>
        </p:txBody>
      </p:sp>
      <p:sp>
        <p:nvSpPr>
          <p:cNvPr id="35" name="Rectangle 34">
            <a:extLst>
              <a:ext uri="{FF2B5EF4-FFF2-40B4-BE49-F238E27FC236}">
                <a16:creationId xmlns:a16="http://schemas.microsoft.com/office/drawing/2014/main" id="{FB4AE5CA-EC58-4AC2-847B-6BAE351C40D6}"/>
              </a:ext>
            </a:extLst>
          </p:cNvPr>
          <p:cNvSpPr/>
          <p:nvPr/>
        </p:nvSpPr>
        <p:spPr>
          <a:xfrm>
            <a:off x="9642616" y="349854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 #4</a:t>
            </a:r>
          </a:p>
        </p:txBody>
      </p:sp>
      <p:sp>
        <p:nvSpPr>
          <p:cNvPr id="36" name="Rectangle 35">
            <a:extLst>
              <a:ext uri="{FF2B5EF4-FFF2-40B4-BE49-F238E27FC236}">
                <a16:creationId xmlns:a16="http://schemas.microsoft.com/office/drawing/2014/main" id="{3941DB7A-B324-4B89-A276-1DB8C65FC1DF}"/>
              </a:ext>
            </a:extLst>
          </p:cNvPr>
          <p:cNvSpPr/>
          <p:nvPr/>
        </p:nvSpPr>
        <p:spPr>
          <a:xfrm>
            <a:off x="618835" y="4591665"/>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p:txBody>
      </p:sp>
      <p:sp>
        <p:nvSpPr>
          <p:cNvPr id="37" name="Rectangle 36">
            <a:extLst>
              <a:ext uri="{FF2B5EF4-FFF2-40B4-BE49-F238E27FC236}">
                <a16:creationId xmlns:a16="http://schemas.microsoft.com/office/drawing/2014/main" id="{A581FDA5-FBF6-4012-99B4-6A6271B13860}"/>
              </a:ext>
            </a:extLst>
          </p:cNvPr>
          <p:cNvSpPr/>
          <p:nvPr/>
        </p:nvSpPr>
        <p:spPr>
          <a:xfrm>
            <a:off x="3401167" y="4591665"/>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defRPr/>
            </a:pPr>
            <a:r>
              <a:rPr lang="en-US" sz="1100" dirty="0">
                <a:solidFill>
                  <a:schemeClr val="tx1"/>
                </a:solidFill>
              </a:rPr>
              <a:t>Provide more information about the reason mentioned above</a:t>
            </a:r>
          </a:p>
          <a:p>
            <a:pPr marL="82550" indent="-82550">
              <a:spcBef>
                <a:spcPts val="400"/>
              </a:spcBef>
              <a:spcAft>
                <a:spcPts val="400"/>
              </a:spcAft>
              <a:buFont typeface="Arial" panose="020B0604020202020204" pitchFamily="34" charset="0"/>
              <a:buChar char="•"/>
              <a:defRPr/>
            </a:pPr>
            <a:r>
              <a:rPr lang="en-US" sz="1100" dirty="0">
                <a:solidFill>
                  <a:schemeClr val="tx1"/>
                </a:solidFill>
              </a:rPr>
              <a:t>Provide more information about the reason mentioned above</a:t>
            </a:r>
          </a:p>
        </p:txBody>
      </p:sp>
      <p:sp>
        <p:nvSpPr>
          <p:cNvPr id="38" name="Rectangle 37">
            <a:extLst>
              <a:ext uri="{FF2B5EF4-FFF2-40B4-BE49-F238E27FC236}">
                <a16:creationId xmlns:a16="http://schemas.microsoft.com/office/drawing/2014/main" id="{1F8ACB6D-D1AD-4050-BC35-4F7C4C7CD4DD}"/>
              </a:ext>
            </a:extLst>
          </p:cNvPr>
          <p:cNvSpPr/>
          <p:nvPr/>
        </p:nvSpPr>
        <p:spPr>
          <a:xfrm>
            <a:off x="6183500" y="4591665"/>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p:txBody>
      </p:sp>
      <p:sp>
        <p:nvSpPr>
          <p:cNvPr id="39" name="Rectangle 38">
            <a:extLst>
              <a:ext uri="{FF2B5EF4-FFF2-40B4-BE49-F238E27FC236}">
                <a16:creationId xmlns:a16="http://schemas.microsoft.com/office/drawing/2014/main" id="{C69B8DAE-3AF9-47DC-8379-1E4D0D9F82A8}"/>
              </a:ext>
            </a:extLst>
          </p:cNvPr>
          <p:cNvSpPr/>
          <p:nvPr/>
        </p:nvSpPr>
        <p:spPr>
          <a:xfrm>
            <a:off x="8965833" y="4591665"/>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p:txBody>
      </p:sp>
    </p:spTree>
    <p:extLst>
      <p:ext uri="{BB962C8B-B14F-4D97-AF65-F5344CB8AC3E}">
        <p14:creationId xmlns:p14="http://schemas.microsoft.com/office/powerpoint/2010/main" val="1496298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7286137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8" name="Rectangle 17">
            <a:extLst>
              <a:ext uri="{FF2B5EF4-FFF2-40B4-BE49-F238E27FC236}">
                <a16:creationId xmlns:a16="http://schemas.microsoft.com/office/drawing/2014/main" id="{6690B5F9-90B9-4DDB-8F95-51D207BE3335}"/>
              </a:ext>
            </a:extLst>
          </p:cNvPr>
          <p:cNvSpPr/>
          <p:nvPr/>
        </p:nvSpPr>
        <p:spPr>
          <a:xfrm>
            <a:off x="618835" y="1743075"/>
            <a:ext cx="10954330" cy="657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17" name="Rectangle 16">
            <a:extLst>
              <a:ext uri="{FF2B5EF4-FFF2-40B4-BE49-F238E27FC236}">
                <a16:creationId xmlns:a16="http://schemas.microsoft.com/office/drawing/2014/main" id="{D7CB83BD-BA5C-429A-B579-008A442C4480}"/>
              </a:ext>
            </a:extLst>
          </p:cNvPr>
          <p:cNvSpPr/>
          <p:nvPr/>
        </p:nvSpPr>
        <p:spPr>
          <a:xfrm>
            <a:off x="4924280" y="1591694"/>
            <a:ext cx="234344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Mission Statement</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Mission &amp; vision statement</a:t>
            </a:r>
            <a:r>
              <a:rPr lang="en-US" sz="2400" b="0" dirty="0"/>
              <a:t>  </a:t>
            </a:r>
          </a:p>
        </p:txBody>
      </p:sp>
      <p:sp>
        <p:nvSpPr>
          <p:cNvPr id="22" name="Rectangle 21">
            <a:extLst>
              <a:ext uri="{FF2B5EF4-FFF2-40B4-BE49-F238E27FC236}">
                <a16:creationId xmlns:a16="http://schemas.microsoft.com/office/drawing/2014/main" id="{8602A036-7416-4988-925A-EBDA9C107B50}"/>
              </a:ext>
            </a:extLst>
          </p:cNvPr>
          <p:cNvSpPr/>
          <p:nvPr/>
        </p:nvSpPr>
        <p:spPr>
          <a:xfrm>
            <a:off x="618835" y="2695802"/>
            <a:ext cx="10954330" cy="657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25" name="Rectangle 24">
            <a:extLst>
              <a:ext uri="{FF2B5EF4-FFF2-40B4-BE49-F238E27FC236}">
                <a16:creationId xmlns:a16="http://schemas.microsoft.com/office/drawing/2014/main" id="{0D0B6003-2D3B-4DBB-B4BB-BCF97DDF28F7}"/>
              </a:ext>
            </a:extLst>
          </p:cNvPr>
          <p:cNvSpPr/>
          <p:nvPr/>
        </p:nvSpPr>
        <p:spPr>
          <a:xfrm>
            <a:off x="4924280" y="2544421"/>
            <a:ext cx="234344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Vision Statement</a:t>
            </a:r>
          </a:p>
        </p:txBody>
      </p:sp>
      <p:sp>
        <p:nvSpPr>
          <p:cNvPr id="28" name="Rectangle 27">
            <a:extLst>
              <a:ext uri="{FF2B5EF4-FFF2-40B4-BE49-F238E27FC236}">
                <a16:creationId xmlns:a16="http://schemas.microsoft.com/office/drawing/2014/main" id="{798D09E1-2772-4230-A5DE-2885A3E7C695}"/>
              </a:ext>
            </a:extLst>
          </p:cNvPr>
          <p:cNvSpPr/>
          <p:nvPr/>
        </p:nvSpPr>
        <p:spPr>
          <a:xfrm>
            <a:off x="618835" y="3648529"/>
            <a:ext cx="2607332" cy="91394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30" name="Rectangle 29">
            <a:extLst>
              <a:ext uri="{FF2B5EF4-FFF2-40B4-BE49-F238E27FC236}">
                <a16:creationId xmlns:a16="http://schemas.microsoft.com/office/drawing/2014/main" id="{323C893F-BEBA-4082-9EB6-0A56A50A575D}"/>
              </a:ext>
            </a:extLst>
          </p:cNvPr>
          <p:cNvSpPr/>
          <p:nvPr/>
        </p:nvSpPr>
        <p:spPr>
          <a:xfrm>
            <a:off x="3401167" y="3648529"/>
            <a:ext cx="2607332" cy="91394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31" name="Rectangle 30">
            <a:extLst>
              <a:ext uri="{FF2B5EF4-FFF2-40B4-BE49-F238E27FC236}">
                <a16:creationId xmlns:a16="http://schemas.microsoft.com/office/drawing/2014/main" id="{A8CD83FA-ED72-4561-BBA0-31865A2A34C2}"/>
              </a:ext>
            </a:extLst>
          </p:cNvPr>
          <p:cNvSpPr/>
          <p:nvPr/>
        </p:nvSpPr>
        <p:spPr>
          <a:xfrm>
            <a:off x="6183500" y="3648529"/>
            <a:ext cx="2607332" cy="91394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32" name="Rectangle 31">
            <a:extLst>
              <a:ext uri="{FF2B5EF4-FFF2-40B4-BE49-F238E27FC236}">
                <a16:creationId xmlns:a16="http://schemas.microsoft.com/office/drawing/2014/main" id="{D6063000-4BDA-4632-ABE1-352A74733347}"/>
              </a:ext>
            </a:extLst>
          </p:cNvPr>
          <p:cNvSpPr/>
          <p:nvPr/>
        </p:nvSpPr>
        <p:spPr>
          <a:xfrm>
            <a:off x="8965833" y="3648529"/>
            <a:ext cx="2607332" cy="91394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29" name="Rectangle 28">
            <a:extLst>
              <a:ext uri="{FF2B5EF4-FFF2-40B4-BE49-F238E27FC236}">
                <a16:creationId xmlns:a16="http://schemas.microsoft.com/office/drawing/2014/main" id="{2E5FF3DF-F43C-4360-BD8A-9648F298ECAB}"/>
              </a:ext>
            </a:extLst>
          </p:cNvPr>
          <p:cNvSpPr/>
          <p:nvPr/>
        </p:nvSpPr>
        <p:spPr>
          <a:xfrm>
            <a:off x="1043247" y="3498546"/>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Strategic Goal #1</a:t>
            </a:r>
          </a:p>
        </p:txBody>
      </p:sp>
      <p:sp>
        <p:nvSpPr>
          <p:cNvPr id="33" name="Rectangle 32">
            <a:extLst>
              <a:ext uri="{FF2B5EF4-FFF2-40B4-BE49-F238E27FC236}">
                <a16:creationId xmlns:a16="http://schemas.microsoft.com/office/drawing/2014/main" id="{4A865C38-0262-48E2-879F-DFE3C26099FA}"/>
              </a:ext>
            </a:extLst>
          </p:cNvPr>
          <p:cNvSpPr/>
          <p:nvPr/>
        </p:nvSpPr>
        <p:spPr>
          <a:xfrm>
            <a:off x="3825579" y="3498546"/>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Strategic Goal #2</a:t>
            </a:r>
          </a:p>
        </p:txBody>
      </p:sp>
      <p:sp>
        <p:nvSpPr>
          <p:cNvPr id="34" name="Rectangle 33">
            <a:extLst>
              <a:ext uri="{FF2B5EF4-FFF2-40B4-BE49-F238E27FC236}">
                <a16:creationId xmlns:a16="http://schemas.microsoft.com/office/drawing/2014/main" id="{5728055F-1F20-45A1-9A11-FEF088532A1A}"/>
              </a:ext>
            </a:extLst>
          </p:cNvPr>
          <p:cNvSpPr/>
          <p:nvPr/>
        </p:nvSpPr>
        <p:spPr>
          <a:xfrm>
            <a:off x="6607911" y="3498546"/>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Strategic Goal #3</a:t>
            </a:r>
          </a:p>
        </p:txBody>
      </p:sp>
      <p:sp>
        <p:nvSpPr>
          <p:cNvPr id="35" name="Rectangle 34">
            <a:extLst>
              <a:ext uri="{FF2B5EF4-FFF2-40B4-BE49-F238E27FC236}">
                <a16:creationId xmlns:a16="http://schemas.microsoft.com/office/drawing/2014/main" id="{FB4AE5CA-EC58-4AC2-847B-6BAE351C40D6}"/>
              </a:ext>
            </a:extLst>
          </p:cNvPr>
          <p:cNvSpPr/>
          <p:nvPr/>
        </p:nvSpPr>
        <p:spPr>
          <a:xfrm>
            <a:off x="9390245" y="3498546"/>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Strategic Goal #4</a:t>
            </a:r>
          </a:p>
        </p:txBody>
      </p:sp>
      <p:sp>
        <p:nvSpPr>
          <p:cNvPr id="36" name="Rectangle 35">
            <a:extLst>
              <a:ext uri="{FF2B5EF4-FFF2-40B4-BE49-F238E27FC236}">
                <a16:creationId xmlns:a16="http://schemas.microsoft.com/office/drawing/2014/main" id="{3941DB7A-B324-4B89-A276-1DB8C65FC1DF}"/>
              </a:ext>
            </a:extLst>
          </p:cNvPr>
          <p:cNvSpPr/>
          <p:nvPr/>
        </p:nvSpPr>
        <p:spPr>
          <a:xfrm>
            <a:off x="618835" y="4856166"/>
            <a:ext cx="2607332" cy="16367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37" name="Rectangle 36">
            <a:extLst>
              <a:ext uri="{FF2B5EF4-FFF2-40B4-BE49-F238E27FC236}">
                <a16:creationId xmlns:a16="http://schemas.microsoft.com/office/drawing/2014/main" id="{A581FDA5-FBF6-4012-99B4-6A6271B13860}"/>
              </a:ext>
            </a:extLst>
          </p:cNvPr>
          <p:cNvSpPr/>
          <p:nvPr/>
        </p:nvSpPr>
        <p:spPr>
          <a:xfrm>
            <a:off x="3401167" y="4856166"/>
            <a:ext cx="2607332" cy="16367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38" name="Rectangle 37">
            <a:extLst>
              <a:ext uri="{FF2B5EF4-FFF2-40B4-BE49-F238E27FC236}">
                <a16:creationId xmlns:a16="http://schemas.microsoft.com/office/drawing/2014/main" id="{1F8ACB6D-D1AD-4050-BC35-4F7C4C7CD4DD}"/>
              </a:ext>
            </a:extLst>
          </p:cNvPr>
          <p:cNvSpPr/>
          <p:nvPr/>
        </p:nvSpPr>
        <p:spPr>
          <a:xfrm>
            <a:off x="6183500" y="4856166"/>
            <a:ext cx="2607332" cy="16367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39" name="Rectangle 38">
            <a:extLst>
              <a:ext uri="{FF2B5EF4-FFF2-40B4-BE49-F238E27FC236}">
                <a16:creationId xmlns:a16="http://schemas.microsoft.com/office/drawing/2014/main" id="{C69B8DAE-3AF9-47DC-8379-1E4D0D9F82A8}"/>
              </a:ext>
            </a:extLst>
          </p:cNvPr>
          <p:cNvSpPr/>
          <p:nvPr/>
        </p:nvSpPr>
        <p:spPr>
          <a:xfrm>
            <a:off x="8965833" y="4856166"/>
            <a:ext cx="2607332" cy="16367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40" name="Rectangle 39">
            <a:extLst>
              <a:ext uri="{FF2B5EF4-FFF2-40B4-BE49-F238E27FC236}">
                <a16:creationId xmlns:a16="http://schemas.microsoft.com/office/drawing/2014/main" id="{2B3E3048-776D-4F1A-8925-B1FDA750268E}"/>
              </a:ext>
            </a:extLst>
          </p:cNvPr>
          <p:cNvSpPr/>
          <p:nvPr/>
        </p:nvSpPr>
        <p:spPr>
          <a:xfrm>
            <a:off x="1043247" y="4706183"/>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Key Initiatives</a:t>
            </a:r>
          </a:p>
        </p:txBody>
      </p:sp>
      <p:sp>
        <p:nvSpPr>
          <p:cNvPr id="41" name="Rectangle 40">
            <a:extLst>
              <a:ext uri="{FF2B5EF4-FFF2-40B4-BE49-F238E27FC236}">
                <a16:creationId xmlns:a16="http://schemas.microsoft.com/office/drawing/2014/main" id="{588EBED8-04F6-46A6-A296-9FD8A3C76AFD}"/>
              </a:ext>
            </a:extLst>
          </p:cNvPr>
          <p:cNvSpPr/>
          <p:nvPr/>
        </p:nvSpPr>
        <p:spPr>
          <a:xfrm>
            <a:off x="3825579" y="4706183"/>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Key Initiatives</a:t>
            </a:r>
          </a:p>
        </p:txBody>
      </p:sp>
      <p:sp>
        <p:nvSpPr>
          <p:cNvPr id="42" name="Rectangle 41">
            <a:extLst>
              <a:ext uri="{FF2B5EF4-FFF2-40B4-BE49-F238E27FC236}">
                <a16:creationId xmlns:a16="http://schemas.microsoft.com/office/drawing/2014/main" id="{06FF00DE-AB94-4DF5-B0BF-654CAB79288D}"/>
              </a:ext>
            </a:extLst>
          </p:cNvPr>
          <p:cNvSpPr/>
          <p:nvPr/>
        </p:nvSpPr>
        <p:spPr>
          <a:xfrm>
            <a:off x="6607911" y="4706183"/>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Key Initiatives</a:t>
            </a:r>
          </a:p>
        </p:txBody>
      </p:sp>
      <p:sp>
        <p:nvSpPr>
          <p:cNvPr id="43" name="Rectangle 42">
            <a:extLst>
              <a:ext uri="{FF2B5EF4-FFF2-40B4-BE49-F238E27FC236}">
                <a16:creationId xmlns:a16="http://schemas.microsoft.com/office/drawing/2014/main" id="{12F747E1-D7E6-489E-ACC7-2153C63400FE}"/>
              </a:ext>
            </a:extLst>
          </p:cNvPr>
          <p:cNvSpPr/>
          <p:nvPr/>
        </p:nvSpPr>
        <p:spPr>
          <a:xfrm>
            <a:off x="9390245" y="4706183"/>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Key Initiatives</a:t>
            </a:r>
          </a:p>
        </p:txBody>
      </p:sp>
      <p:sp>
        <p:nvSpPr>
          <p:cNvPr id="26" name="Slide Number Placeholder 1">
            <a:extLst>
              <a:ext uri="{FF2B5EF4-FFF2-40B4-BE49-F238E27FC236}">
                <a16:creationId xmlns:a16="http://schemas.microsoft.com/office/drawing/2014/main" id="{F89B5CAC-DF48-48C0-961A-C43558DE61A0}"/>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3" name="Rectangle: Rounded Corners 3">
            <a:extLst>
              <a:ext uri="{FF2B5EF4-FFF2-40B4-BE49-F238E27FC236}">
                <a16:creationId xmlns:a16="http://schemas.microsoft.com/office/drawing/2014/main" id="{954C3211-3F8A-C44B-3D2F-AAA2A495DD71}"/>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3521194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444702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Strategy map</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56" name="Rectangle 8">
            <a:extLst>
              <a:ext uri="{FF2B5EF4-FFF2-40B4-BE49-F238E27FC236}">
                <a16:creationId xmlns:a16="http://schemas.microsoft.com/office/drawing/2014/main" id="{BDEDACB7-E7C5-6E08-7479-4E4662054D87}"/>
              </a:ext>
            </a:extLst>
          </p:cNvPr>
          <p:cNvSpPr/>
          <p:nvPr/>
        </p:nvSpPr>
        <p:spPr>
          <a:xfrm>
            <a:off x="607893" y="2255865"/>
            <a:ext cx="1812590" cy="928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57" name="Rectangle 9">
            <a:extLst>
              <a:ext uri="{FF2B5EF4-FFF2-40B4-BE49-F238E27FC236}">
                <a16:creationId xmlns:a16="http://schemas.microsoft.com/office/drawing/2014/main" id="{D4342F79-80B5-DE57-BF9A-BEFAEE1F4C4B}"/>
              </a:ext>
            </a:extLst>
          </p:cNvPr>
          <p:cNvSpPr/>
          <p:nvPr/>
        </p:nvSpPr>
        <p:spPr>
          <a:xfrm>
            <a:off x="607893" y="1948831"/>
            <a:ext cx="1812590" cy="271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Perspectives</a:t>
            </a:r>
          </a:p>
        </p:txBody>
      </p:sp>
      <p:sp>
        <p:nvSpPr>
          <p:cNvPr id="58" name="Rectangle 10">
            <a:extLst>
              <a:ext uri="{FF2B5EF4-FFF2-40B4-BE49-F238E27FC236}">
                <a16:creationId xmlns:a16="http://schemas.microsoft.com/office/drawing/2014/main" id="{32158932-3CDA-6B0A-861B-34E9788A494D}"/>
              </a:ext>
            </a:extLst>
          </p:cNvPr>
          <p:cNvSpPr/>
          <p:nvPr/>
        </p:nvSpPr>
        <p:spPr>
          <a:xfrm>
            <a:off x="607893" y="3240876"/>
            <a:ext cx="1812590" cy="928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59" name="Rectangle 11">
            <a:extLst>
              <a:ext uri="{FF2B5EF4-FFF2-40B4-BE49-F238E27FC236}">
                <a16:creationId xmlns:a16="http://schemas.microsoft.com/office/drawing/2014/main" id="{86C7BA26-7694-220F-CAFE-56F55C01A873}"/>
              </a:ext>
            </a:extLst>
          </p:cNvPr>
          <p:cNvSpPr/>
          <p:nvPr/>
        </p:nvSpPr>
        <p:spPr>
          <a:xfrm>
            <a:off x="607893" y="4225886"/>
            <a:ext cx="1812590" cy="928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60" name="Rectangle 13">
            <a:extLst>
              <a:ext uri="{FF2B5EF4-FFF2-40B4-BE49-F238E27FC236}">
                <a16:creationId xmlns:a16="http://schemas.microsoft.com/office/drawing/2014/main" id="{0F9DD195-3B6F-F8E2-2E19-46487DC9BF4A}"/>
              </a:ext>
            </a:extLst>
          </p:cNvPr>
          <p:cNvSpPr/>
          <p:nvPr/>
        </p:nvSpPr>
        <p:spPr>
          <a:xfrm>
            <a:off x="607893" y="5210897"/>
            <a:ext cx="1812590" cy="928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Learning &amp;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rgbClr val="FFFFFF"/>
                </a:solidFill>
                <a:latin typeface="Arial" panose="020B0604020202020204"/>
              </a:rPr>
              <a:t>g</a:t>
            </a:r>
            <a:r>
              <a:rPr kumimoji="0" lang="en-US" sz="1500" b="1" i="0" u="none" strike="noStrike" kern="1200" cap="none" spc="0" normalizeH="0" baseline="0" noProof="0" dirty="0" err="1">
                <a:ln>
                  <a:noFill/>
                </a:ln>
                <a:solidFill>
                  <a:srgbClr val="FFFFFF"/>
                </a:solidFill>
                <a:effectLst/>
                <a:uLnTx/>
                <a:uFillTx/>
                <a:latin typeface="Arial" panose="020B0604020202020204"/>
                <a:ea typeface="+mn-ea"/>
                <a:cs typeface="+mn-cs"/>
              </a:rPr>
              <a:t>rowth</a:t>
            </a:r>
            <a:endPar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61" name="Rectangle 14">
            <a:extLst>
              <a:ext uri="{FF2B5EF4-FFF2-40B4-BE49-F238E27FC236}">
                <a16:creationId xmlns:a16="http://schemas.microsoft.com/office/drawing/2014/main" id="{7A344935-1745-E0D7-48E9-738C7A687774}"/>
              </a:ext>
            </a:extLst>
          </p:cNvPr>
          <p:cNvSpPr/>
          <p:nvPr/>
        </p:nvSpPr>
        <p:spPr>
          <a:xfrm>
            <a:off x="2480188" y="2255865"/>
            <a:ext cx="9106975" cy="928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62" name="Rectangle 18">
            <a:extLst>
              <a:ext uri="{FF2B5EF4-FFF2-40B4-BE49-F238E27FC236}">
                <a16:creationId xmlns:a16="http://schemas.microsoft.com/office/drawing/2014/main" id="{1E2C6FC7-6350-4614-E6EC-703405BAE661}"/>
              </a:ext>
            </a:extLst>
          </p:cNvPr>
          <p:cNvSpPr/>
          <p:nvPr/>
        </p:nvSpPr>
        <p:spPr>
          <a:xfrm>
            <a:off x="2480188" y="3240876"/>
            <a:ext cx="9106975" cy="928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63" name="Rectangle 19">
            <a:extLst>
              <a:ext uri="{FF2B5EF4-FFF2-40B4-BE49-F238E27FC236}">
                <a16:creationId xmlns:a16="http://schemas.microsoft.com/office/drawing/2014/main" id="{75D51B47-605A-91EB-6807-002F4FA62561}"/>
              </a:ext>
            </a:extLst>
          </p:cNvPr>
          <p:cNvSpPr/>
          <p:nvPr/>
        </p:nvSpPr>
        <p:spPr>
          <a:xfrm>
            <a:off x="2480188" y="4225886"/>
            <a:ext cx="9106975" cy="928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64" name="Rectangle 22">
            <a:extLst>
              <a:ext uri="{FF2B5EF4-FFF2-40B4-BE49-F238E27FC236}">
                <a16:creationId xmlns:a16="http://schemas.microsoft.com/office/drawing/2014/main" id="{CB940190-00F8-ED1E-B9AD-73C80898613D}"/>
              </a:ext>
            </a:extLst>
          </p:cNvPr>
          <p:cNvSpPr/>
          <p:nvPr/>
        </p:nvSpPr>
        <p:spPr>
          <a:xfrm>
            <a:off x="2480188" y="5210897"/>
            <a:ext cx="9106975" cy="928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65" name="Rectangle 23">
            <a:extLst>
              <a:ext uri="{FF2B5EF4-FFF2-40B4-BE49-F238E27FC236}">
                <a16:creationId xmlns:a16="http://schemas.microsoft.com/office/drawing/2014/main" id="{008D5C88-EBC3-04BA-8A4D-F8892E230251}"/>
              </a:ext>
            </a:extLst>
          </p:cNvPr>
          <p:cNvSpPr/>
          <p:nvPr/>
        </p:nvSpPr>
        <p:spPr>
          <a:xfrm>
            <a:off x="2480188" y="1948831"/>
            <a:ext cx="9106975" cy="271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sp>
        <p:nvSpPr>
          <p:cNvPr id="66" name="Rectangle: Rounded Corners 24">
            <a:extLst>
              <a:ext uri="{FF2B5EF4-FFF2-40B4-BE49-F238E27FC236}">
                <a16:creationId xmlns:a16="http://schemas.microsoft.com/office/drawing/2014/main" id="{539A10A3-9898-7D69-A60D-48673322304B}"/>
              </a:ext>
            </a:extLst>
          </p:cNvPr>
          <p:cNvSpPr/>
          <p:nvPr/>
        </p:nvSpPr>
        <p:spPr bwMode="auto">
          <a:xfrm>
            <a:off x="2610608" y="438400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I1 - Insert your own text</a:t>
            </a:r>
          </a:p>
        </p:txBody>
      </p:sp>
      <p:sp>
        <p:nvSpPr>
          <p:cNvPr id="67" name="Rectangle: Rounded Corners 25">
            <a:extLst>
              <a:ext uri="{FF2B5EF4-FFF2-40B4-BE49-F238E27FC236}">
                <a16:creationId xmlns:a16="http://schemas.microsoft.com/office/drawing/2014/main" id="{1F05CD35-E5CB-0F95-210B-9BE37CF1F43A}"/>
              </a:ext>
            </a:extLst>
          </p:cNvPr>
          <p:cNvSpPr/>
          <p:nvPr/>
        </p:nvSpPr>
        <p:spPr bwMode="auto">
          <a:xfrm>
            <a:off x="4878836" y="438400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I2 - Insert your own text</a:t>
            </a:r>
          </a:p>
        </p:txBody>
      </p:sp>
      <p:sp>
        <p:nvSpPr>
          <p:cNvPr id="68" name="Rectangle: Rounded Corners 26">
            <a:extLst>
              <a:ext uri="{FF2B5EF4-FFF2-40B4-BE49-F238E27FC236}">
                <a16:creationId xmlns:a16="http://schemas.microsoft.com/office/drawing/2014/main" id="{DB82B1E9-90D1-84C3-D814-87892CF25DAD}"/>
              </a:ext>
            </a:extLst>
          </p:cNvPr>
          <p:cNvSpPr/>
          <p:nvPr/>
        </p:nvSpPr>
        <p:spPr bwMode="auto">
          <a:xfrm>
            <a:off x="7154939" y="438400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I3 - Insert your own text</a:t>
            </a:r>
          </a:p>
        </p:txBody>
      </p:sp>
      <p:sp>
        <p:nvSpPr>
          <p:cNvPr id="69" name="Rectangle: Rounded Corners 27">
            <a:extLst>
              <a:ext uri="{FF2B5EF4-FFF2-40B4-BE49-F238E27FC236}">
                <a16:creationId xmlns:a16="http://schemas.microsoft.com/office/drawing/2014/main" id="{A5A699CE-F52E-BE00-57AC-3F5C091A73B9}"/>
              </a:ext>
            </a:extLst>
          </p:cNvPr>
          <p:cNvSpPr/>
          <p:nvPr/>
        </p:nvSpPr>
        <p:spPr bwMode="auto">
          <a:xfrm>
            <a:off x="9423168" y="438400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I4 - Insert your own text</a:t>
            </a:r>
          </a:p>
        </p:txBody>
      </p:sp>
      <p:sp>
        <p:nvSpPr>
          <p:cNvPr id="70" name="Rectangle: Rounded Corners 28">
            <a:extLst>
              <a:ext uri="{FF2B5EF4-FFF2-40B4-BE49-F238E27FC236}">
                <a16:creationId xmlns:a16="http://schemas.microsoft.com/office/drawing/2014/main" id="{3B1A3585-094C-E33C-FA4E-FFBB2B7A4F84}"/>
              </a:ext>
            </a:extLst>
          </p:cNvPr>
          <p:cNvSpPr/>
          <p:nvPr/>
        </p:nvSpPr>
        <p:spPr bwMode="auto">
          <a:xfrm>
            <a:off x="2610608" y="5369020"/>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L1 - Insert your own text</a:t>
            </a:r>
          </a:p>
        </p:txBody>
      </p:sp>
      <p:sp>
        <p:nvSpPr>
          <p:cNvPr id="71" name="Rectangle: Rounded Corners 29">
            <a:extLst>
              <a:ext uri="{FF2B5EF4-FFF2-40B4-BE49-F238E27FC236}">
                <a16:creationId xmlns:a16="http://schemas.microsoft.com/office/drawing/2014/main" id="{2A3B62B7-B836-A48B-80EF-E83A69304476}"/>
              </a:ext>
            </a:extLst>
          </p:cNvPr>
          <p:cNvSpPr/>
          <p:nvPr/>
        </p:nvSpPr>
        <p:spPr bwMode="auto">
          <a:xfrm>
            <a:off x="4878836" y="5369020"/>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L2 - Insert your own text</a:t>
            </a:r>
          </a:p>
        </p:txBody>
      </p:sp>
      <p:sp>
        <p:nvSpPr>
          <p:cNvPr id="72" name="Rectangle: Rounded Corners 30">
            <a:extLst>
              <a:ext uri="{FF2B5EF4-FFF2-40B4-BE49-F238E27FC236}">
                <a16:creationId xmlns:a16="http://schemas.microsoft.com/office/drawing/2014/main" id="{66CDB4C5-C3A5-6330-AEBB-C94A6BABA87C}"/>
              </a:ext>
            </a:extLst>
          </p:cNvPr>
          <p:cNvSpPr/>
          <p:nvPr/>
        </p:nvSpPr>
        <p:spPr bwMode="auto">
          <a:xfrm>
            <a:off x="7154939" y="5369020"/>
            <a:ext cx="2070452" cy="612478"/>
          </a:xfrm>
          <a:prstGeom prst="roundRect">
            <a:avLst/>
          </a:prstGeom>
          <a:solidFill>
            <a:schemeClr val="bg1"/>
          </a:solidFill>
          <a:ln>
            <a:solidFill>
              <a:schemeClr val="tx2"/>
            </a:solidFill>
          </a:ln>
        </p:spPr>
        <p:txBody>
          <a:bodyPr wrap="square" lIns="0" tIns="45715" rIns="0"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L3 - Insert your own text</a:t>
            </a:r>
          </a:p>
        </p:txBody>
      </p:sp>
      <p:sp>
        <p:nvSpPr>
          <p:cNvPr id="73" name="Rectangle: Rounded Corners 31">
            <a:extLst>
              <a:ext uri="{FF2B5EF4-FFF2-40B4-BE49-F238E27FC236}">
                <a16:creationId xmlns:a16="http://schemas.microsoft.com/office/drawing/2014/main" id="{A0EFC505-5CD9-3ACE-8248-7A36C72578C7}"/>
              </a:ext>
            </a:extLst>
          </p:cNvPr>
          <p:cNvSpPr/>
          <p:nvPr/>
        </p:nvSpPr>
        <p:spPr bwMode="auto">
          <a:xfrm>
            <a:off x="9423168" y="5369020"/>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L4 - Insert your own text</a:t>
            </a:r>
          </a:p>
        </p:txBody>
      </p:sp>
      <p:sp>
        <p:nvSpPr>
          <p:cNvPr id="74" name="Rectangle: Rounded Corners 32">
            <a:extLst>
              <a:ext uri="{FF2B5EF4-FFF2-40B4-BE49-F238E27FC236}">
                <a16:creationId xmlns:a16="http://schemas.microsoft.com/office/drawing/2014/main" id="{F796DF7E-376C-660C-72C5-70C1065AE378}"/>
              </a:ext>
            </a:extLst>
          </p:cNvPr>
          <p:cNvSpPr/>
          <p:nvPr/>
        </p:nvSpPr>
        <p:spPr bwMode="auto">
          <a:xfrm>
            <a:off x="2610608" y="339899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C1 - Insert your own text</a:t>
            </a:r>
          </a:p>
        </p:txBody>
      </p:sp>
      <p:sp>
        <p:nvSpPr>
          <p:cNvPr id="75" name="Rectangle: Rounded Corners 33">
            <a:extLst>
              <a:ext uri="{FF2B5EF4-FFF2-40B4-BE49-F238E27FC236}">
                <a16:creationId xmlns:a16="http://schemas.microsoft.com/office/drawing/2014/main" id="{82114393-F44C-C96B-2AE5-CBF6CE5B49A3}"/>
              </a:ext>
            </a:extLst>
          </p:cNvPr>
          <p:cNvSpPr/>
          <p:nvPr/>
        </p:nvSpPr>
        <p:spPr bwMode="auto">
          <a:xfrm>
            <a:off x="4878836" y="339899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C2 - Insert your own text</a:t>
            </a:r>
          </a:p>
        </p:txBody>
      </p:sp>
      <p:sp>
        <p:nvSpPr>
          <p:cNvPr id="76" name="Rectangle: Rounded Corners 34">
            <a:extLst>
              <a:ext uri="{FF2B5EF4-FFF2-40B4-BE49-F238E27FC236}">
                <a16:creationId xmlns:a16="http://schemas.microsoft.com/office/drawing/2014/main" id="{9EA93708-A77D-A13A-11DD-00347444AD13}"/>
              </a:ext>
            </a:extLst>
          </p:cNvPr>
          <p:cNvSpPr/>
          <p:nvPr/>
        </p:nvSpPr>
        <p:spPr bwMode="auto">
          <a:xfrm>
            <a:off x="7154939" y="339899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C3 - Insert your own text</a:t>
            </a:r>
          </a:p>
        </p:txBody>
      </p:sp>
      <p:sp>
        <p:nvSpPr>
          <p:cNvPr id="77" name="Rectangle: Rounded Corners 35">
            <a:extLst>
              <a:ext uri="{FF2B5EF4-FFF2-40B4-BE49-F238E27FC236}">
                <a16:creationId xmlns:a16="http://schemas.microsoft.com/office/drawing/2014/main" id="{C3BCFBE3-078E-F6E1-638D-B024F8CEE721}"/>
              </a:ext>
            </a:extLst>
          </p:cNvPr>
          <p:cNvSpPr/>
          <p:nvPr/>
        </p:nvSpPr>
        <p:spPr bwMode="auto">
          <a:xfrm>
            <a:off x="9423168" y="339899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C4 - Insert your own text</a:t>
            </a:r>
          </a:p>
        </p:txBody>
      </p:sp>
      <p:sp>
        <p:nvSpPr>
          <p:cNvPr id="78" name="Rectangle: Rounded Corners 36">
            <a:extLst>
              <a:ext uri="{FF2B5EF4-FFF2-40B4-BE49-F238E27FC236}">
                <a16:creationId xmlns:a16="http://schemas.microsoft.com/office/drawing/2014/main" id="{B02E525F-81FA-C73B-2FAF-0047D49122EB}"/>
              </a:ext>
            </a:extLst>
          </p:cNvPr>
          <p:cNvSpPr/>
          <p:nvPr/>
        </p:nvSpPr>
        <p:spPr bwMode="auto">
          <a:xfrm>
            <a:off x="2610608" y="2413988"/>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F1 - Insert your own text</a:t>
            </a:r>
          </a:p>
        </p:txBody>
      </p:sp>
      <p:sp>
        <p:nvSpPr>
          <p:cNvPr id="79" name="Rectangle: Rounded Corners 37">
            <a:extLst>
              <a:ext uri="{FF2B5EF4-FFF2-40B4-BE49-F238E27FC236}">
                <a16:creationId xmlns:a16="http://schemas.microsoft.com/office/drawing/2014/main" id="{E5B674E8-DCAB-E55D-4D82-8749A73BC16C}"/>
              </a:ext>
            </a:extLst>
          </p:cNvPr>
          <p:cNvSpPr/>
          <p:nvPr/>
        </p:nvSpPr>
        <p:spPr bwMode="auto">
          <a:xfrm>
            <a:off x="4878836" y="2413988"/>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F2 - Insert your own text</a:t>
            </a:r>
          </a:p>
        </p:txBody>
      </p:sp>
      <p:sp>
        <p:nvSpPr>
          <p:cNvPr id="80" name="Rectangle: Rounded Corners 38">
            <a:extLst>
              <a:ext uri="{FF2B5EF4-FFF2-40B4-BE49-F238E27FC236}">
                <a16:creationId xmlns:a16="http://schemas.microsoft.com/office/drawing/2014/main" id="{3B1877CC-8F76-E60A-26A0-1E45C4428A64}"/>
              </a:ext>
            </a:extLst>
          </p:cNvPr>
          <p:cNvSpPr/>
          <p:nvPr/>
        </p:nvSpPr>
        <p:spPr bwMode="auto">
          <a:xfrm>
            <a:off x="7154939" y="2413988"/>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F3 - Insert your own text</a:t>
            </a:r>
          </a:p>
        </p:txBody>
      </p:sp>
      <p:sp>
        <p:nvSpPr>
          <p:cNvPr id="81" name="Rectangle: Rounded Corners 39">
            <a:extLst>
              <a:ext uri="{FF2B5EF4-FFF2-40B4-BE49-F238E27FC236}">
                <a16:creationId xmlns:a16="http://schemas.microsoft.com/office/drawing/2014/main" id="{D0409BB3-008D-7E1B-3181-EEB1858A90B4}"/>
              </a:ext>
            </a:extLst>
          </p:cNvPr>
          <p:cNvSpPr/>
          <p:nvPr/>
        </p:nvSpPr>
        <p:spPr bwMode="auto">
          <a:xfrm>
            <a:off x="9423168" y="2413988"/>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F4 - Insert your own text</a:t>
            </a:r>
          </a:p>
        </p:txBody>
      </p:sp>
      <p:sp>
        <p:nvSpPr>
          <p:cNvPr id="82" name="Rounded Rectangular Callout 19">
            <a:extLst>
              <a:ext uri="{FF2B5EF4-FFF2-40B4-BE49-F238E27FC236}">
                <a16:creationId xmlns:a16="http://schemas.microsoft.com/office/drawing/2014/main" id="{379C3077-4FF7-B624-8F5C-6D18FC43B86C}"/>
              </a:ext>
            </a:extLst>
          </p:cNvPr>
          <p:cNvSpPr/>
          <p:nvPr/>
        </p:nvSpPr>
        <p:spPr bwMode="auto">
          <a:xfrm>
            <a:off x="8267700" y="365125"/>
            <a:ext cx="2777999" cy="1248736"/>
          </a:xfrm>
          <a:prstGeom prst="wedgeRoundRectCallout">
            <a:avLst>
              <a:gd name="adj1" fmla="val -63822"/>
              <a:gd name="adj2" fmla="val -2592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best practice is to have between 1 and 3 slides for the Executive Summary. Usually, the Strategy Map, Balanced Scorecard, and Business Roadmap represent a good summary of the Strategic Plan.</a:t>
            </a:r>
          </a:p>
        </p:txBody>
      </p:sp>
    </p:spTree>
    <p:extLst>
      <p:ext uri="{BB962C8B-B14F-4D97-AF65-F5344CB8AC3E}">
        <p14:creationId xmlns:p14="http://schemas.microsoft.com/office/powerpoint/2010/main" val="4138234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4882726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tangle 14">
            <a:extLst>
              <a:ext uri="{FF2B5EF4-FFF2-40B4-BE49-F238E27FC236}">
                <a16:creationId xmlns:a16="http://schemas.microsoft.com/office/drawing/2014/main" id="{5A2AB762-0E82-414D-AB35-6DB7F2F2818E}"/>
              </a:ext>
            </a:extLst>
          </p:cNvPr>
          <p:cNvSpPr/>
          <p:nvPr/>
        </p:nvSpPr>
        <p:spPr>
          <a:xfrm>
            <a:off x="2480188" y="2001446"/>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1" name="Rectangle 110">
            <a:extLst>
              <a:ext uri="{FF2B5EF4-FFF2-40B4-BE49-F238E27FC236}">
                <a16:creationId xmlns:a16="http://schemas.microsoft.com/office/drawing/2014/main" id="{107A90B9-9510-41E3-9CD7-7919F7056613}"/>
              </a:ext>
            </a:extLst>
          </p:cNvPr>
          <p:cNvSpPr/>
          <p:nvPr/>
        </p:nvSpPr>
        <p:spPr>
          <a:xfrm>
            <a:off x="2480188" y="3115531"/>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2" name="Rectangle 111">
            <a:extLst>
              <a:ext uri="{FF2B5EF4-FFF2-40B4-BE49-F238E27FC236}">
                <a16:creationId xmlns:a16="http://schemas.microsoft.com/office/drawing/2014/main" id="{BF5C7944-5C8E-45B0-87D8-493030FB4011}"/>
              </a:ext>
            </a:extLst>
          </p:cNvPr>
          <p:cNvSpPr/>
          <p:nvPr/>
        </p:nvSpPr>
        <p:spPr>
          <a:xfrm>
            <a:off x="2480188" y="4229615"/>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3" name="Rectangle 112">
            <a:extLst>
              <a:ext uri="{FF2B5EF4-FFF2-40B4-BE49-F238E27FC236}">
                <a16:creationId xmlns:a16="http://schemas.microsoft.com/office/drawing/2014/main" id="{C7BDD4D6-FD54-498F-B01E-F3D124343DFE}"/>
              </a:ext>
            </a:extLst>
          </p:cNvPr>
          <p:cNvSpPr/>
          <p:nvPr/>
        </p:nvSpPr>
        <p:spPr>
          <a:xfrm>
            <a:off x="2480188" y="5343700"/>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Strategy map</a:t>
            </a:r>
            <a:endParaRPr lang="en-US" sz="2400" b="0" kern="0" dirty="0"/>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14</a:t>
            </a:fld>
            <a:endParaRPr lang="en-US" dirty="0">
              <a:solidFill>
                <a:srgbClr val="ADAFBB"/>
              </a:solidFill>
            </a:endParaRPr>
          </a:p>
        </p:txBody>
      </p:sp>
      <p:sp>
        <p:nvSpPr>
          <p:cNvPr id="9" name="Rectangle 8">
            <a:extLst>
              <a:ext uri="{FF2B5EF4-FFF2-40B4-BE49-F238E27FC236}">
                <a16:creationId xmlns:a16="http://schemas.microsoft.com/office/drawing/2014/main" id="{D5463A21-31C4-4173-877B-42E7BD310C1C}"/>
              </a:ext>
            </a:extLst>
          </p:cNvPr>
          <p:cNvSpPr/>
          <p:nvPr/>
        </p:nvSpPr>
        <p:spPr>
          <a:xfrm>
            <a:off x="607893" y="20014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10" name="Rectangle 9">
            <a:extLst>
              <a:ext uri="{FF2B5EF4-FFF2-40B4-BE49-F238E27FC236}">
                <a16:creationId xmlns:a16="http://schemas.microsoft.com/office/drawing/2014/main" id="{5765D964-DA2F-4CEB-8768-579B9BC8B3BC}"/>
              </a:ext>
            </a:extLst>
          </p:cNvPr>
          <p:cNvSpPr/>
          <p:nvPr/>
        </p:nvSpPr>
        <p:spPr>
          <a:xfrm>
            <a:off x="607893" y="16438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11" name="Rectangle 10">
            <a:extLst>
              <a:ext uri="{FF2B5EF4-FFF2-40B4-BE49-F238E27FC236}">
                <a16:creationId xmlns:a16="http://schemas.microsoft.com/office/drawing/2014/main" id="{E1C70AB8-9FFE-41FC-99CD-2350BAB70CE5}"/>
              </a:ext>
            </a:extLst>
          </p:cNvPr>
          <p:cNvSpPr/>
          <p:nvPr/>
        </p:nvSpPr>
        <p:spPr>
          <a:xfrm>
            <a:off x="607893" y="31155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12" name="Rectangle 11">
            <a:extLst>
              <a:ext uri="{FF2B5EF4-FFF2-40B4-BE49-F238E27FC236}">
                <a16:creationId xmlns:a16="http://schemas.microsoft.com/office/drawing/2014/main" id="{84B728AA-59B9-4551-B6A8-23C3A838ABE8}"/>
              </a:ext>
            </a:extLst>
          </p:cNvPr>
          <p:cNvSpPr/>
          <p:nvPr/>
        </p:nvSpPr>
        <p:spPr>
          <a:xfrm>
            <a:off x="607893" y="42296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14" name="Rectangle 13">
            <a:extLst>
              <a:ext uri="{FF2B5EF4-FFF2-40B4-BE49-F238E27FC236}">
                <a16:creationId xmlns:a16="http://schemas.microsoft.com/office/drawing/2014/main" id="{143B320D-B70F-4EBE-977A-3C8322274958}"/>
              </a:ext>
            </a:extLst>
          </p:cNvPr>
          <p:cNvSpPr/>
          <p:nvPr/>
        </p:nvSpPr>
        <p:spPr>
          <a:xfrm>
            <a:off x="607893" y="53437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24" name="Rectangle 23">
            <a:extLst>
              <a:ext uri="{FF2B5EF4-FFF2-40B4-BE49-F238E27FC236}">
                <a16:creationId xmlns:a16="http://schemas.microsoft.com/office/drawing/2014/main" id="{93FBB0C2-01D8-415D-8762-D2E6E6E829BB}"/>
              </a:ext>
            </a:extLst>
          </p:cNvPr>
          <p:cNvSpPr/>
          <p:nvPr/>
        </p:nvSpPr>
        <p:spPr>
          <a:xfrm>
            <a:off x="2480188" y="1643827"/>
            <a:ext cx="9106975"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2060"/>
                </a:solidFill>
                <a:effectLst/>
                <a:uLnTx/>
                <a:uFillTx/>
                <a:latin typeface="Arial" panose="020B0604020202020204"/>
                <a:ea typeface="+mn-ea"/>
                <a:cs typeface="+mn-cs"/>
              </a:rPr>
              <a:t>Strategic objectives</a:t>
            </a:r>
            <a:endPar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cxnSp>
        <p:nvCxnSpPr>
          <p:cNvPr id="74" name="Connector: Elbow 73">
            <a:extLst>
              <a:ext uri="{FF2B5EF4-FFF2-40B4-BE49-F238E27FC236}">
                <a16:creationId xmlns:a16="http://schemas.microsoft.com/office/drawing/2014/main" id="{2448A6C6-BFB2-4C91-B8CB-DAE777A6F5FC}"/>
              </a:ext>
            </a:extLst>
          </p:cNvPr>
          <p:cNvCxnSpPr>
            <a:cxnSpLocks/>
          </p:cNvCxnSpPr>
          <p:nvPr/>
        </p:nvCxnSpPr>
        <p:spPr>
          <a:xfrm flipV="1">
            <a:off x="11377711" y="4946053"/>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93D7F726-2AA6-4549-802D-BA987756BEE0}"/>
              </a:ext>
            </a:extLst>
          </p:cNvPr>
          <p:cNvCxnSpPr>
            <a:cxnSpLocks/>
          </p:cNvCxnSpPr>
          <p:nvPr/>
        </p:nvCxnSpPr>
        <p:spPr>
          <a:xfrm flipV="1">
            <a:off x="11377711" y="3739557"/>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052D8F7F-3A7C-49EB-8AB9-7DE6F15554CD}"/>
              </a:ext>
            </a:extLst>
          </p:cNvPr>
          <p:cNvCxnSpPr>
            <a:cxnSpLocks/>
          </p:cNvCxnSpPr>
          <p:nvPr/>
        </p:nvCxnSpPr>
        <p:spPr>
          <a:xfrm flipV="1">
            <a:off x="11377711" y="2533060"/>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6FD309DB-435F-4524-A083-1E50FB9C3AD7}"/>
              </a:ext>
            </a:extLst>
          </p:cNvPr>
          <p:cNvSpPr/>
          <p:nvPr/>
        </p:nvSpPr>
        <p:spPr bwMode="auto">
          <a:xfrm>
            <a:off x="3697661"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revenue</a:t>
            </a:r>
          </a:p>
        </p:txBody>
      </p:sp>
      <p:sp>
        <p:nvSpPr>
          <p:cNvPr id="73" name="Oval 72">
            <a:extLst>
              <a:ext uri="{FF2B5EF4-FFF2-40B4-BE49-F238E27FC236}">
                <a16:creationId xmlns:a16="http://schemas.microsoft.com/office/drawing/2014/main" id="{60D19B20-7F47-4ACE-8461-CAD9242F37EB}"/>
              </a:ext>
            </a:extLst>
          </p:cNvPr>
          <p:cNvSpPr/>
          <p:nvPr/>
        </p:nvSpPr>
        <p:spPr bwMode="auto">
          <a:xfrm>
            <a:off x="6161277" y="2027984"/>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a:t>
            </a:r>
            <a:r>
              <a:rPr lang="en-US" sz="900" b="1" dirty="0">
                <a:solidFill>
                  <a:schemeClr val="accent1"/>
                </a:solidFill>
                <a:latin typeface="Arial" charset="0"/>
                <a:cs typeface="Times New Roman" pitchFamily="18" charset="0"/>
              </a:rPr>
              <a:t>p</a:t>
            </a:r>
            <a:r>
              <a:rPr lang="en-US" sz="900" b="1" kern="1200" dirty="0">
                <a:solidFill>
                  <a:schemeClr val="accent1"/>
                </a:solidFill>
                <a:latin typeface="Arial" charset="0"/>
                <a:ea typeface="+mn-ea"/>
                <a:cs typeface="Times New Roman" pitchFamily="18" charset="0"/>
              </a:rPr>
              <a:t>rofit</a:t>
            </a:r>
          </a:p>
        </p:txBody>
      </p:sp>
      <p:sp>
        <p:nvSpPr>
          <p:cNvPr id="77" name="Oval 76">
            <a:extLst>
              <a:ext uri="{FF2B5EF4-FFF2-40B4-BE49-F238E27FC236}">
                <a16:creationId xmlns:a16="http://schemas.microsoft.com/office/drawing/2014/main" id="{B95B370F-E270-4960-A733-41CDAB529E6C}"/>
              </a:ext>
            </a:extLst>
          </p:cNvPr>
          <p:cNvSpPr/>
          <p:nvPr/>
        </p:nvSpPr>
        <p:spPr bwMode="auto">
          <a:xfrm>
            <a:off x="2696060"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a:t>
            </a:r>
            <a:r>
              <a:rPr lang="en-US" sz="900" b="1" dirty="0">
                <a:solidFill>
                  <a:schemeClr val="accent1"/>
                </a:solidFill>
                <a:latin typeface="Arial" charset="0"/>
                <a:cs typeface="Times New Roman" pitchFamily="18" charset="0"/>
              </a:rPr>
              <a:t>number of customers</a:t>
            </a:r>
            <a:endParaRPr lang="en-US" sz="900" b="1" kern="1200" dirty="0">
              <a:solidFill>
                <a:schemeClr val="accent1"/>
              </a:solidFill>
              <a:latin typeface="Arial" charset="0"/>
              <a:ea typeface="+mn-ea"/>
              <a:cs typeface="Times New Roman" pitchFamily="18" charset="0"/>
            </a:endParaRPr>
          </a:p>
        </p:txBody>
      </p:sp>
      <p:sp>
        <p:nvSpPr>
          <p:cNvPr id="78" name="Oval 77">
            <a:extLst>
              <a:ext uri="{FF2B5EF4-FFF2-40B4-BE49-F238E27FC236}">
                <a16:creationId xmlns:a16="http://schemas.microsoft.com/office/drawing/2014/main" id="{E111EEA2-626A-4CB1-89DC-2DF66137279A}"/>
              </a:ext>
            </a:extLst>
          </p:cNvPr>
          <p:cNvSpPr/>
          <p:nvPr/>
        </p:nvSpPr>
        <p:spPr bwMode="auto">
          <a:xfrm>
            <a:off x="4604981"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revenue per customer</a:t>
            </a:r>
          </a:p>
        </p:txBody>
      </p:sp>
      <p:sp>
        <p:nvSpPr>
          <p:cNvPr id="79" name="Oval 78">
            <a:extLst>
              <a:ext uri="{FF2B5EF4-FFF2-40B4-BE49-F238E27FC236}">
                <a16:creationId xmlns:a16="http://schemas.microsoft.com/office/drawing/2014/main" id="{CF7A8DDA-C534-464A-9604-2CA077F8939A}"/>
              </a:ext>
            </a:extLst>
          </p:cNvPr>
          <p:cNvSpPr/>
          <p:nvPr/>
        </p:nvSpPr>
        <p:spPr bwMode="auto">
          <a:xfrm>
            <a:off x="8726829"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Cost</a:t>
            </a:r>
          </a:p>
        </p:txBody>
      </p:sp>
      <p:sp>
        <p:nvSpPr>
          <p:cNvPr id="80" name="Oval 79">
            <a:extLst>
              <a:ext uri="{FF2B5EF4-FFF2-40B4-BE49-F238E27FC236}">
                <a16:creationId xmlns:a16="http://schemas.microsoft.com/office/drawing/2014/main" id="{FF90ECC5-22DC-40AA-863B-F613E27E057C}"/>
              </a:ext>
            </a:extLst>
          </p:cNvPr>
          <p:cNvSpPr/>
          <p:nvPr/>
        </p:nvSpPr>
        <p:spPr bwMode="auto">
          <a:xfrm>
            <a:off x="7725227"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fixed cost</a:t>
            </a:r>
          </a:p>
        </p:txBody>
      </p:sp>
      <p:sp>
        <p:nvSpPr>
          <p:cNvPr id="81" name="Oval 80">
            <a:extLst>
              <a:ext uri="{FF2B5EF4-FFF2-40B4-BE49-F238E27FC236}">
                <a16:creationId xmlns:a16="http://schemas.microsoft.com/office/drawing/2014/main" id="{3883D3EB-883F-4CB8-AB2F-6A2CCF4D5229}"/>
              </a:ext>
            </a:extLst>
          </p:cNvPr>
          <p:cNvSpPr/>
          <p:nvPr/>
        </p:nvSpPr>
        <p:spPr bwMode="auto">
          <a:xfrm>
            <a:off x="9634148"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Decrease variable cost</a:t>
            </a:r>
          </a:p>
        </p:txBody>
      </p:sp>
      <p:sp>
        <p:nvSpPr>
          <p:cNvPr id="93" name="Oval 92">
            <a:extLst>
              <a:ext uri="{FF2B5EF4-FFF2-40B4-BE49-F238E27FC236}">
                <a16:creationId xmlns:a16="http://schemas.microsoft.com/office/drawing/2014/main" id="{A1DDDCC1-1367-4B5E-802C-7DB780281D2B}"/>
              </a:ext>
            </a:extLst>
          </p:cNvPr>
          <p:cNvSpPr/>
          <p:nvPr/>
        </p:nvSpPr>
        <p:spPr bwMode="auto">
          <a:xfrm>
            <a:off x="10055516" y="2194750"/>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94" name="Oval 93">
            <a:extLst>
              <a:ext uri="{FF2B5EF4-FFF2-40B4-BE49-F238E27FC236}">
                <a16:creationId xmlns:a16="http://schemas.microsoft.com/office/drawing/2014/main" id="{422494F8-042F-4255-88F3-99977D143D31}"/>
              </a:ext>
            </a:extLst>
          </p:cNvPr>
          <p:cNvSpPr/>
          <p:nvPr/>
        </p:nvSpPr>
        <p:spPr bwMode="auto">
          <a:xfrm>
            <a:off x="9040099" y="2606141"/>
            <a:ext cx="159432" cy="153594"/>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95" name="Oval 94">
            <a:extLst>
              <a:ext uri="{FF2B5EF4-FFF2-40B4-BE49-F238E27FC236}">
                <a16:creationId xmlns:a16="http://schemas.microsoft.com/office/drawing/2014/main" id="{73E36589-934A-4F90-ABEF-F3C00786D408}"/>
              </a:ext>
            </a:extLst>
          </p:cNvPr>
          <p:cNvSpPr/>
          <p:nvPr/>
        </p:nvSpPr>
        <p:spPr bwMode="auto">
          <a:xfrm>
            <a:off x="10946687" y="2553029"/>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98" name="Oval 97">
            <a:extLst>
              <a:ext uri="{FF2B5EF4-FFF2-40B4-BE49-F238E27FC236}">
                <a16:creationId xmlns:a16="http://schemas.microsoft.com/office/drawing/2014/main" id="{7086447F-47C5-4716-991F-421E1A5008D4}"/>
              </a:ext>
            </a:extLst>
          </p:cNvPr>
          <p:cNvSpPr/>
          <p:nvPr/>
        </p:nvSpPr>
        <p:spPr bwMode="auto">
          <a:xfrm>
            <a:off x="7397482" y="1999402"/>
            <a:ext cx="159432" cy="153594"/>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0" name="Oval 99">
            <a:extLst>
              <a:ext uri="{FF2B5EF4-FFF2-40B4-BE49-F238E27FC236}">
                <a16:creationId xmlns:a16="http://schemas.microsoft.com/office/drawing/2014/main" id="{DCB82127-774D-4DD1-B545-FE9823DE4E23}"/>
              </a:ext>
            </a:extLst>
          </p:cNvPr>
          <p:cNvSpPr/>
          <p:nvPr/>
        </p:nvSpPr>
        <p:spPr bwMode="auto">
          <a:xfrm>
            <a:off x="5060638" y="2194750"/>
            <a:ext cx="159432" cy="153594"/>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1" name="Oval 100">
            <a:extLst>
              <a:ext uri="{FF2B5EF4-FFF2-40B4-BE49-F238E27FC236}">
                <a16:creationId xmlns:a16="http://schemas.microsoft.com/office/drawing/2014/main" id="{D6284C7D-82D1-4B1A-8D6A-E4FE4806BBFF}"/>
              </a:ext>
            </a:extLst>
          </p:cNvPr>
          <p:cNvSpPr/>
          <p:nvPr/>
        </p:nvSpPr>
        <p:spPr bwMode="auto">
          <a:xfrm>
            <a:off x="4045221" y="2606141"/>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02" name="Oval 101">
            <a:extLst>
              <a:ext uri="{FF2B5EF4-FFF2-40B4-BE49-F238E27FC236}">
                <a16:creationId xmlns:a16="http://schemas.microsoft.com/office/drawing/2014/main" id="{30CFFFC2-59AB-4B10-B161-EC5BBF8B2773}"/>
              </a:ext>
            </a:extLst>
          </p:cNvPr>
          <p:cNvSpPr/>
          <p:nvPr/>
        </p:nvSpPr>
        <p:spPr bwMode="auto">
          <a:xfrm>
            <a:off x="5951809" y="2553029"/>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8" name="Rounded Rectangle 115">
            <a:extLst>
              <a:ext uri="{FF2B5EF4-FFF2-40B4-BE49-F238E27FC236}">
                <a16:creationId xmlns:a16="http://schemas.microsoft.com/office/drawing/2014/main" id="{365B98B6-A595-4157-99B6-BB5E2604FF08}"/>
              </a:ext>
            </a:extLst>
          </p:cNvPr>
          <p:cNvSpPr/>
          <p:nvPr/>
        </p:nvSpPr>
        <p:spPr bwMode="auto">
          <a:xfrm>
            <a:off x="7898714" y="352867"/>
            <a:ext cx="1920240" cy="291144"/>
          </a:xfrm>
          <a:prstGeom prst="roundRect">
            <a:avLst>
              <a:gd name="adj" fmla="val 3792"/>
            </a:avLst>
          </a:prstGeom>
          <a:solidFill>
            <a:srgbClr val="FF0000"/>
          </a:solidFill>
          <a:ln>
            <a:noFill/>
          </a:ln>
          <a:effectLst/>
        </p:spPr>
        <p:txBody>
          <a:bodyPr wrap="square" lIns="91428" tIns="45715" rIns="91428" bIns="45715" rtlCol="0" anchor="ctr">
            <a:noAutofit/>
          </a:bodyPr>
          <a:lstStyle/>
          <a:p>
            <a:pPr marL="0" marR="0" lvl="0" indent="0" algn="ctr" defTabSz="623853" rtl="0" eaLnBrk="1" fontAlgn="auto" latinLnBrk="0" hangingPunct="1">
              <a:lnSpc>
                <a:spcPct val="100000"/>
              </a:lnSpc>
              <a:spcBef>
                <a:spcPts val="300"/>
              </a:spcBef>
              <a:spcAft>
                <a:spcPts val="300"/>
              </a:spcAft>
              <a:buClr>
                <a:srgbClr val="000000"/>
              </a:buClr>
              <a:buSzTx/>
              <a:buFontTx/>
              <a:buNone/>
              <a:tabLst/>
              <a:defRPr/>
            </a:pPr>
            <a:r>
              <a:rPr kumimoji="0" lang="en-US" sz="900" b="1" i="0" u="none" strike="noStrike" kern="0" cap="none" spc="0" normalizeH="0" baseline="0" noProof="0" dirty="0">
                <a:ln>
                  <a:noFill/>
                </a:ln>
                <a:solidFill>
                  <a:srgbClr val="FFFFFF"/>
                </a:solidFill>
                <a:effectLst/>
                <a:uLnTx/>
                <a:uFillTx/>
                <a:latin typeface="Arial" panose="020B0604020202020204"/>
                <a:ea typeface="+mn-ea"/>
                <a:cs typeface="+mn-cs"/>
              </a:rPr>
              <a:t>Significantly behind target</a:t>
            </a:r>
          </a:p>
        </p:txBody>
      </p:sp>
      <p:sp>
        <p:nvSpPr>
          <p:cNvPr id="21" name="Rounded Rectangle 117">
            <a:extLst>
              <a:ext uri="{FF2B5EF4-FFF2-40B4-BE49-F238E27FC236}">
                <a16:creationId xmlns:a16="http://schemas.microsoft.com/office/drawing/2014/main" id="{C248E00E-F791-4D98-A54E-638084898739}"/>
              </a:ext>
            </a:extLst>
          </p:cNvPr>
          <p:cNvSpPr/>
          <p:nvPr/>
        </p:nvSpPr>
        <p:spPr bwMode="auto">
          <a:xfrm>
            <a:off x="7901710" y="714658"/>
            <a:ext cx="1920240" cy="291144"/>
          </a:xfrm>
          <a:prstGeom prst="roundRect">
            <a:avLst>
              <a:gd name="adj" fmla="val 3792"/>
            </a:avLst>
          </a:prstGeom>
          <a:solidFill>
            <a:srgbClr val="FFC000"/>
          </a:solidFill>
          <a:ln>
            <a:noFill/>
          </a:ln>
          <a:effectLst/>
        </p:spPr>
        <p:txBody>
          <a:bodyPr wrap="square" lIns="91428" tIns="45715" rIns="91428" bIns="45715" rtlCol="0" anchor="ctr">
            <a:noAutofit/>
          </a:bodyPr>
          <a:lstStyle/>
          <a:p>
            <a:pPr marL="0" marR="0" lvl="0" indent="0" algn="ctr" defTabSz="623853" rtl="0" eaLnBrk="1" fontAlgn="auto" latinLnBrk="0" hangingPunct="1">
              <a:lnSpc>
                <a:spcPct val="100000"/>
              </a:lnSpc>
              <a:spcBef>
                <a:spcPts val="300"/>
              </a:spcBef>
              <a:spcAft>
                <a:spcPts val="300"/>
              </a:spcAft>
              <a:buClr>
                <a:srgbClr val="000000"/>
              </a:buClr>
              <a:buSzTx/>
              <a:buFontTx/>
              <a:buNone/>
              <a:tabLst/>
              <a:defRPr/>
            </a:pPr>
            <a:r>
              <a:rPr kumimoji="0" lang="en-US" sz="900" b="1" i="0" u="none" strike="noStrike" kern="0" cap="none" spc="0" normalizeH="0" baseline="0" noProof="0" dirty="0">
                <a:ln>
                  <a:noFill/>
                </a:ln>
                <a:solidFill>
                  <a:srgbClr val="FFFFFF"/>
                </a:solidFill>
                <a:effectLst/>
                <a:uLnTx/>
                <a:uFillTx/>
                <a:latin typeface="Arial" panose="020B0604020202020204"/>
                <a:ea typeface="+mn-ea"/>
                <a:cs typeface="+mn-cs"/>
              </a:rPr>
              <a:t>Slightly behind target</a:t>
            </a:r>
          </a:p>
        </p:txBody>
      </p:sp>
      <p:sp>
        <p:nvSpPr>
          <p:cNvPr id="22" name="Rounded Rectangle 131">
            <a:extLst>
              <a:ext uri="{FF2B5EF4-FFF2-40B4-BE49-F238E27FC236}">
                <a16:creationId xmlns:a16="http://schemas.microsoft.com/office/drawing/2014/main" id="{20B95C3B-6716-482B-8A47-003636F3BCA8}"/>
              </a:ext>
            </a:extLst>
          </p:cNvPr>
          <p:cNvSpPr/>
          <p:nvPr/>
        </p:nvSpPr>
        <p:spPr bwMode="auto">
          <a:xfrm>
            <a:off x="7898714" y="1076448"/>
            <a:ext cx="1920240" cy="291144"/>
          </a:xfrm>
          <a:prstGeom prst="roundRect">
            <a:avLst>
              <a:gd name="adj" fmla="val 3792"/>
            </a:avLst>
          </a:prstGeom>
          <a:solidFill>
            <a:srgbClr val="00B050"/>
          </a:solidFill>
          <a:ln>
            <a:noFill/>
          </a:ln>
          <a:effectLst/>
        </p:spPr>
        <p:txBody>
          <a:bodyPr wrap="square" lIns="91428" tIns="45715" rIns="91428" bIns="45715" rtlCol="0" anchor="ctr">
            <a:noAutofit/>
          </a:bodyPr>
          <a:lstStyle/>
          <a:p>
            <a:pPr marL="0" marR="0" lvl="0" indent="0" algn="ctr" defTabSz="623853" rtl="0" eaLnBrk="1" fontAlgn="auto" latinLnBrk="0" hangingPunct="1">
              <a:lnSpc>
                <a:spcPct val="100000"/>
              </a:lnSpc>
              <a:spcBef>
                <a:spcPts val="300"/>
              </a:spcBef>
              <a:spcAft>
                <a:spcPts val="300"/>
              </a:spcAft>
              <a:buClr>
                <a:srgbClr val="000000"/>
              </a:buClr>
              <a:buSzTx/>
              <a:buFontTx/>
              <a:buNone/>
              <a:tabLst/>
              <a:defRPr/>
            </a:pPr>
            <a:r>
              <a:rPr kumimoji="0" lang="en-US" sz="900" b="1" i="0" u="none" strike="noStrike" kern="0" cap="none" spc="0" normalizeH="0" baseline="0" noProof="0" dirty="0">
                <a:ln>
                  <a:noFill/>
                </a:ln>
                <a:solidFill>
                  <a:srgbClr val="FFFFFF"/>
                </a:solidFill>
                <a:effectLst/>
                <a:uLnTx/>
                <a:uFillTx/>
                <a:latin typeface="Arial" panose="020B0604020202020204"/>
                <a:ea typeface="+mn-ea"/>
                <a:cs typeface="+mn-cs"/>
              </a:rPr>
              <a:t>Meeting target or above target</a:t>
            </a:r>
          </a:p>
        </p:txBody>
      </p:sp>
      <p:sp>
        <p:nvSpPr>
          <p:cNvPr id="116" name="Oval 115">
            <a:extLst>
              <a:ext uri="{FF2B5EF4-FFF2-40B4-BE49-F238E27FC236}">
                <a16:creationId xmlns:a16="http://schemas.microsoft.com/office/drawing/2014/main" id="{C4DB50B9-9F26-4081-AB84-C371665C3A1D}"/>
              </a:ext>
            </a:extLst>
          </p:cNvPr>
          <p:cNvSpPr/>
          <p:nvPr/>
        </p:nvSpPr>
        <p:spPr bwMode="auto">
          <a:xfrm>
            <a:off x="3671503"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customer satisfaction</a:t>
            </a:r>
          </a:p>
        </p:txBody>
      </p:sp>
      <p:sp>
        <p:nvSpPr>
          <p:cNvPr id="117" name="Oval 116">
            <a:extLst>
              <a:ext uri="{FF2B5EF4-FFF2-40B4-BE49-F238E27FC236}">
                <a16:creationId xmlns:a16="http://schemas.microsoft.com/office/drawing/2014/main" id="{452035A0-A689-4FEC-9509-D5188EE90E66}"/>
              </a:ext>
            </a:extLst>
          </p:cNvPr>
          <p:cNvSpPr/>
          <p:nvPr/>
        </p:nvSpPr>
        <p:spPr bwMode="auto">
          <a:xfrm>
            <a:off x="6167978"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Become a trusted brand</a:t>
            </a:r>
          </a:p>
        </p:txBody>
      </p:sp>
      <p:sp>
        <p:nvSpPr>
          <p:cNvPr id="118" name="Oval 117">
            <a:extLst>
              <a:ext uri="{FF2B5EF4-FFF2-40B4-BE49-F238E27FC236}">
                <a16:creationId xmlns:a16="http://schemas.microsoft.com/office/drawing/2014/main" id="{45953B6E-F30A-441B-92F2-14DF613A5588}"/>
              </a:ext>
            </a:extLst>
          </p:cNvPr>
          <p:cNvSpPr/>
          <p:nvPr/>
        </p:nvSpPr>
        <p:spPr bwMode="auto">
          <a:xfrm>
            <a:off x="8664452"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Sell new products</a:t>
            </a:r>
          </a:p>
        </p:txBody>
      </p:sp>
      <p:sp>
        <p:nvSpPr>
          <p:cNvPr id="119" name="Oval 118">
            <a:extLst>
              <a:ext uri="{FF2B5EF4-FFF2-40B4-BE49-F238E27FC236}">
                <a16:creationId xmlns:a16="http://schemas.microsoft.com/office/drawing/2014/main" id="{0B5E86B6-D793-45A7-8507-3435982CEB12}"/>
              </a:ext>
            </a:extLst>
          </p:cNvPr>
          <p:cNvSpPr/>
          <p:nvPr/>
        </p:nvSpPr>
        <p:spPr bwMode="auto">
          <a:xfrm>
            <a:off x="2822595"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Understand customer segments</a:t>
            </a:r>
          </a:p>
        </p:txBody>
      </p:sp>
      <p:sp>
        <p:nvSpPr>
          <p:cNvPr id="120" name="Oval 119">
            <a:extLst>
              <a:ext uri="{FF2B5EF4-FFF2-40B4-BE49-F238E27FC236}">
                <a16:creationId xmlns:a16="http://schemas.microsoft.com/office/drawing/2014/main" id="{C877CD40-DA43-45D5-8814-5BF60C857136}"/>
              </a:ext>
            </a:extLst>
          </p:cNvPr>
          <p:cNvSpPr/>
          <p:nvPr/>
        </p:nvSpPr>
        <p:spPr bwMode="auto">
          <a:xfrm>
            <a:off x="5020842"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Shif</a:t>
            </a:r>
            <a:r>
              <a:rPr lang="en-US" sz="900" b="1" dirty="0">
                <a:solidFill>
                  <a:schemeClr val="accent1"/>
                </a:solidFill>
                <a:latin typeface="Arial" charset="0"/>
                <a:cs typeface="Times New Roman" pitchFamily="18" charset="0"/>
              </a:rPr>
              <a:t>t to digital channel</a:t>
            </a:r>
            <a:endParaRPr lang="en-US" sz="900" b="1" kern="1200" dirty="0">
              <a:solidFill>
                <a:schemeClr val="accent1"/>
              </a:solidFill>
              <a:latin typeface="Arial" charset="0"/>
              <a:ea typeface="+mn-ea"/>
              <a:cs typeface="Times New Roman" pitchFamily="18" charset="0"/>
            </a:endParaRPr>
          </a:p>
        </p:txBody>
      </p:sp>
      <p:sp>
        <p:nvSpPr>
          <p:cNvPr id="121" name="Oval 120">
            <a:extLst>
              <a:ext uri="{FF2B5EF4-FFF2-40B4-BE49-F238E27FC236}">
                <a16:creationId xmlns:a16="http://schemas.microsoft.com/office/drawing/2014/main" id="{57EA4B38-CA5D-41EF-B8C0-00CEB7009737}"/>
              </a:ext>
            </a:extLst>
          </p:cNvPr>
          <p:cNvSpPr/>
          <p:nvPr/>
        </p:nvSpPr>
        <p:spPr bwMode="auto">
          <a:xfrm>
            <a:off x="7226720"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delivery time</a:t>
            </a:r>
          </a:p>
        </p:txBody>
      </p:sp>
      <p:sp>
        <p:nvSpPr>
          <p:cNvPr id="122" name="Oval 121">
            <a:extLst>
              <a:ext uri="{FF2B5EF4-FFF2-40B4-BE49-F238E27FC236}">
                <a16:creationId xmlns:a16="http://schemas.microsoft.com/office/drawing/2014/main" id="{31D3337C-635B-4E02-A21C-E3242E22B49A}"/>
              </a:ext>
            </a:extLst>
          </p:cNvPr>
          <p:cNvSpPr/>
          <p:nvPr/>
        </p:nvSpPr>
        <p:spPr bwMode="auto">
          <a:xfrm>
            <a:off x="9424967"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Create new products</a:t>
            </a:r>
          </a:p>
        </p:txBody>
      </p:sp>
      <p:sp>
        <p:nvSpPr>
          <p:cNvPr id="123" name="Oval 122">
            <a:extLst>
              <a:ext uri="{FF2B5EF4-FFF2-40B4-BE49-F238E27FC236}">
                <a16:creationId xmlns:a16="http://schemas.microsoft.com/office/drawing/2014/main" id="{35875484-E4BA-47F1-A672-772AE1074C88}"/>
              </a:ext>
            </a:extLst>
          </p:cNvPr>
          <p:cNvSpPr/>
          <p:nvPr/>
        </p:nvSpPr>
        <p:spPr bwMode="auto">
          <a:xfrm>
            <a:off x="2822595"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Improve</a:t>
            </a:r>
          </a:p>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employee satisfaction</a:t>
            </a:r>
          </a:p>
        </p:txBody>
      </p:sp>
      <p:sp>
        <p:nvSpPr>
          <p:cNvPr id="124" name="Oval 123">
            <a:extLst>
              <a:ext uri="{FF2B5EF4-FFF2-40B4-BE49-F238E27FC236}">
                <a16:creationId xmlns:a16="http://schemas.microsoft.com/office/drawing/2014/main" id="{6EC85FFB-88F6-46BE-8946-A002D2FEB737}"/>
              </a:ext>
            </a:extLst>
          </p:cNvPr>
          <p:cNvSpPr/>
          <p:nvPr/>
        </p:nvSpPr>
        <p:spPr bwMode="auto">
          <a:xfrm>
            <a:off x="5020842"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Improve customer information</a:t>
            </a:r>
          </a:p>
        </p:txBody>
      </p:sp>
      <p:sp>
        <p:nvSpPr>
          <p:cNvPr id="125" name="Oval 124">
            <a:extLst>
              <a:ext uri="{FF2B5EF4-FFF2-40B4-BE49-F238E27FC236}">
                <a16:creationId xmlns:a16="http://schemas.microsoft.com/office/drawing/2014/main" id="{4BAD8343-8017-42F4-9B82-9BC7EB65D35A}"/>
              </a:ext>
            </a:extLst>
          </p:cNvPr>
          <p:cNvSpPr/>
          <p:nvPr/>
        </p:nvSpPr>
        <p:spPr bwMode="auto">
          <a:xfrm>
            <a:off x="7226720" y="5584195"/>
            <a:ext cx="1606877" cy="608248"/>
          </a:xfrm>
          <a:prstGeom prst="ellipse">
            <a:avLst/>
          </a:prstGeom>
          <a:solidFill>
            <a:schemeClr val="bg1"/>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Create a customer-focused culture</a:t>
            </a:r>
            <a:endParaRPr lang="en-US" sz="900" b="1" kern="1200" dirty="0">
              <a:solidFill>
                <a:schemeClr val="accent1"/>
              </a:solidFill>
              <a:latin typeface="Arial" charset="0"/>
              <a:ea typeface="+mn-ea"/>
              <a:cs typeface="Times New Roman" pitchFamily="18" charset="0"/>
            </a:endParaRPr>
          </a:p>
        </p:txBody>
      </p:sp>
      <p:sp>
        <p:nvSpPr>
          <p:cNvPr id="126" name="Oval 125">
            <a:extLst>
              <a:ext uri="{FF2B5EF4-FFF2-40B4-BE49-F238E27FC236}">
                <a16:creationId xmlns:a16="http://schemas.microsoft.com/office/drawing/2014/main" id="{A7597316-F616-42B9-BBAF-97B1DB9DF50F}"/>
              </a:ext>
            </a:extLst>
          </p:cNvPr>
          <p:cNvSpPr/>
          <p:nvPr/>
        </p:nvSpPr>
        <p:spPr bwMode="auto">
          <a:xfrm>
            <a:off x="9424967"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Align the organization</a:t>
            </a:r>
          </a:p>
        </p:txBody>
      </p:sp>
      <p:sp>
        <p:nvSpPr>
          <p:cNvPr id="127" name="Oval 126">
            <a:extLst>
              <a:ext uri="{FF2B5EF4-FFF2-40B4-BE49-F238E27FC236}">
                <a16:creationId xmlns:a16="http://schemas.microsoft.com/office/drawing/2014/main" id="{94B63FEC-A844-4D75-93C0-36795C3E1812}"/>
              </a:ext>
            </a:extLst>
          </p:cNvPr>
          <p:cNvSpPr/>
          <p:nvPr/>
        </p:nvSpPr>
        <p:spPr bwMode="auto">
          <a:xfrm>
            <a:off x="4980922" y="3341394"/>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28" name="Oval 127">
            <a:extLst>
              <a:ext uri="{FF2B5EF4-FFF2-40B4-BE49-F238E27FC236}">
                <a16:creationId xmlns:a16="http://schemas.microsoft.com/office/drawing/2014/main" id="{00A28088-8D4E-46DC-A345-8B4C69A29E78}"/>
              </a:ext>
            </a:extLst>
          </p:cNvPr>
          <p:cNvSpPr/>
          <p:nvPr/>
        </p:nvSpPr>
        <p:spPr bwMode="auto">
          <a:xfrm>
            <a:off x="4194560" y="4485699"/>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29" name="Oval 128">
            <a:extLst>
              <a:ext uri="{FF2B5EF4-FFF2-40B4-BE49-F238E27FC236}">
                <a16:creationId xmlns:a16="http://schemas.microsoft.com/office/drawing/2014/main" id="{B04AF926-8166-4F35-BA00-6D5A8063FB20}"/>
              </a:ext>
            </a:extLst>
          </p:cNvPr>
          <p:cNvSpPr/>
          <p:nvPr/>
        </p:nvSpPr>
        <p:spPr bwMode="auto">
          <a:xfrm>
            <a:off x="4194560" y="5655451"/>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0" name="Oval 129">
            <a:extLst>
              <a:ext uri="{FF2B5EF4-FFF2-40B4-BE49-F238E27FC236}">
                <a16:creationId xmlns:a16="http://schemas.microsoft.com/office/drawing/2014/main" id="{338D91C2-9C3E-4DD1-A89A-D44B66EAA7DE}"/>
              </a:ext>
            </a:extLst>
          </p:cNvPr>
          <p:cNvSpPr/>
          <p:nvPr/>
        </p:nvSpPr>
        <p:spPr bwMode="auto">
          <a:xfrm>
            <a:off x="7459701" y="3341394"/>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1" name="Oval 130">
            <a:extLst>
              <a:ext uri="{FF2B5EF4-FFF2-40B4-BE49-F238E27FC236}">
                <a16:creationId xmlns:a16="http://schemas.microsoft.com/office/drawing/2014/main" id="{94CC9053-99DF-4B51-9C90-6B871034EB35}"/>
              </a:ext>
            </a:extLst>
          </p:cNvPr>
          <p:cNvSpPr/>
          <p:nvPr/>
        </p:nvSpPr>
        <p:spPr bwMode="auto">
          <a:xfrm>
            <a:off x="6378422" y="4485699"/>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2" name="Oval 131">
            <a:extLst>
              <a:ext uri="{FF2B5EF4-FFF2-40B4-BE49-F238E27FC236}">
                <a16:creationId xmlns:a16="http://schemas.microsoft.com/office/drawing/2014/main" id="{1F0709D8-4080-4AF2-8CBB-BFBAE4143C1E}"/>
              </a:ext>
            </a:extLst>
          </p:cNvPr>
          <p:cNvSpPr/>
          <p:nvPr/>
        </p:nvSpPr>
        <p:spPr bwMode="auto">
          <a:xfrm>
            <a:off x="6378422" y="5655451"/>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3" name="Oval 132">
            <a:extLst>
              <a:ext uri="{FF2B5EF4-FFF2-40B4-BE49-F238E27FC236}">
                <a16:creationId xmlns:a16="http://schemas.microsoft.com/office/drawing/2014/main" id="{44B8DEF6-962B-4B9C-A104-F707228F90AF}"/>
              </a:ext>
            </a:extLst>
          </p:cNvPr>
          <p:cNvSpPr/>
          <p:nvPr/>
        </p:nvSpPr>
        <p:spPr bwMode="auto">
          <a:xfrm>
            <a:off x="9975800" y="3341394"/>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4" name="Oval 133">
            <a:extLst>
              <a:ext uri="{FF2B5EF4-FFF2-40B4-BE49-F238E27FC236}">
                <a16:creationId xmlns:a16="http://schemas.microsoft.com/office/drawing/2014/main" id="{8CEEDA90-F036-40D6-AE59-8D8426ADD573}"/>
              </a:ext>
            </a:extLst>
          </p:cNvPr>
          <p:cNvSpPr/>
          <p:nvPr/>
        </p:nvSpPr>
        <p:spPr bwMode="auto">
          <a:xfrm>
            <a:off x="8634199" y="4485699"/>
            <a:ext cx="159432" cy="153594"/>
          </a:xfrm>
          <a:prstGeom prst="ellipse">
            <a:avLst/>
          </a:prstGeom>
          <a:solidFill>
            <a:srgbClr val="FF0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5" name="Oval 134">
            <a:extLst>
              <a:ext uri="{FF2B5EF4-FFF2-40B4-BE49-F238E27FC236}">
                <a16:creationId xmlns:a16="http://schemas.microsoft.com/office/drawing/2014/main" id="{18C21649-B243-44A1-8828-0099362BD31A}"/>
              </a:ext>
            </a:extLst>
          </p:cNvPr>
          <p:cNvSpPr/>
          <p:nvPr/>
        </p:nvSpPr>
        <p:spPr bwMode="auto">
          <a:xfrm>
            <a:off x="8634199" y="5655451"/>
            <a:ext cx="159432" cy="153594"/>
          </a:xfrm>
          <a:prstGeom prst="ellipse">
            <a:avLst/>
          </a:prstGeom>
          <a:solidFill>
            <a:srgbClr val="FF0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6" name="Oval 135">
            <a:extLst>
              <a:ext uri="{FF2B5EF4-FFF2-40B4-BE49-F238E27FC236}">
                <a16:creationId xmlns:a16="http://schemas.microsoft.com/office/drawing/2014/main" id="{763C5A4C-6374-40F0-BD29-A7A21EAB83EF}"/>
              </a:ext>
            </a:extLst>
          </p:cNvPr>
          <p:cNvSpPr/>
          <p:nvPr/>
        </p:nvSpPr>
        <p:spPr bwMode="auto">
          <a:xfrm>
            <a:off x="10791533" y="4485699"/>
            <a:ext cx="159432" cy="153594"/>
          </a:xfrm>
          <a:prstGeom prst="ellipse">
            <a:avLst/>
          </a:prstGeom>
          <a:solidFill>
            <a:srgbClr val="FF0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7" name="Oval 136">
            <a:extLst>
              <a:ext uri="{FF2B5EF4-FFF2-40B4-BE49-F238E27FC236}">
                <a16:creationId xmlns:a16="http://schemas.microsoft.com/office/drawing/2014/main" id="{DFF020BC-ADC1-4EB6-82A2-FD7383AD1D62}"/>
              </a:ext>
            </a:extLst>
          </p:cNvPr>
          <p:cNvSpPr/>
          <p:nvPr/>
        </p:nvSpPr>
        <p:spPr bwMode="auto">
          <a:xfrm>
            <a:off x="10791533" y="5655451"/>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3" name="Rectangle: Rounded Corners 3">
            <a:extLst>
              <a:ext uri="{FF2B5EF4-FFF2-40B4-BE49-F238E27FC236}">
                <a16:creationId xmlns:a16="http://schemas.microsoft.com/office/drawing/2014/main" id="{E7311F53-86CD-210C-46C8-DAE4E43B9A96}"/>
              </a:ext>
            </a:extLst>
          </p:cNvPr>
          <p:cNvSpPr/>
          <p:nvPr/>
        </p:nvSpPr>
        <p:spPr>
          <a:xfrm>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Example</a:t>
            </a:r>
          </a:p>
        </p:txBody>
      </p:sp>
    </p:spTree>
    <p:extLst>
      <p:ext uri="{BB962C8B-B14F-4D97-AF65-F5344CB8AC3E}">
        <p14:creationId xmlns:p14="http://schemas.microsoft.com/office/powerpoint/2010/main" val="2711033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35066326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6" imgW="344" imgH="344" progId="TCLayout.ActiveDocument.1">
                  <p:embed/>
                </p:oleObj>
              </mc:Choice>
              <mc:Fallback>
                <p:oleObj name="think-cell Folie" r:id="rId16"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a:noFill/>
        </p:spPr>
        <p:txBody>
          <a:bodyPr vert="horz" lIns="91440" tIns="45720" rIns="91440" bIns="45720" rtlCol="0" anchor="ctr">
            <a:normAutofit/>
          </a:bodyPr>
          <a:lstStyle/>
          <a:p>
            <a:pPr>
              <a:spcBef>
                <a:spcPts val="200"/>
              </a:spcBef>
              <a:spcAft>
                <a:spcPts val="200"/>
              </a:spcAft>
              <a:defRPr/>
            </a:pPr>
            <a:r>
              <a:rPr lang="en-GB" dirty="0">
                <a:solidFill>
                  <a:srgbClr val="002776"/>
                </a:solidFill>
                <a:latin typeface="+mj-lt"/>
              </a:rPr>
              <a:t>Prioritization of required changes to implement the strategy</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15</a:t>
            </a:fld>
            <a:endParaRPr lang="en-US" sz="1000" dirty="0">
              <a:solidFill>
                <a:srgbClr val="ADAFBB"/>
              </a:solidFill>
            </a:endParaRPr>
          </a:p>
        </p:txBody>
      </p:sp>
      <p:sp>
        <p:nvSpPr>
          <p:cNvPr id="7" name="Rectangle 6">
            <a:extLst>
              <a:ext uri="{FF2B5EF4-FFF2-40B4-BE49-F238E27FC236}">
                <a16:creationId xmlns:a16="http://schemas.microsoft.com/office/drawing/2014/main" id="{3FA163D0-2F1E-488E-B008-A3C1816E7CAC}"/>
              </a:ext>
            </a:extLst>
          </p:cNvPr>
          <p:cNvSpPr/>
          <p:nvPr/>
        </p:nvSpPr>
        <p:spPr>
          <a:xfrm>
            <a:off x="364115" y="6131017"/>
            <a:ext cx="3868659" cy="3884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8" name="Rounded Rectangle 115">
            <a:extLst>
              <a:ext uri="{FF2B5EF4-FFF2-40B4-BE49-F238E27FC236}">
                <a16:creationId xmlns:a16="http://schemas.microsoft.com/office/drawing/2014/main" id="{81498D46-57BF-4276-BA2F-66CA45B544F3}"/>
              </a:ext>
            </a:extLst>
          </p:cNvPr>
          <p:cNvSpPr/>
          <p:nvPr/>
        </p:nvSpPr>
        <p:spPr bwMode="auto">
          <a:xfrm>
            <a:off x="927011" y="6211644"/>
            <a:ext cx="562302" cy="227198"/>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 Impact</a:t>
            </a:r>
          </a:p>
        </p:txBody>
      </p:sp>
      <p:sp>
        <p:nvSpPr>
          <p:cNvPr id="9" name="Rounded Rectangle 117">
            <a:extLst>
              <a:ext uri="{FF2B5EF4-FFF2-40B4-BE49-F238E27FC236}">
                <a16:creationId xmlns:a16="http://schemas.microsoft.com/office/drawing/2014/main" id="{945B3547-F9CA-4080-A3A4-BEF255656698}"/>
              </a:ext>
            </a:extLst>
          </p:cNvPr>
          <p:cNvSpPr/>
          <p:nvPr/>
        </p:nvSpPr>
        <p:spPr bwMode="auto">
          <a:xfrm>
            <a:off x="1598486" y="6211644"/>
            <a:ext cx="562302" cy="227198"/>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 Impact</a:t>
            </a:r>
          </a:p>
        </p:txBody>
      </p:sp>
      <p:sp>
        <p:nvSpPr>
          <p:cNvPr id="10" name="Rounded Rectangle 131">
            <a:extLst>
              <a:ext uri="{FF2B5EF4-FFF2-40B4-BE49-F238E27FC236}">
                <a16:creationId xmlns:a16="http://schemas.microsoft.com/office/drawing/2014/main" id="{78916CE4-91B9-49B5-BB1B-BE2492CF0ABE}"/>
              </a:ext>
            </a:extLst>
          </p:cNvPr>
          <p:cNvSpPr/>
          <p:nvPr/>
        </p:nvSpPr>
        <p:spPr bwMode="auto">
          <a:xfrm>
            <a:off x="2269961" y="6211644"/>
            <a:ext cx="562302" cy="227198"/>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 Impact</a:t>
            </a:r>
          </a:p>
        </p:txBody>
      </p:sp>
      <p:sp>
        <p:nvSpPr>
          <p:cNvPr id="11" name="Rounded Rectangle 149">
            <a:extLst>
              <a:ext uri="{FF2B5EF4-FFF2-40B4-BE49-F238E27FC236}">
                <a16:creationId xmlns:a16="http://schemas.microsoft.com/office/drawing/2014/main" id="{CAD4944B-CAB0-42DE-9EA4-174547AA49C4}"/>
              </a:ext>
            </a:extLst>
          </p:cNvPr>
          <p:cNvSpPr/>
          <p:nvPr/>
        </p:nvSpPr>
        <p:spPr bwMode="auto">
          <a:xfrm>
            <a:off x="2941435" y="6211644"/>
            <a:ext cx="562302" cy="227198"/>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 Impact</a:t>
            </a:r>
          </a:p>
        </p:txBody>
      </p:sp>
      <p:sp>
        <p:nvSpPr>
          <p:cNvPr id="12" name="Rounded Rectangle 150">
            <a:extLst>
              <a:ext uri="{FF2B5EF4-FFF2-40B4-BE49-F238E27FC236}">
                <a16:creationId xmlns:a16="http://schemas.microsoft.com/office/drawing/2014/main" id="{9CB20395-048E-4BD9-B9E3-FD9A00695778}"/>
              </a:ext>
            </a:extLst>
          </p:cNvPr>
          <p:cNvSpPr/>
          <p:nvPr/>
        </p:nvSpPr>
        <p:spPr bwMode="auto">
          <a:xfrm>
            <a:off x="3612908" y="6211644"/>
            <a:ext cx="562302" cy="227198"/>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 Impact</a:t>
            </a:r>
          </a:p>
        </p:txBody>
      </p:sp>
      <p:sp>
        <p:nvSpPr>
          <p:cNvPr id="52" name="Rectangle 39">
            <a:extLst>
              <a:ext uri="{FF2B5EF4-FFF2-40B4-BE49-F238E27FC236}">
                <a16:creationId xmlns:a16="http://schemas.microsoft.com/office/drawing/2014/main" id="{E2695372-6CC4-45B6-9360-FE9772BCAACA}"/>
              </a:ext>
            </a:extLst>
          </p:cNvPr>
          <p:cNvSpPr>
            <a:spLocks noChangeArrowheads="1"/>
          </p:cNvSpPr>
          <p:nvPr>
            <p:custDataLst>
              <p:tags r:id="rId3"/>
            </p:custDataLst>
          </p:nvPr>
        </p:nvSpPr>
        <p:spPr bwMode="auto">
          <a:xfrm rot="16200000">
            <a:off x="-716256" y="3419595"/>
            <a:ext cx="3173946"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Complexity of the change</a:t>
            </a:r>
          </a:p>
        </p:txBody>
      </p:sp>
      <p:sp>
        <p:nvSpPr>
          <p:cNvPr id="53" name="Rectangle 39">
            <a:extLst>
              <a:ext uri="{FF2B5EF4-FFF2-40B4-BE49-F238E27FC236}">
                <a16:creationId xmlns:a16="http://schemas.microsoft.com/office/drawing/2014/main" id="{C9960CCC-C266-4050-8836-E76D515A8794}"/>
              </a:ext>
            </a:extLst>
          </p:cNvPr>
          <p:cNvSpPr>
            <a:spLocks noChangeArrowheads="1"/>
          </p:cNvSpPr>
          <p:nvPr>
            <p:custDataLst>
              <p:tags r:id="rId4"/>
            </p:custDataLst>
          </p:nvPr>
        </p:nvSpPr>
        <p:spPr bwMode="auto">
          <a:xfrm>
            <a:off x="5594005" y="5924831"/>
            <a:ext cx="4462760"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Size of the change </a:t>
            </a:r>
            <a:r>
              <a:rPr lang="en-GB" sz="1400" b="1" dirty="0"/>
              <a:t>(who will be impacted? </a:t>
            </a:r>
            <a:endParaRPr lang="en-GB" b="1" dirty="0"/>
          </a:p>
        </p:txBody>
      </p:sp>
      <p:sp>
        <p:nvSpPr>
          <p:cNvPr id="84" name="Rectangle 34">
            <a:extLst>
              <a:ext uri="{FF2B5EF4-FFF2-40B4-BE49-F238E27FC236}">
                <a16:creationId xmlns:a16="http://schemas.microsoft.com/office/drawing/2014/main" id="{02B8AC2D-8CB0-4EB1-9AD7-96B09A291CAE}"/>
              </a:ext>
            </a:extLst>
          </p:cNvPr>
          <p:cNvSpPr>
            <a:spLocks noChangeArrowheads="1"/>
          </p:cNvSpPr>
          <p:nvPr>
            <p:custDataLst>
              <p:tags r:id="rId5"/>
            </p:custDataLst>
          </p:nvPr>
        </p:nvSpPr>
        <p:spPr bwMode="auto">
          <a:xfrm>
            <a:off x="21708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Team impacted</a:t>
            </a:r>
          </a:p>
        </p:txBody>
      </p:sp>
      <p:sp>
        <p:nvSpPr>
          <p:cNvPr id="85" name="Rectangle 34">
            <a:extLst>
              <a:ext uri="{FF2B5EF4-FFF2-40B4-BE49-F238E27FC236}">
                <a16:creationId xmlns:a16="http://schemas.microsoft.com/office/drawing/2014/main" id="{0B2592BD-AE78-494E-AA25-9F5F64ED4085}"/>
              </a:ext>
            </a:extLst>
          </p:cNvPr>
          <p:cNvSpPr>
            <a:spLocks noChangeArrowheads="1"/>
          </p:cNvSpPr>
          <p:nvPr>
            <p:custDataLst>
              <p:tags r:id="rId6"/>
            </p:custDataLst>
          </p:nvPr>
        </p:nvSpPr>
        <p:spPr bwMode="auto">
          <a:xfrm>
            <a:off x="9711440" y="5645787"/>
            <a:ext cx="1800000" cy="262252"/>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Extreme</a:t>
            </a:r>
          </a:p>
        </p:txBody>
      </p:sp>
      <p:sp>
        <p:nvSpPr>
          <p:cNvPr id="86" name="Rectangle 34">
            <a:extLst>
              <a:ext uri="{FF2B5EF4-FFF2-40B4-BE49-F238E27FC236}">
                <a16:creationId xmlns:a16="http://schemas.microsoft.com/office/drawing/2014/main" id="{F251DCC2-D839-4D3C-B06D-208E066BE835}"/>
              </a:ext>
            </a:extLst>
          </p:cNvPr>
          <p:cNvSpPr>
            <a:spLocks noChangeArrowheads="1"/>
          </p:cNvSpPr>
          <p:nvPr>
            <p:custDataLst>
              <p:tags r:id="rId7"/>
            </p:custDataLst>
          </p:nvPr>
        </p:nvSpPr>
        <p:spPr bwMode="auto">
          <a:xfrm>
            <a:off x="59411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Division</a:t>
            </a:r>
          </a:p>
        </p:txBody>
      </p:sp>
      <p:sp>
        <p:nvSpPr>
          <p:cNvPr id="87" name="Rectangle 34">
            <a:extLst>
              <a:ext uri="{FF2B5EF4-FFF2-40B4-BE49-F238E27FC236}">
                <a16:creationId xmlns:a16="http://schemas.microsoft.com/office/drawing/2014/main" id="{8CA116D3-AFF5-4342-B9F0-D3C27F3A7E6E}"/>
              </a:ext>
            </a:extLst>
          </p:cNvPr>
          <p:cNvSpPr>
            <a:spLocks noChangeArrowheads="1"/>
          </p:cNvSpPr>
          <p:nvPr>
            <p:custDataLst>
              <p:tags r:id="rId8"/>
            </p:custDataLst>
          </p:nvPr>
        </p:nvSpPr>
        <p:spPr bwMode="auto">
          <a:xfrm>
            <a:off x="405599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Business Unit</a:t>
            </a:r>
          </a:p>
        </p:txBody>
      </p:sp>
      <p:sp>
        <p:nvSpPr>
          <p:cNvPr id="80" name="Rectangle 34">
            <a:extLst>
              <a:ext uri="{FF2B5EF4-FFF2-40B4-BE49-F238E27FC236}">
                <a16:creationId xmlns:a16="http://schemas.microsoft.com/office/drawing/2014/main" id="{79E0868D-24CA-40EA-8091-B70894FC3020}"/>
              </a:ext>
            </a:extLst>
          </p:cNvPr>
          <p:cNvSpPr>
            <a:spLocks noChangeArrowheads="1"/>
          </p:cNvSpPr>
          <p:nvPr>
            <p:custDataLst>
              <p:tags r:id="rId9"/>
            </p:custDataLst>
          </p:nvPr>
        </p:nvSpPr>
        <p:spPr bwMode="auto">
          <a:xfrm>
            <a:off x="1372799" y="3516737"/>
            <a:ext cx="687688"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Medium</a:t>
            </a:r>
            <a:endParaRPr lang="en-GB" sz="1100" dirty="0"/>
          </a:p>
        </p:txBody>
      </p:sp>
      <p:sp>
        <p:nvSpPr>
          <p:cNvPr id="56" name="Rectangle 55">
            <a:extLst>
              <a:ext uri="{FF2B5EF4-FFF2-40B4-BE49-F238E27FC236}">
                <a16:creationId xmlns:a16="http://schemas.microsoft.com/office/drawing/2014/main" id="{396FA129-B005-487E-AA43-AFA71F8F822F}"/>
              </a:ext>
            </a:extLst>
          </p:cNvPr>
          <p:cNvSpPr/>
          <p:nvPr/>
        </p:nvSpPr>
        <p:spPr bwMode="auto">
          <a:xfrm>
            <a:off x="2133600" y="325911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3" name="Rectangle 62">
            <a:extLst>
              <a:ext uri="{FF2B5EF4-FFF2-40B4-BE49-F238E27FC236}">
                <a16:creationId xmlns:a16="http://schemas.microsoft.com/office/drawing/2014/main" id="{EA4DAD3B-12E1-46A0-8962-54AB5BA57A3A}"/>
              </a:ext>
            </a:extLst>
          </p:cNvPr>
          <p:cNvSpPr/>
          <p:nvPr/>
        </p:nvSpPr>
        <p:spPr bwMode="auto">
          <a:xfrm>
            <a:off x="9674199" y="325911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4" name="Rectangle 53">
            <a:extLst>
              <a:ext uri="{FF2B5EF4-FFF2-40B4-BE49-F238E27FC236}">
                <a16:creationId xmlns:a16="http://schemas.microsoft.com/office/drawing/2014/main" id="{9C667535-F9F2-47A8-8DAF-2432C75C126D}"/>
              </a:ext>
            </a:extLst>
          </p:cNvPr>
          <p:cNvSpPr/>
          <p:nvPr/>
        </p:nvSpPr>
        <p:spPr bwMode="auto">
          <a:xfrm>
            <a:off x="5903900" y="325911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5" name="Rectangle 54">
            <a:extLst>
              <a:ext uri="{FF2B5EF4-FFF2-40B4-BE49-F238E27FC236}">
                <a16:creationId xmlns:a16="http://schemas.microsoft.com/office/drawing/2014/main" id="{399C8951-A27E-49B8-9BB6-664D0454E624}"/>
              </a:ext>
            </a:extLst>
          </p:cNvPr>
          <p:cNvSpPr/>
          <p:nvPr/>
        </p:nvSpPr>
        <p:spPr bwMode="auto">
          <a:xfrm>
            <a:off x="4003873" y="325911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4" name="Rectangle 63">
            <a:extLst>
              <a:ext uri="{FF2B5EF4-FFF2-40B4-BE49-F238E27FC236}">
                <a16:creationId xmlns:a16="http://schemas.microsoft.com/office/drawing/2014/main" id="{0E76E836-2CA2-4F08-83B4-BF721CDBDC67}"/>
              </a:ext>
            </a:extLst>
          </p:cNvPr>
          <p:cNvSpPr/>
          <p:nvPr/>
        </p:nvSpPr>
        <p:spPr bwMode="auto">
          <a:xfrm>
            <a:off x="7774173" y="325911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9" name="Rectangle 34">
            <a:extLst>
              <a:ext uri="{FF2B5EF4-FFF2-40B4-BE49-F238E27FC236}">
                <a16:creationId xmlns:a16="http://schemas.microsoft.com/office/drawing/2014/main" id="{9BD3E661-55F3-46B8-8AB4-CA4DCF33A730}"/>
              </a:ext>
            </a:extLst>
          </p:cNvPr>
          <p:cNvSpPr>
            <a:spLocks noChangeArrowheads="1"/>
          </p:cNvSpPr>
          <p:nvPr>
            <p:custDataLst>
              <p:tags r:id="rId10"/>
            </p:custDataLst>
          </p:nvPr>
        </p:nvSpPr>
        <p:spPr bwMode="auto">
          <a:xfrm>
            <a:off x="1279824" y="4292397"/>
            <a:ext cx="780663"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Moderate</a:t>
            </a:r>
            <a:endParaRPr lang="en-GB" sz="1100" dirty="0"/>
          </a:p>
        </p:txBody>
      </p:sp>
      <p:sp>
        <p:nvSpPr>
          <p:cNvPr id="59" name="Rectangle 58">
            <a:extLst>
              <a:ext uri="{FF2B5EF4-FFF2-40B4-BE49-F238E27FC236}">
                <a16:creationId xmlns:a16="http://schemas.microsoft.com/office/drawing/2014/main" id="{6FBFF0CF-E7CA-4ECC-8EAC-470CEC0F69FF}"/>
              </a:ext>
            </a:extLst>
          </p:cNvPr>
          <p:cNvSpPr/>
          <p:nvPr/>
        </p:nvSpPr>
        <p:spPr bwMode="auto">
          <a:xfrm>
            <a:off x="2133600" y="4034771"/>
            <a:ext cx="1874483" cy="777505"/>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5" name="Rectangle 64">
            <a:extLst>
              <a:ext uri="{FF2B5EF4-FFF2-40B4-BE49-F238E27FC236}">
                <a16:creationId xmlns:a16="http://schemas.microsoft.com/office/drawing/2014/main" id="{0C258FA6-B08C-4CCF-898F-E7F983F94C1D}"/>
              </a:ext>
            </a:extLst>
          </p:cNvPr>
          <p:cNvSpPr/>
          <p:nvPr/>
        </p:nvSpPr>
        <p:spPr bwMode="auto">
          <a:xfrm>
            <a:off x="9674199" y="403477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7" name="Rectangle 56">
            <a:extLst>
              <a:ext uri="{FF2B5EF4-FFF2-40B4-BE49-F238E27FC236}">
                <a16:creationId xmlns:a16="http://schemas.microsoft.com/office/drawing/2014/main" id="{7A9E8D77-CBDE-462C-B18E-AEFD265E5599}"/>
              </a:ext>
            </a:extLst>
          </p:cNvPr>
          <p:cNvSpPr/>
          <p:nvPr/>
        </p:nvSpPr>
        <p:spPr bwMode="auto">
          <a:xfrm>
            <a:off x="5903900" y="403477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8" name="Rectangle 57">
            <a:extLst>
              <a:ext uri="{FF2B5EF4-FFF2-40B4-BE49-F238E27FC236}">
                <a16:creationId xmlns:a16="http://schemas.microsoft.com/office/drawing/2014/main" id="{9DE283A4-7809-4E98-88CD-FC2E02751879}"/>
              </a:ext>
            </a:extLst>
          </p:cNvPr>
          <p:cNvSpPr/>
          <p:nvPr/>
        </p:nvSpPr>
        <p:spPr bwMode="auto">
          <a:xfrm>
            <a:off x="4003873" y="403477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6" name="Rectangle 65">
            <a:extLst>
              <a:ext uri="{FF2B5EF4-FFF2-40B4-BE49-F238E27FC236}">
                <a16:creationId xmlns:a16="http://schemas.microsoft.com/office/drawing/2014/main" id="{DBE7BF4D-21F7-4679-B609-2BCE163ADAF9}"/>
              </a:ext>
            </a:extLst>
          </p:cNvPr>
          <p:cNvSpPr/>
          <p:nvPr/>
        </p:nvSpPr>
        <p:spPr bwMode="auto">
          <a:xfrm>
            <a:off x="7774173" y="403477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3" name="Rectangle 34">
            <a:extLst>
              <a:ext uri="{FF2B5EF4-FFF2-40B4-BE49-F238E27FC236}">
                <a16:creationId xmlns:a16="http://schemas.microsoft.com/office/drawing/2014/main" id="{2078C441-BD2F-42C7-89F2-664E387835D5}"/>
              </a:ext>
            </a:extLst>
          </p:cNvPr>
          <p:cNvSpPr>
            <a:spLocks noChangeArrowheads="1"/>
          </p:cNvSpPr>
          <p:nvPr>
            <p:custDataLst>
              <p:tags r:id="rId11"/>
            </p:custDataLst>
          </p:nvPr>
        </p:nvSpPr>
        <p:spPr bwMode="auto">
          <a:xfrm>
            <a:off x="1614852" y="5071555"/>
            <a:ext cx="44563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Low</a:t>
            </a:r>
            <a:endParaRPr lang="en-GB" sz="1100" dirty="0"/>
          </a:p>
        </p:txBody>
      </p:sp>
      <p:sp>
        <p:nvSpPr>
          <p:cNvPr id="62" name="Rectangle 61">
            <a:extLst>
              <a:ext uri="{FF2B5EF4-FFF2-40B4-BE49-F238E27FC236}">
                <a16:creationId xmlns:a16="http://schemas.microsoft.com/office/drawing/2014/main" id="{D085D326-F8C4-4F03-BC82-DC85F00248A1}"/>
              </a:ext>
            </a:extLst>
          </p:cNvPr>
          <p:cNvSpPr/>
          <p:nvPr/>
        </p:nvSpPr>
        <p:spPr bwMode="auto">
          <a:xfrm>
            <a:off x="2133600" y="4810430"/>
            <a:ext cx="1874483"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7" name="Rectangle 66">
            <a:extLst>
              <a:ext uri="{FF2B5EF4-FFF2-40B4-BE49-F238E27FC236}">
                <a16:creationId xmlns:a16="http://schemas.microsoft.com/office/drawing/2014/main" id="{674E0393-054C-4892-B841-AC1F7840AC4A}"/>
              </a:ext>
            </a:extLst>
          </p:cNvPr>
          <p:cNvSpPr/>
          <p:nvPr/>
        </p:nvSpPr>
        <p:spPr bwMode="auto">
          <a:xfrm>
            <a:off x="9674199" y="4810430"/>
            <a:ext cx="1874483" cy="784502"/>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0" name="Rectangle 59">
            <a:extLst>
              <a:ext uri="{FF2B5EF4-FFF2-40B4-BE49-F238E27FC236}">
                <a16:creationId xmlns:a16="http://schemas.microsoft.com/office/drawing/2014/main" id="{60337472-361A-42BA-A897-5804FA05D05D}"/>
              </a:ext>
            </a:extLst>
          </p:cNvPr>
          <p:cNvSpPr/>
          <p:nvPr/>
        </p:nvSpPr>
        <p:spPr bwMode="auto">
          <a:xfrm>
            <a:off x="5903900" y="4810430"/>
            <a:ext cx="1874483"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1" name="Rectangle 60">
            <a:extLst>
              <a:ext uri="{FF2B5EF4-FFF2-40B4-BE49-F238E27FC236}">
                <a16:creationId xmlns:a16="http://schemas.microsoft.com/office/drawing/2014/main" id="{63DDE3DA-DB30-4943-86A4-0F19C63F663F}"/>
              </a:ext>
            </a:extLst>
          </p:cNvPr>
          <p:cNvSpPr/>
          <p:nvPr/>
        </p:nvSpPr>
        <p:spPr bwMode="auto">
          <a:xfrm>
            <a:off x="4003873" y="4810430"/>
            <a:ext cx="1904237"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8" name="Rectangle 67">
            <a:extLst>
              <a:ext uri="{FF2B5EF4-FFF2-40B4-BE49-F238E27FC236}">
                <a16:creationId xmlns:a16="http://schemas.microsoft.com/office/drawing/2014/main" id="{594420A4-2161-44B2-9860-271540A64B0F}"/>
              </a:ext>
            </a:extLst>
          </p:cNvPr>
          <p:cNvSpPr/>
          <p:nvPr/>
        </p:nvSpPr>
        <p:spPr bwMode="auto">
          <a:xfrm>
            <a:off x="7774173" y="4810430"/>
            <a:ext cx="1904237"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82" name="Rectangle 34">
            <a:extLst>
              <a:ext uri="{FF2B5EF4-FFF2-40B4-BE49-F238E27FC236}">
                <a16:creationId xmlns:a16="http://schemas.microsoft.com/office/drawing/2014/main" id="{B92E6E30-C641-4986-B6A0-7780493DA2F8}"/>
              </a:ext>
            </a:extLst>
          </p:cNvPr>
          <p:cNvSpPr>
            <a:spLocks noChangeArrowheads="1"/>
          </p:cNvSpPr>
          <p:nvPr>
            <p:custDataLst>
              <p:tags r:id="rId12"/>
            </p:custDataLst>
          </p:nvPr>
        </p:nvSpPr>
        <p:spPr bwMode="auto">
          <a:xfrm>
            <a:off x="1350356" y="1965417"/>
            <a:ext cx="710131"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Extreme</a:t>
            </a:r>
            <a:endParaRPr lang="en-GB" sz="1100" dirty="0"/>
          </a:p>
        </p:txBody>
      </p:sp>
      <p:sp>
        <p:nvSpPr>
          <p:cNvPr id="71" name="Rectangle 70">
            <a:extLst>
              <a:ext uri="{FF2B5EF4-FFF2-40B4-BE49-F238E27FC236}">
                <a16:creationId xmlns:a16="http://schemas.microsoft.com/office/drawing/2014/main" id="{0C97467D-1CC0-437E-9EB4-85CD2886EB97}"/>
              </a:ext>
            </a:extLst>
          </p:cNvPr>
          <p:cNvSpPr/>
          <p:nvPr/>
        </p:nvSpPr>
        <p:spPr bwMode="auto">
          <a:xfrm>
            <a:off x="2133600" y="170779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5" name="Rectangle 74">
            <a:extLst>
              <a:ext uri="{FF2B5EF4-FFF2-40B4-BE49-F238E27FC236}">
                <a16:creationId xmlns:a16="http://schemas.microsoft.com/office/drawing/2014/main" id="{6F199EA0-D53D-4CB6-B8AC-E50E9592B12F}"/>
              </a:ext>
            </a:extLst>
          </p:cNvPr>
          <p:cNvSpPr/>
          <p:nvPr/>
        </p:nvSpPr>
        <p:spPr bwMode="auto">
          <a:xfrm>
            <a:off x="9674199" y="170779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9" name="Rectangle 68">
            <a:extLst>
              <a:ext uri="{FF2B5EF4-FFF2-40B4-BE49-F238E27FC236}">
                <a16:creationId xmlns:a16="http://schemas.microsoft.com/office/drawing/2014/main" id="{D6AEACEA-0CE2-41CA-8F02-00E09ABD72FC}"/>
              </a:ext>
            </a:extLst>
          </p:cNvPr>
          <p:cNvSpPr/>
          <p:nvPr/>
        </p:nvSpPr>
        <p:spPr bwMode="auto">
          <a:xfrm>
            <a:off x="5903900" y="170779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0" name="Rectangle 69">
            <a:extLst>
              <a:ext uri="{FF2B5EF4-FFF2-40B4-BE49-F238E27FC236}">
                <a16:creationId xmlns:a16="http://schemas.microsoft.com/office/drawing/2014/main" id="{63A4A638-141F-43E6-9950-D1FDFA5962B4}"/>
              </a:ext>
            </a:extLst>
          </p:cNvPr>
          <p:cNvSpPr/>
          <p:nvPr/>
        </p:nvSpPr>
        <p:spPr bwMode="auto">
          <a:xfrm>
            <a:off x="4003873" y="170779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6" name="Rectangle 75">
            <a:extLst>
              <a:ext uri="{FF2B5EF4-FFF2-40B4-BE49-F238E27FC236}">
                <a16:creationId xmlns:a16="http://schemas.microsoft.com/office/drawing/2014/main" id="{9C892867-E18A-4150-A627-8874A21F096E}"/>
              </a:ext>
            </a:extLst>
          </p:cNvPr>
          <p:cNvSpPr/>
          <p:nvPr/>
        </p:nvSpPr>
        <p:spPr bwMode="auto">
          <a:xfrm>
            <a:off x="7774173" y="1707791"/>
            <a:ext cx="1904237"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1" name="Rectangle 34">
            <a:extLst>
              <a:ext uri="{FF2B5EF4-FFF2-40B4-BE49-F238E27FC236}">
                <a16:creationId xmlns:a16="http://schemas.microsoft.com/office/drawing/2014/main" id="{31914BEA-FDAC-4491-94AA-26169EE08366}"/>
              </a:ext>
            </a:extLst>
          </p:cNvPr>
          <p:cNvSpPr>
            <a:spLocks noChangeArrowheads="1"/>
          </p:cNvSpPr>
          <p:nvPr>
            <p:custDataLst>
              <p:tags r:id="rId13"/>
            </p:custDataLst>
          </p:nvPr>
        </p:nvSpPr>
        <p:spPr bwMode="auto">
          <a:xfrm>
            <a:off x="1582793" y="2741077"/>
            <a:ext cx="47769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High</a:t>
            </a:r>
            <a:endParaRPr lang="en-GB" sz="1100" dirty="0"/>
          </a:p>
        </p:txBody>
      </p:sp>
      <p:sp>
        <p:nvSpPr>
          <p:cNvPr id="74" name="Rectangle 73">
            <a:extLst>
              <a:ext uri="{FF2B5EF4-FFF2-40B4-BE49-F238E27FC236}">
                <a16:creationId xmlns:a16="http://schemas.microsoft.com/office/drawing/2014/main" id="{3C4CD916-376B-4B30-A0C1-A8690D8476EA}"/>
              </a:ext>
            </a:extLst>
          </p:cNvPr>
          <p:cNvSpPr/>
          <p:nvPr/>
        </p:nvSpPr>
        <p:spPr bwMode="auto">
          <a:xfrm>
            <a:off x="2133600" y="248345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7" name="Rectangle 76">
            <a:extLst>
              <a:ext uri="{FF2B5EF4-FFF2-40B4-BE49-F238E27FC236}">
                <a16:creationId xmlns:a16="http://schemas.microsoft.com/office/drawing/2014/main" id="{F2195248-E6B6-4C58-8193-E84790EF45CF}"/>
              </a:ext>
            </a:extLst>
          </p:cNvPr>
          <p:cNvSpPr/>
          <p:nvPr/>
        </p:nvSpPr>
        <p:spPr bwMode="auto">
          <a:xfrm>
            <a:off x="9674199" y="248345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2" name="Rectangle 71">
            <a:extLst>
              <a:ext uri="{FF2B5EF4-FFF2-40B4-BE49-F238E27FC236}">
                <a16:creationId xmlns:a16="http://schemas.microsoft.com/office/drawing/2014/main" id="{F2DAFB10-142F-4240-8A26-DE150F114C88}"/>
              </a:ext>
            </a:extLst>
          </p:cNvPr>
          <p:cNvSpPr/>
          <p:nvPr/>
        </p:nvSpPr>
        <p:spPr bwMode="auto">
          <a:xfrm>
            <a:off x="5903900" y="248345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3" name="Rectangle 72">
            <a:extLst>
              <a:ext uri="{FF2B5EF4-FFF2-40B4-BE49-F238E27FC236}">
                <a16:creationId xmlns:a16="http://schemas.microsoft.com/office/drawing/2014/main" id="{252C3802-324D-4BA7-8976-2048E2244F59}"/>
              </a:ext>
            </a:extLst>
          </p:cNvPr>
          <p:cNvSpPr/>
          <p:nvPr/>
        </p:nvSpPr>
        <p:spPr bwMode="auto">
          <a:xfrm>
            <a:off x="4003873" y="248345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defTabSz="1436688" fontAlgn="base">
              <a:lnSpc>
                <a:spcPct val="100000"/>
              </a:lnSpc>
              <a:spcBef>
                <a:spcPct val="0"/>
              </a:spcBef>
              <a:spcAft>
                <a:spcPct val="0"/>
              </a:spcAft>
              <a:buClrTx/>
              <a:buSzTx/>
              <a:buFont typeface="Arial" panose="020B0604020202020204" pitchFamily="34" charset="0"/>
              <a:buChar char="•"/>
              <a:tabLst/>
            </a:pPr>
            <a:endParaRPr lang="en-AU" sz="900" dirty="0">
              <a:cs typeface="Arial" charset="0"/>
            </a:endParaRPr>
          </a:p>
        </p:txBody>
      </p:sp>
      <p:sp>
        <p:nvSpPr>
          <p:cNvPr id="78" name="Rectangle 77">
            <a:extLst>
              <a:ext uri="{FF2B5EF4-FFF2-40B4-BE49-F238E27FC236}">
                <a16:creationId xmlns:a16="http://schemas.microsoft.com/office/drawing/2014/main" id="{FEE1C6D7-8DA4-4931-AB6B-4FDC3FEE7FDD}"/>
              </a:ext>
            </a:extLst>
          </p:cNvPr>
          <p:cNvSpPr/>
          <p:nvPr/>
        </p:nvSpPr>
        <p:spPr bwMode="auto">
          <a:xfrm>
            <a:off x="7774173" y="248345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88" name="Rectangle 34">
            <a:extLst>
              <a:ext uri="{FF2B5EF4-FFF2-40B4-BE49-F238E27FC236}">
                <a16:creationId xmlns:a16="http://schemas.microsoft.com/office/drawing/2014/main" id="{E94F6BCD-0990-4CF5-8FC4-C1B5CCBB0DCB}"/>
              </a:ext>
            </a:extLst>
          </p:cNvPr>
          <p:cNvSpPr>
            <a:spLocks noChangeArrowheads="1"/>
          </p:cNvSpPr>
          <p:nvPr>
            <p:custDataLst>
              <p:tags r:id="rId14"/>
            </p:custDataLst>
          </p:nvPr>
        </p:nvSpPr>
        <p:spPr bwMode="auto">
          <a:xfrm>
            <a:off x="7826291" y="5645787"/>
            <a:ext cx="1800000" cy="254558"/>
          </a:xfrm>
          <a:prstGeom prst="rect">
            <a:avLst/>
          </a:prstGeom>
          <a:noFill/>
          <a:ln w="9525">
            <a:noFill/>
            <a:miter lim="800000"/>
            <a:headEnd/>
            <a:tailEnd/>
          </a:ln>
          <a:effectLst/>
        </p:spPr>
        <p:txBody>
          <a:bodyPr wrap="square" lIns="92075" tIns="46038" rIns="92075" bIns="46038">
            <a:spAutoFit/>
          </a:bodyPr>
          <a:lstStyle/>
          <a:p>
            <a:pPr algn="ctr"/>
            <a:r>
              <a:rPr lang="en-GB" sz="1050" dirty="0"/>
              <a:t>Half of the Company</a:t>
            </a:r>
          </a:p>
        </p:txBody>
      </p:sp>
    </p:spTree>
    <p:extLst>
      <p:ext uri="{BB962C8B-B14F-4D97-AF65-F5344CB8AC3E}">
        <p14:creationId xmlns:p14="http://schemas.microsoft.com/office/powerpoint/2010/main" val="2419878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10" name="Rectangle 9">
            <a:extLst>
              <a:ext uri="{FF2B5EF4-FFF2-40B4-BE49-F238E27FC236}">
                <a16:creationId xmlns:a16="http://schemas.microsoft.com/office/drawing/2014/main" id="{83A9572C-F54D-42E3-89EA-410B17A06E5D}"/>
              </a:ext>
            </a:extLst>
          </p:cNvPr>
          <p:cNvSpPr/>
          <p:nvPr/>
        </p:nvSpPr>
        <p:spPr>
          <a:xfrm>
            <a:off x="628650" y="2360898"/>
            <a:ext cx="2608263"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Describe the change that is happening</a:t>
            </a:r>
          </a:p>
        </p:txBody>
      </p:sp>
      <p:sp>
        <p:nvSpPr>
          <p:cNvPr id="11" name="Rectangle 10">
            <a:extLst>
              <a:ext uri="{FF2B5EF4-FFF2-40B4-BE49-F238E27FC236}">
                <a16:creationId xmlns:a16="http://schemas.microsoft.com/office/drawing/2014/main" id="{3F391C4B-7123-45E4-8045-4AB04EE93871}"/>
              </a:ext>
            </a:extLst>
          </p:cNvPr>
          <p:cNvSpPr/>
          <p:nvPr/>
        </p:nvSpPr>
        <p:spPr>
          <a:xfrm>
            <a:off x="3398838" y="2360898"/>
            <a:ext cx="2608263"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Why did we decide to do this change?</a:t>
            </a:r>
          </a:p>
        </p:txBody>
      </p:sp>
      <p:sp>
        <p:nvSpPr>
          <p:cNvPr id="12" name="Rectangle 11">
            <a:extLst>
              <a:ext uri="{FF2B5EF4-FFF2-40B4-BE49-F238E27FC236}">
                <a16:creationId xmlns:a16="http://schemas.microsoft.com/office/drawing/2014/main" id="{9B0B70B2-8069-47A4-BADF-DDBA5D9A2265}"/>
              </a:ext>
            </a:extLst>
          </p:cNvPr>
          <p:cNvSpPr/>
          <p:nvPr/>
        </p:nvSpPr>
        <p:spPr>
          <a:xfrm>
            <a:off x="6169791" y="2360898"/>
            <a:ext cx="2606918"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Who will be impacted by this change?</a:t>
            </a:r>
          </a:p>
        </p:txBody>
      </p:sp>
      <p:sp>
        <p:nvSpPr>
          <p:cNvPr id="14" name="Rectangle 13">
            <a:extLst>
              <a:ext uri="{FF2B5EF4-FFF2-40B4-BE49-F238E27FC236}">
                <a16:creationId xmlns:a16="http://schemas.microsoft.com/office/drawing/2014/main" id="{84E91D17-3202-48C7-8F88-09B9B7D37023}"/>
              </a:ext>
            </a:extLst>
          </p:cNvPr>
          <p:cNvSpPr/>
          <p:nvPr/>
        </p:nvSpPr>
        <p:spPr>
          <a:xfrm>
            <a:off x="8940800" y="2360898"/>
            <a:ext cx="2608263"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will we do to prepare impacted stakeholders?</a:t>
            </a:r>
            <a:endParaRPr lang="en-US" sz="1200" dirty="0">
              <a:latin typeface="+mj-lt"/>
              <a:cs typeface="Helvetica"/>
            </a:endParaRPr>
          </a:p>
        </p:txBody>
      </p:sp>
      <p:sp>
        <p:nvSpPr>
          <p:cNvPr id="15" name="Rectangle 14">
            <a:extLst>
              <a:ext uri="{FF2B5EF4-FFF2-40B4-BE49-F238E27FC236}">
                <a16:creationId xmlns:a16="http://schemas.microsoft.com/office/drawing/2014/main" id="{16940559-FE2F-4035-9656-0451AA909D25}"/>
              </a:ext>
            </a:extLst>
          </p:cNvPr>
          <p:cNvSpPr/>
          <p:nvPr/>
        </p:nvSpPr>
        <p:spPr>
          <a:xfrm>
            <a:off x="628650" y="4495414"/>
            <a:ext cx="2608263"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When will they be impacted by this change?</a:t>
            </a:r>
          </a:p>
        </p:txBody>
      </p:sp>
      <p:sp>
        <p:nvSpPr>
          <p:cNvPr id="17" name="Rectangle 16">
            <a:extLst>
              <a:ext uri="{FF2B5EF4-FFF2-40B4-BE49-F238E27FC236}">
                <a16:creationId xmlns:a16="http://schemas.microsoft.com/office/drawing/2014/main" id="{1D37994A-05D5-491A-A88D-4D7918506F48}"/>
              </a:ext>
            </a:extLst>
          </p:cNvPr>
          <p:cNvSpPr/>
          <p:nvPr/>
        </p:nvSpPr>
        <p:spPr>
          <a:xfrm>
            <a:off x="3399815" y="4495414"/>
            <a:ext cx="2606918"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are the business outcomes we want to reach?</a:t>
            </a:r>
          </a:p>
        </p:txBody>
      </p:sp>
      <p:sp>
        <p:nvSpPr>
          <p:cNvPr id="18" name="Rectangle 17">
            <a:extLst>
              <a:ext uri="{FF2B5EF4-FFF2-40B4-BE49-F238E27FC236}">
                <a16:creationId xmlns:a16="http://schemas.microsoft.com/office/drawing/2014/main" id="{54141C7A-ED6D-4499-9F61-7F815DADB18E}"/>
              </a:ext>
            </a:extLst>
          </p:cNvPr>
          <p:cNvSpPr/>
          <p:nvPr/>
        </p:nvSpPr>
        <p:spPr>
          <a:xfrm>
            <a:off x="6169635" y="4495414"/>
            <a:ext cx="2608263"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are the business outcomes we are reaching?</a:t>
            </a:r>
          </a:p>
        </p:txBody>
      </p:sp>
      <p:sp>
        <p:nvSpPr>
          <p:cNvPr id="19" name="Rectangle 18">
            <a:extLst>
              <a:ext uri="{FF2B5EF4-FFF2-40B4-BE49-F238E27FC236}">
                <a16:creationId xmlns:a16="http://schemas.microsoft.com/office/drawing/2014/main" id="{8D079699-548A-45C6-9456-84FEADBA79B0}"/>
              </a:ext>
            </a:extLst>
          </p:cNvPr>
          <p:cNvSpPr/>
          <p:nvPr/>
        </p:nvSpPr>
        <p:spPr>
          <a:xfrm>
            <a:off x="8940800" y="4495414"/>
            <a:ext cx="2608263"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are the next steps?</a:t>
            </a:r>
          </a:p>
        </p:txBody>
      </p:sp>
      <p:sp>
        <p:nvSpPr>
          <p:cNvPr id="20" name="Rectangle 19">
            <a:extLst>
              <a:ext uri="{FF2B5EF4-FFF2-40B4-BE49-F238E27FC236}">
                <a16:creationId xmlns:a16="http://schemas.microsoft.com/office/drawing/2014/main" id="{1FA77B32-81EB-47CF-AF75-064C81813CBF}"/>
              </a:ext>
            </a:extLst>
          </p:cNvPr>
          <p:cNvSpPr/>
          <p:nvPr/>
        </p:nvSpPr>
        <p:spPr>
          <a:xfrm>
            <a:off x="1680340" y="1631220"/>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the name of the change</a:t>
            </a:r>
          </a:p>
        </p:txBody>
      </p:sp>
      <p:sp>
        <p:nvSpPr>
          <p:cNvPr id="23" name="Rectangle 22">
            <a:extLst>
              <a:ext uri="{FF2B5EF4-FFF2-40B4-BE49-F238E27FC236}">
                <a16:creationId xmlns:a16="http://schemas.microsoft.com/office/drawing/2014/main" id="{063EE2CF-A197-4D2A-AAB3-2365A5DF0782}"/>
              </a:ext>
            </a:extLst>
          </p:cNvPr>
          <p:cNvSpPr/>
          <p:nvPr/>
        </p:nvSpPr>
        <p:spPr>
          <a:xfrm>
            <a:off x="628579" y="1631220"/>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Change </a:t>
            </a:r>
          </a:p>
          <a:p>
            <a:r>
              <a:rPr lang="en-US" sz="1000" b="1" dirty="0">
                <a:solidFill>
                  <a:schemeClr val="bg1"/>
                </a:solidFill>
                <a:latin typeface="+mj-lt"/>
                <a:cs typeface="Helvetica"/>
              </a:rPr>
              <a:t>Name</a:t>
            </a:r>
          </a:p>
        </p:txBody>
      </p:sp>
      <p:sp>
        <p:nvSpPr>
          <p:cNvPr id="25" name="Rectangle 24">
            <a:extLst>
              <a:ext uri="{FF2B5EF4-FFF2-40B4-BE49-F238E27FC236}">
                <a16:creationId xmlns:a16="http://schemas.microsoft.com/office/drawing/2014/main" id="{318C40A0-F350-425D-AAFB-2282CBCF7D2D}"/>
              </a:ext>
            </a:extLst>
          </p:cNvPr>
          <p:cNvSpPr/>
          <p:nvPr/>
        </p:nvSpPr>
        <p:spPr>
          <a:xfrm>
            <a:off x="4452777" y="1631220"/>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Business owner name</a:t>
            </a:r>
          </a:p>
        </p:txBody>
      </p:sp>
      <p:sp>
        <p:nvSpPr>
          <p:cNvPr id="26" name="Rectangle 25">
            <a:extLst>
              <a:ext uri="{FF2B5EF4-FFF2-40B4-BE49-F238E27FC236}">
                <a16:creationId xmlns:a16="http://schemas.microsoft.com/office/drawing/2014/main" id="{497212ED-382D-4D4F-A52F-EDF75B9E979C}"/>
              </a:ext>
            </a:extLst>
          </p:cNvPr>
          <p:cNvSpPr/>
          <p:nvPr/>
        </p:nvSpPr>
        <p:spPr>
          <a:xfrm>
            <a:off x="3401016" y="1631220"/>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Business Owner</a:t>
            </a:r>
          </a:p>
        </p:txBody>
      </p:sp>
      <p:sp>
        <p:nvSpPr>
          <p:cNvPr id="27" name="Rectangle 26">
            <a:extLst>
              <a:ext uri="{FF2B5EF4-FFF2-40B4-BE49-F238E27FC236}">
                <a16:creationId xmlns:a16="http://schemas.microsoft.com/office/drawing/2014/main" id="{87576E41-D5A9-49FF-9AED-EFC2C0FC7FE2}"/>
              </a:ext>
            </a:extLst>
          </p:cNvPr>
          <p:cNvSpPr/>
          <p:nvPr/>
        </p:nvSpPr>
        <p:spPr>
          <a:xfrm>
            <a:off x="7215790" y="1631220"/>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Change manager name</a:t>
            </a:r>
          </a:p>
        </p:txBody>
      </p:sp>
      <p:sp>
        <p:nvSpPr>
          <p:cNvPr id="28" name="Rectangle 27">
            <a:extLst>
              <a:ext uri="{FF2B5EF4-FFF2-40B4-BE49-F238E27FC236}">
                <a16:creationId xmlns:a16="http://schemas.microsoft.com/office/drawing/2014/main" id="{336EDBD3-9137-4EA9-9AE2-209E0F4FE065}"/>
              </a:ext>
            </a:extLst>
          </p:cNvPr>
          <p:cNvSpPr/>
          <p:nvPr/>
        </p:nvSpPr>
        <p:spPr>
          <a:xfrm>
            <a:off x="6164029" y="1631220"/>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Change manager </a:t>
            </a:r>
          </a:p>
        </p:txBody>
      </p:sp>
      <p:sp>
        <p:nvSpPr>
          <p:cNvPr id="29" name="TextBox 28">
            <a:extLst>
              <a:ext uri="{FF2B5EF4-FFF2-40B4-BE49-F238E27FC236}">
                <a16:creationId xmlns:a16="http://schemas.microsoft.com/office/drawing/2014/main" id="{9FDF2011-5648-41FD-A232-6ECDCAB5A726}"/>
              </a:ext>
            </a:extLst>
          </p:cNvPr>
          <p:cNvSpPr txBox="1"/>
          <p:nvPr/>
        </p:nvSpPr>
        <p:spPr>
          <a:xfrm>
            <a:off x="628650" y="2922059"/>
            <a:ext cx="2608263" cy="795351"/>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what the employee, customer or user used to be able to do</a:t>
            </a:r>
          </a:p>
          <a:p>
            <a:endParaRPr lang="en-US" sz="923" dirty="0">
              <a:solidFill>
                <a:srgbClr val="002060"/>
              </a:solidFill>
              <a:latin typeface="+mj-lt"/>
              <a:cs typeface="Helvetica"/>
            </a:endParaRPr>
          </a:p>
          <a:p>
            <a:r>
              <a:rPr lang="en-US" sz="923" dirty="0">
                <a:solidFill>
                  <a:srgbClr val="002060"/>
                </a:solidFill>
                <a:latin typeface="+mj-lt"/>
                <a:cs typeface="Helvetica"/>
              </a:rPr>
              <a:t>Insert what the employee, customer or user will be able to do with this new change</a:t>
            </a:r>
          </a:p>
        </p:txBody>
      </p:sp>
      <p:sp>
        <p:nvSpPr>
          <p:cNvPr id="32" name="TextBox 31">
            <a:extLst>
              <a:ext uri="{FF2B5EF4-FFF2-40B4-BE49-F238E27FC236}">
                <a16:creationId xmlns:a16="http://schemas.microsoft.com/office/drawing/2014/main" id="{0D5D98BC-2E6F-4691-83B4-AFC340E0A98E}"/>
              </a:ext>
            </a:extLst>
          </p:cNvPr>
          <p:cNvSpPr txBox="1"/>
          <p:nvPr/>
        </p:nvSpPr>
        <p:spPr>
          <a:xfrm>
            <a:off x="6170084" y="2922059"/>
            <a:ext cx="2608263" cy="511299"/>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the different stakeholder groups impacted by this change</a:t>
            </a:r>
          </a:p>
          <a:p>
            <a:endParaRPr lang="en-US" sz="923" dirty="0">
              <a:solidFill>
                <a:srgbClr val="002060"/>
              </a:solidFill>
              <a:latin typeface="+mj-lt"/>
              <a:cs typeface="Helvetica"/>
            </a:endParaRPr>
          </a:p>
        </p:txBody>
      </p:sp>
      <p:sp>
        <p:nvSpPr>
          <p:cNvPr id="39" name="TextBox 38">
            <a:extLst>
              <a:ext uri="{FF2B5EF4-FFF2-40B4-BE49-F238E27FC236}">
                <a16:creationId xmlns:a16="http://schemas.microsoft.com/office/drawing/2014/main" id="{EB582C42-4F94-4FE1-8290-EA65C2459AE5}"/>
              </a:ext>
            </a:extLst>
          </p:cNvPr>
          <p:cNvSpPr txBox="1"/>
          <p:nvPr/>
        </p:nvSpPr>
        <p:spPr>
          <a:xfrm>
            <a:off x="3399367" y="2922059"/>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Describe the rational behind the decision to do this change</a:t>
            </a:r>
          </a:p>
        </p:txBody>
      </p:sp>
      <p:sp>
        <p:nvSpPr>
          <p:cNvPr id="41" name="TextBox 40">
            <a:extLst>
              <a:ext uri="{FF2B5EF4-FFF2-40B4-BE49-F238E27FC236}">
                <a16:creationId xmlns:a16="http://schemas.microsoft.com/office/drawing/2014/main" id="{4B502E63-B209-4BAF-A309-1D9889DA230E}"/>
              </a:ext>
            </a:extLst>
          </p:cNvPr>
          <p:cNvSpPr txBox="1"/>
          <p:nvPr/>
        </p:nvSpPr>
        <p:spPr>
          <a:xfrm>
            <a:off x="628650" y="5007507"/>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date</a:t>
            </a:r>
          </a:p>
          <a:p>
            <a:endParaRPr lang="en-US" sz="923" dirty="0">
              <a:solidFill>
                <a:srgbClr val="002060"/>
              </a:solidFill>
              <a:latin typeface="+mj-lt"/>
              <a:cs typeface="Helvetica"/>
            </a:endParaRPr>
          </a:p>
        </p:txBody>
      </p:sp>
      <p:sp>
        <p:nvSpPr>
          <p:cNvPr id="43" name="TextBox 42">
            <a:extLst>
              <a:ext uri="{FF2B5EF4-FFF2-40B4-BE49-F238E27FC236}">
                <a16:creationId xmlns:a16="http://schemas.microsoft.com/office/drawing/2014/main" id="{0AF3A46D-DD29-46E7-9D18-9830E983937E}"/>
              </a:ext>
            </a:extLst>
          </p:cNvPr>
          <p:cNvSpPr txBox="1"/>
          <p:nvPr/>
        </p:nvSpPr>
        <p:spPr>
          <a:xfrm>
            <a:off x="8940800" y="2922059"/>
            <a:ext cx="2608263" cy="653324"/>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what we will do to ensure proper adoption of the change (i.e. communication, training, pilot group,…)</a:t>
            </a:r>
          </a:p>
          <a:p>
            <a:endParaRPr lang="en-US" sz="923" dirty="0">
              <a:solidFill>
                <a:srgbClr val="002060"/>
              </a:solidFill>
              <a:latin typeface="+mj-lt"/>
              <a:cs typeface="Helvetica"/>
            </a:endParaRPr>
          </a:p>
        </p:txBody>
      </p:sp>
      <p:sp>
        <p:nvSpPr>
          <p:cNvPr id="45" name="TextBox 44">
            <a:extLst>
              <a:ext uri="{FF2B5EF4-FFF2-40B4-BE49-F238E27FC236}">
                <a16:creationId xmlns:a16="http://schemas.microsoft.com/office/drawing/2014/main" id="{F8A99211-75CA-465A-9D49-A41DB14CD13E}"/>
              </a:ext>
            </a:extLst>
          </p:cNvPr>
          <p:cNvSpPr txBox="1"/>
          <p:nvPr/>
        </p:nvSpPr>
        <p:spPr>
          <a:xfrm>
            <a:off x="3399367" y="5007507"/>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the business outcomes we want to reach</a:t>
            </a:r>
          </a:p>
        </p:txBody>
      </p:sp>
      <p:sp>
        <p:nvSpPr>
          <p:cNvPr id="46" name="TextBox 45">
            <a:extLst>
              <a:ext uri="{FF2B5EF4-FFF2-40B4-BE49-F238E27FC236}">
                <a16:creationId xmlns:a16="http://schemas.microsoft.com/office/drawing/2014/main" id="{521A524C-2BAC-4684-B858-79DB4986749C}"/>
              </a:ext>
            </a:extLst>
          </p:cNvPr>
          <p:cNvSpPr txBox="1"/>
          <p:nvPr/>
        </p:nvSpPr>
        <p:spPr>
          <a:xfrm>
            <a:off x="6170084" y="5007507"/>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When available, insert the business outcomes and their source</a:t>
            </a:r>
          </a:p>
        </p:txBody>
      </p:sp>
      <p:sp>
        <p:nvSpPr>
          <p:cNvPr id="48" name="TextBox 47">
            <a:extLst>
              <a:ext uri="{FF2B5EF4-FFF2-40B4-BE49-F238E27FC236}">
                <a16:creationId xmlns:a16="http://schemas.microsoft.com/office/drawing/2014/main" id="{F211B41D-DD23-44D6-BCB6-09ADCC477515}"/>
              </a:ext>
            </a:extLst>
          </p:cNvPr>
          <p:cNvSpPr txBox="1"/>
          <p:nvPr/>
        </p:nvSpPr>
        <p:spPr>
          <a:xfrm>
            <a:off x="8940800" y="5007507"/>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Include the next steps if any</a:t>
            </a:r>
          </a:p>
          <a:p>
            <a:endParaRPr lang="en-US" sz="923" dirty="0">
              <a:solidFill>
                <a:srgbClr val="002060"/>
              </a:solidFill>
              <a:latin typeface="+mj-lt"/>
              <a:cs typeface="Helvetica"/>
            </a:endParaRPr>
          </a:p>
        </p:txBody>
      </p:sp>
      <p:sp>
        <p:nvSpPr>
          <p:cNvPr id="50" name="Rectangle 49">
            <a:extLst>
              <a:ext uri="{FF2B5EF4-FFF2-40B4-BE49-F238E27FC236}">
                <a16:creationId xmlns:a16="http://schemas.microsoft.com/office/drawing/2014/main" id="{C9809135-C306-4365-B4E9-F6528ABAB093}"/>
              </a:ext>
            </a:extLst>
          </p:cNvPr>
          <p:cNvSpPr/>
          <p:nvPr/>
        </p:nvSpPr>
        <p:spPr>
          <a:xfrm>
            <a:off x="9992157" y="1631220"/>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Change Canvas version &amp; submit date</a:t>
            </a:r>
          </a:p>
        </p:txBody>
      </p:sp>
      <p:sp>
        <p:nvSpPr>
          <p:cNvPr id="51" name="Rectangle 50">
            <a:extLst>
              <a:ext uri="{FF2B5EF4-FFF2-40B4-BE49-F238E27FC236}">
                <a16:creationId xmlns:a16="http://schemas.microsoft.com/office/drawing/2014/main" id="{A5E246B2-EF81-40D8-A5BC-58B07530FBAE}"/>
              </a:ext>
            </a:extLst>
          </p:cNvPr>
          <p:cNvSpPr/>
          <p:nvPr/>
        </p:nvSpPr>
        <p:spPr>
          <a:xfrm>
            <a:off x="8940397" y="1631220"/>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Submit </a:t>
            </a:r>
          </a:p>
          <a:p>
            <a:r>
              <a:rPr lang="en-US" sz="1000" b="1" dirty="0">
                <a:solidFill>
                  <a:schemeClr val="bg1"/>
                </a:solidFill>
                <a:latin typeface="+mj-lt"/>
                <a:cs typeface="Helvetica"/>
              </a:rPr>
              <a:t>Date</a:t>
            </a:r>
          </a:p>
        </p:txBody>
      </p:sp>
      <p:sp>
        <p:nvSpPr>
          <p:cNvPr id="2" name="Titel 2">
            <a:extLst>
              <a:ext uri="{FF2B5EF4-FFF2-40B4-BE49-F238E27FC236}">
                <a16:creationId xmlns:a16="http://schemas.microsoft.com/office/drawing/2014/main" id="{92665343-E437-A5F2-9A17-0594E245E134}"/>
              </a:ext>
            </a:extLst>
          </p:cNvPr>
          <p:cNvSpPr txBox="1">
            <a:spLocks/>
          </p:cNvSpPr>
          <p:nvPr/>
        </p:nvSpPr>
        <p:spPr>
          <a:xfrm>
            <a:off x="514114" y="365126"/>
            <a:ext cx="11073049" cy="1091318"/>
          </a:xfrm>
          <a:prstGeom prst="rect">
            <a:avLst/>
          </a:prstGeom>
          <a:noFill/>
        </p:spPr>
        <p:txBody>
          <a:bodyPr vert="horz" lIns="91440" tIns="45720" rIns="91440" bIns="45720" rtlCol="0" anchor="ctr">
            <a:normAutofit/>
          </a:bodyPr>
          <a:lstStyle>
            <a:lvl1pPr algn="l" defTabSz="914377" rtl="0" eaLnBrk="1" latinLnBrk="0" hangingPunct="1">
              <a:lnSpc>
                <a:spcPct val="90000"/>
              </a:lnSpc>
              <a:spcBef>
                <a:spcPct val="0"/>
              </a:spcBef>
              <a:buNone/>
              <a:defRPr sz="2400" b="1" kern="1200">
                <a:solidFill>
                  <a:srgbClr val="002060"/>
                </a:solidFill>
                <a:latin typeface="Arial" panose="020B0604020202020204" pitchFamily="34" charset="0"/>
                <a:ea typeface="+mj-ea"/>
                <a:cs typeface="Arial" panose="020B0604020202020204" pitchFamily="34" charset="0"/>
              </a:defRPr>
            </a:lvl1pPr>
          </a:lstStyle>
          <a:p>
            <a:r>
              <a:rPr lang="de-DE">
                <a:solidFill>
                  <a:schemeClr val="tx2"/>
                </a:solidFill>
                <a:latin typeface="+mj-lt"/>
                <a:cs typeface="+mj-cs"/>
              </a:rPr>
              <a:t>Change proposal template</a:t>
            </a:r>
            <a:endParaRPr lang="en-GB" dirty="0">
              <a:solidFill>
                <a:schemeClr val="tx2"/>
              </a:solidFill>
              <a:latin typeface="+mj-lt"/>
              <a:cs typeface="+mj-cs"/>
            </a:endParaRPr>
          </a:p>
        </p:txBody>
      </p:sp>
    </p:spTree>
    <p:extLst>
      <p:ext uri="{BB962C8B-B14F-4D97-AF65-F5344CB8AC3E}">
        <p14:creationId xmlns:p14="http://schemas.microsoft.com/office/powerpoint/2010/main" val="3329954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sp>
        <p:nvSpPr>
          <p:cNvPr id="30" name="Rounded Rectangle 123">
            <a:extLst>
              <a:ext uri="{FF2B5EF4-FFF2-40B4-BE49-F238E27FC236}">
                <a16:creationId xmlns:a16="http://schemas.microsoft.com/office/drawing/2014/main" id="{A15C96F2-1C3C-4796-9198-C1ED9E5A8A6F}"/>
              </a:ext>
            </a:extLst>
          </p:cNvPr>
          <p:cNvSpPr/>
          <p:nvPr/>
        </p:nvSpPr>
        <p:spPr bwMode="auto">
          <a:xfrm>
            <a:off x="1683801" y="1534723"/>
            <a:ext cx="1954800" cy="216000"/>
          </a:xfrm>
          <a:prstGeom prst="rect">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00" b="1" kern="0" dirty="0"/>
              <a:t>Low</a:t>
            </a:r>
          </a:p>
        </p:txBody>
      </p:sp>
      <p:sp>
        <p:nvSpPr>
          <p:cNvPr id="29" name="Rounded Rectangle 125">
            <a:extLst>
              <a:ext uri="{FF2B5EF4-FFF2-40B4-BE49-F238E27FC236}">
                <a16:creationId xmlns:a16="http://schemas.microsoft.com/office/drawing/2014/main" id="{99588362-1E66-4F91-9CE6-72EB8B1106C1}"/>
              </a:ext>
            </a:extLst>
          </p:cNvPr>
          <p:cNvSpPr/>
          <p:nvPr/>
        </p:nvSpPr>
        <p:spPr bwMode="auto">
          <a:xfrm>
            <a:off x="604837" y="2217530"/>
            <a:ext cx="982159" cy="59646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900" b="1" kern="0" dirty="0">
                <a:solidFill>
                  <a:schemeClr val="bg1"/>
                </a:solidFill>
              </a:rPr>
              <a:t>Complexity of the change</a:t>
            </a:r>
          </a:p>
        </p:txBody>
      </p:sp>
      <p:sp>
        <p:nvSpPr>
          <p:cNvPr id="57" name="Rounded Rectangle 152">
            <a:extLst>
              <a:ext uri="{FF2B5EF4-FFF2-40B4-BE49-F238E27FC236}">
                <a16:creationId xmlns:a16="http://schemas.microsoft.com/office/drawing/2014/main" id="{BE6F78B8-FC4C-4212-A920-5D98F8AAF081}"/>
              </a:ext>
            </a:extLst>
          </p:cNvPr>
          <p:cNvSpPr/>
          <p:nvPr/>
        </p:nvSpPr>
        <p:spPr bwMode="auto">
          <a:xfrm>
            <a:off x="1683801" y="2217530"/>
            <a:ext cx="9893704" cy="596462"/>
          </a:xfrm>
          <a:prstGeom prst="rect">
            <a:avLst/>
          </a:prstGeom>
          <a:solidFill>
            <a:schemeClr val="bg1"/>
          </a:solidFill>
          <a:ln>
            <a:noFill/>
          </a:ln>
          <a:effectLst/>
        </p:spPr>
        <p:txBody>
          <a:bodyPr wrap="square" lIns="91428" tIns="45715" rIns="91428" bIns="45715" rtlCol="0" anchor="ctr">
            <a:noAutofit/>
          </a:bodyPr>
          <a:lstStyle/>
          <a:p>
            <a:pPr lvl="0" algn="ctr" defTabSz="623853">
              <a:buClr>
                <a:srgbClr val="000000"/>
              </a:buClr>
              <a:defRPr/>
            </a:pPr>
            <a:r>
              <a:rPr lang="en-AU" sz="900" kern="0" dirty="0"/>
              <a:t>The </a:t>
            </a:r>
            <a:r>
              <a:rPr lang="en-US" sz="900" kern="0" dirty="0"/>
              <a:t>Complexity of the change depends on how we rated the impact intensity of the “</a:t>
            </a:r>
            <a:r>
              <a:rPr lang="en-US" sz="900" b="1" kern="0" dirty="0"/>
              <a:t>People increase / reduction” change, “System” change, “Process” change, “Organization structure” change and “Culture” change </a:t>
            </a:r>
            <a:r>
              <a:rPr lang="en-US" sz="900" kern="0" dirty="0"/>
              <a:t>(see below)</a:t>
            </a:r>
          </a:p>
        </p:txBody>
      </p:sp>
      <p:sp>
        <p:nvSpPr>
          <p:cNvPr id="31" name="Rounded Rectangle 124">
            <a:extLst>
              <a:ext uri="{FF2B5EF4-FFF2-40B4-BE49-F238E27FC236}">
                <a16:creationId xmlns:a16="http://schemas.microsoft.com/office/drawing/2014/main" id="{3045CA18-97B5-4178-A355-7FEB9DB3875A}"/>
              </a:ext>
            </a:extLst>
          </p:cNvPr>
          <p:cNvSpPr/>
          <p:nvPr/>
        </p:nvSpPr>
        <p:spPr bwMode="auto">
          <a:xfrm>
            <a:off x="3671118" y="1534723"/>
            <a:ext cx="1954800" cy="216000"/>
          </a:xfrm>
          <a:prstGeom prst="rect">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00" b="1" kern="0" dirty="0"/>
              <a:t>Moderate</a:t>
            </a:r>
          </a:p>
        </p:txBody>
      </p:sp>
      <p:sp>
        <p:nvSpPr>
          <p:cNvPr id="32" name="Rounded Rectangle 129">
            <a:extLst>
              <a:ext uri="{FF2B5EF4-FFF2-40B4-BE49-F238E27FC236}">
                <a16:creationId xmlns:a16="http://schemas.microsoft.com/office/drawing/2014/main" id="{95A94C99-B0D6-4A4B-B3AA-A3F48DB57728}"/>
              </a:ext>
            </a:extLst>
          </p:cNvPr>
          <p:cNvSpPr/>
          <p:nvPr/>
        </p:nvSpPr>
        <p:spPr bwMode="auto">
          <a:xfrm>
            <a:off x="5658435" y="1534723"/>
            <a:ext cx="1954800" cy="21600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00" b="1" kern="0" dirty="0"/>
              <a:t>Medium</a:t>
            </a:r>
          </a:p>
        </p:txBody>
      </p:sp>
      <p:sp>
        <p:nvSpPr>
          <p:cNvPr id="33" name="Rounded Rectangle 130">
            <a:extLst>
              <a:ext uri="{FF2B5EF4-FFF2-40B4-BE49-F238E27FC236}">
                <a16:creationId xmlns:a16="http://schemas.microsoft.com/office/drawing/2014/main" id="{63DF35F5-1F66-4A0B-8B85-8ED313A11D62}"/>
              </a:ext>
            </a:extLst>
          </p:cNvPr>
          <p:cNvSpPr/>
          <p:nvPr/>
        </p:nvSpPr>
        <p:spPr bwMode="auto">
          <a:xfrm>
            <a:off x="7645752" y="1534723"/>
            <a:ext cx="1954800" cy="216000"/>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00" b="1" kern="0" dirty="0"/>
              <a:t>High</a:t>
            </a:r>
          </a:p>
        </p:txBody>
      </p:sp>
      <p:sp>
        <p:nvSpPr>
          <p:cNvPr id="34" name="Rounded Rectangle 133">
            <a:extLst>
              <a:ext uri="{FF2B5EF4-FFF2-40B4-BE49-F238E27FC236}">
                <a16:creationId xmlns:a16="http://schemas.microsoft.com/office/drawing/2014/main" id="{79193D84-D82A-4402-BD5E-586AF6B3475D}"/>
              </a:ext>
            </a:extLst>
          </p:cNvPr>
          <p:cNvSpPr/>
          <p:nvPr/>
        </p:nvSpPr>
        <p:spPr bwMode="auto">
          <a:xfrm>
            <a:off x="9633068" y="1534723"/>
            <a:ext cx="1954800" cy="216000"/>
          </a:xfrm>
          <a:prstGeom prst="rect">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00" b="1" kern="0" dirty="0"/>
              <a:t>Extreme</a:t>
            </a:r>
          </a:p>
        </p:txBody>
      </p:sp>
      <p:sp>
        <p:nvSpPr>
          <p:cNvPr id="23" name="Rounded Rectangle 17">
            <a:extLst>
              <a:ext uri="{FF2B5EF4-FFF2-40B4-BE49-F238E27FC236}">
                <a16:creationId xmlns:a16="http://schemas.microsoft.com/office/drawing/2014/main" id="{AC2C85A7-2395-430E-9C92-59231978D2FE}"/>
              </a:ext>
            </a:extLst>
          </p:cNvPr>
          <p:cNvSpPr/>
          <p:nvPr/>
        </p:nvSpPr>
        <p:spPr bwMode="auto">
          <a:xfrm>
            <a:off x="604837" y="3585888"/>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solidFill>
                  <a:schemeClr val="bg1"/>
                </a:solidFill>
              </a:rPr>
              <a:t>System change</a:t>
            </a:r>
          </a:p>
        </p:txBody>
      </p:sp>
      <p:sp>
        <p:nvSpPr>
          <p:cNvPr id="35" name="Rounded Rectangle 146">
            <a:extLst>
              <a:ext uri="{FF2B5EF4-FFF2-40B4-BE49-F238E27FC236}">
                <a16:creationId xmlns:a16="http://schemas.microsoft.com/office/drawing/2014/main" id="{7FCCFB35-7C71-45C6-9807-C40E8FDC2DD8}"/>
              </a:ext>
            </a:extLst>
          </p:cNvPr>
          <p:cNvSpPr/>
          <p:nvPr/>
        </p:nvSpPr>
        <p:spPr bwMode="auto">
          <a:xfrm>
            <a:off x="1683801"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Almost no change </a:t>
            </a:r>
            <a:endParaRPr lang="en-US" sz="700" b="1" kern="0" dirty="0"/>
          </a:p>
        </p:txBody>
      </p:sp>
      <p:sp>
        <p:nvSpPr>
          <p:cNvPr id="58" name="Rounded Rectangle 153">
            <a:extLst>
              <a:ext uri="{FF2B5EF4-FFF2-40B4-BE49-F238E27FC236}">
                <a16:creationId xmlns:a16="http://schemas.microsoft.com/office/drawing/2014/main" id="{BE89B07E-F29B-4ED6-B14A-31162E4A456F}"/>
              </a:ext>
            </a:extLst>
          </p:cNvPr>
          <p:cNvSpPr/>
          <p:nvPr/>
        </p:nvSpPr>
        <p:spPr bwMode="auto">
          <a:xfrm>
            <a:off x="3671118"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Minor changes/enhancements to functionality in an existing system, that is low risk and noncritical</a:t>
            </a:r>
            <a:endParaRPr lang="en-US" sz="700" b="1" kern="0" dirty="0"/>
          </a:p>
        </p:txBody>
      </p:sp>
      <p:sp>
        <p:nvSpPr>
          <p:cNvPr id="66" name="Rounded Rectangle 160">
            <a:extLst>
              <a:ext uri="{FF2B5EF4-FFF2-40B4-BE49-F238E27FC236}">
                <a16:creationId xmlns:a16="http://schemas.microsoft.com/office/drawing/2014/main" id="{0666FE89-7F09-4FF0-9E7B-2304B95C9437}"/>
              </a:ext>
            </a:extLst>
          </p:cNvPr>
          <p:cNvSpPr/>
          <p:nvPr/>
        </p:nvSpPr>
        <p:spPr bwMode="auto">
          <a:xfrm>
            <a:off x="5658435"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Major changes/enhancements to functionality in an existing system that is business critical but not customer facing</a:t>
            </a:r>
            <a:endParaRPr lang="en-US" sz="700" b="1" kern="0" dirty="0"/>
          </a:p>
        </p:txBody>
      </p:sp>
      <p:sp>
        <p:nvSpPr>
          <p:cNvPr id="72" name="Rounded Rectangle 167">
            <a:extLst>
              <a:ext uri="{FF2B5EF4-FFF2-40B4-BE49-F238E27FC236}">
                <a16:creationId xmlns:a16="http://schemas.microsoft.com/office/drawing/2014/main" id="{0E23BA25-C61B-42EB-88AA-32D52E39ED99}"/>
              </a:ext>
            </a:extLst>
          </p:cNvPr>
          <p:cNvSpPr/>
          <p:nvPr/>
        </p:nvSpPr>
        <p:spPr bwMode="auto">
          <a:xfrm>
            <a:off x="7645752"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New technology is being introduced, but the key concepts and functionality are not too dissimilar to the old system. System is customer facing and has the potential to create external exposure if the change is managed poorly</a:t>
            </a:r>
            <a:endParaRPr lang="en-US" sz="700" b="1" kern="0" dirty="0"/>
          </a:p>
        </p:txBody>
      </p:sp>
      <p:sp>
        <p:nvSpPr>
          <p:cNvPr id="78" name="Rounded Rectangle 174">
            <a:extLst>
              <a:ext uri="{FF2B5EF4-FFF2-40B4-BE49-F238E27FC236}">
                <a16:creationId xmlns:a16="http://schemas.microsoft.com/office/drawing/2014/main" id="{48F08572-9833-4C73-96C6-61743D7630CB}"/>
              </a:ext>
            </a:extLst>
          </p:cNvPr>
          <p:cNvSpPr/>
          <p:nvPr/>
        </p:nvSpPr>
        <p:spPr bwMode="auto">
          <a:xfrm>
            <a:off x="9633068" y="3585888"/>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New technology is being introduced which requires bringing a new way of thinking to an existing task. System is customer facing and has the potential to create external exposure if the change is managed poorly</a:t>
            </a:r>
            <a:endParaRPr lang="en-US" sz="700" dirty="0"/>
          </a:p>
        </p:txBody>
      </p:sp>
      <p:sp>
        <p:nvSpPr>
          <p:cNvPr id="24" name="Rounded Rectangle 18">
            <a:extLst>
              <a:ext uri="{FF2B5EF4-FFF2-40B4-BE49-F238E27FC236}">
                <a16:creationId xmlns:a16="http://schemas.microsoft.com/office/drawing/2014/main" id="{689E8BB2-F19F-40BA-A678-CDB42957D474}"/>
              </a:ext>
            </a:extLst>
          </p:cNvPr>
          <p:cNvSpPr/>
          <p:nvPr/>
        </p:nvSpPr>
        <p:spPr bwMode="auto">
          <a:xfrm>
            <a:off x="604837" y="4321665"/>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solidFill>
                  <a:schemeClr val="bg1"/>
                </a:solidFill>
              </a:rPr>
              <a:t>Process change</a:t>
            </a:r>
          </a:p>
        </p:txBody>
      </p:sp>
      <p:sp>
        <p:nvSpPr>
          <p:cNvPr id="52" name="Rounded Rectangle 147">
            <a:extLst>
              <a:ext uri="{FF2B5EF4-FFF2-40B4-BE49-F238E27FC236}">
                <a16:creationId xmlns:a16="http://schemas.microsoft.com/office/drawing/2014/main" id="{1C6D287B-9F0B-4C6D-B043-36AC60B974DF}"/>
              </a:ext>
            </a:extLst>
          </p:cNvPr>
          <p:cNvSpPr/>
          <p:nvPr/>
        </p:nvSpPr>
        <p:spPr bwMode="auto">
          <a:xfrm>
            <a:off x="1683801"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Almost no change to current processes</a:t>
            </a:r>
            <a:endParaRPr lang="en-US" sz="700" b="1" kern="0" dirty="0"/>
          </a:p>
        </p:txBody>
      </p:sp>
      <p:sp>
        <p:nvSpPr>
          <p:cNvPr id="59" name="Rounded Rectangle 154">
            <a:extLst>
              <a:ext uri="{FF2B5EF4-FFF2-40B4-BE49-F238E27FC236}">
                <a16:creationId xmlns:a16="http://schemas.microsoft.com/office/drawing/2014/main" id="{9D1009B1-55A5-4B94-8EEE-8D6FEF637DEE}"/>
              </a:ext>
            </a:extLst>
          </p:cNvPr>
          <p:cNvSpPr/>
          <p:nvPr/>
        </p:nvSpPr>
        <p:spPr bwMode="auto">
          <a:xfrm>
            <a:off x="3671118"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Some change to current processes, however the change is only minor, and the processes are low risk, non-critical and have no impact to customers. </a:t>
            </a:r>
            <a:endParaRPr lang="en-US" sz="700" b="1" kern="0" dirty="0"/>
          </a:p>
        </p:txBody>
      </p:sp>
      <p:sp>
        <p:nvSpPr>
          <p:cNvPr id="67" name="Rounded Rectangle 161">
            <a:extLst>
              <a:ext uri="{FF2B5EF4-FFF2-40B4-BE49-F238E27FC236}">
                <a16:creationId xmlns:a16="http://schemas.microsoft.com/office/drawing/2014/main" id="{5D32F7D7-2596-4BBB-B1AA-08FD37D51EA4}"/>
              </a:ext>
            </a:extLst>
          </p:cNvPr>
          <p:cNvSpPr/>
          <p:nvPr/>
        </p:nvSpPr>
        <p:spPr bwMode="auto">
          <a:xfrm>
            <a:off x="5658435"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Significant change to several current processes, however the change is not complex, and processes are low risk, non-critical and have a low impact to customers or colleagues</a:t>
            </a:r>
            <a:endParaRPr lang="en-US" sz="700" b="1" kern="0" dirty="0"/>
          </a:p>
        </p:txBody>
      </p:sp>
      <p:sp>
        <p:nvSpPr>
          <p:cNvPr id="73" name="Rounded Rectangle 168">
            <a:extLst>
              <a:ext uri="{FF2B5EF4-FFF2-40B4-BE49-F238E27FC236}">
                <a16:creationId xmlns:a16="http://schemas.microsoft.com/office/drawing/2014/main" id="{207E55EF-95C6-4DCC-A61F-ACDE6AFAB64D}"/>
              </a:ext>
            </a:extLst>
          </p:cNvPr>
          <p:cNvSpPr/>
          <p:nvPr/>
        </p:nvSpPr>
        <p:spPr bwMode="auto">
          <a:xfrm>
            <a:off x="7645752"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Significant change to a number of business-critical processes, with some of the change being quite complex. Change will be negatively visible to colleagues, and customers if things go wrong.</a:t>
            </a:r>
            <a:endParaRPr lang="en-US" sz="700" b="1" kern="0" dirty="0"/>
          </a:p>
        </p:txBody>
      </p:sp>
      <p:sp>
        <p:nvSpPr>
          <p:cNvPr id="79" name="Rounded Rectangle 175">
            <a:extLst>
              <a:ext uri="{FF2B5EF4-FFF2-40B4-BE49-F238E27FC236}">
                <a16:creationId xmlns:a16="http://schemas.microsoft.com/office/drawing/2014/main" id="{9099FA17-1479-4764-9029-1D7B57D1FBF6}"/>
              </a:ext>
            </a:extLst>
          </p:cNvPr>
          <p:cNvSpPr/>
          <p:nvPr/>
        </p:nvSpPr>
        <p:spPr bwMode="auto">
          <a:xfrm>
            <a:off x="9633068"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Radical change to several core business processes. Colleagues and external parties will need to take on new skills to execute processes. Previously automated processes will become manual or vice versa </a:t>
            </a:r>
            <a:endParaRPr lang="en-US" sz="700" b="1" kern="0" dirty="0"/>
          </a:p>
        </p:txBody>
      </p:sp>
      <p:sp>
        <p:nvSpPr>
          <p:cNvPr id="25" name="Rounded Rectangle 20">
            <a:extLst>
              <a:ext uri="{FF2B5EF4-FFF2-40B4-BE49-F238E27FC236}">
                <a16:creationId xmlns:a16="http://schemas.microsoft.com/office/drawing/2014/main" id="{4E86385C-2F55-4A35-B87E-6FAD901A0EC5}"/>
              </a:ext>
            </a:extLst>
          </p:cNvPr>
          <p:cNvSpPr/>
          <p:nvPr/>
        </p:nvSpPr>
        <p:spPr bwMode="auto">
          <a:xfrm>
            <a:off x="604837" y="5057442"/>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solidFill>
                  <a:schemeClr val="bg1"/>
                </a:solidFill>
              </a:rPr>
              <a:t>Organization structure change</a:t>
            </a:r>
          </a:p>
        </p:txBody>
      </p:sp>
      <p:sp>
        <p:nvSpPr>
          <p:cNvPr id="53" name="Rounded Rectangle 148">
            <a:extLst>
              <a:ext uri="{FF2B5EF4-FFF2-40B4-BE49-F238E27FC236}">
                <a16:creationId xmlns:a16="http://schemas.microsoft.com/office/drawing/2014/main" id="{1562818A-B7E3-40C7-A467-EE8E6FE39B44}"/>
              </a:ext>
            </a:extLst>
          </p:cNvPr>
          <p:cNvSpPr/>
          <p:nvPr/>
        </p:nvSpPr>
        <p:spPr bwMode="auto">
          <a:xfrm>
            <a:off x="1683801"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almost no change to structural environment</a:t>
            </a:r>
            <a:endParaRPr lang="en-US" sz="700" dirty="0"/>
          </a:p>
        </p:txBody>
      </p:sp>
      <p:sp>
        <p:nvSpPr>
          <p:cNvPr id="60" name="Rounded Rectangle 155">
            <a:extLst>
              <a:ext uri="{FF2B5EF4-FFF2-40B4-BE49-F238E27FC236}">
                <a16:creationId xmlns:a16="http://schemas.microsoft.com/office/drawing/2014/main" id="{1CDC8C8B-975B-479A-8FE4-AD07848B1497}"/>
              </a:ext>
            </a:extLst>
          </p:cNvPr>
          <p:cNvSpPr/>
          <p:nvPr/>
        </p:nvSpPr>
        <p:spPr bwMode="auto">
          <a:xfrm>
            <a:off x="3671118"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minor changes to team structure</a:t>
            </a:r>
            <a:endParaRPr lang="en-US" sz="700" dirty="0"/>
          </a:p>
        </p:txBody>
      </p:sp>
      <p:sp>
        <p:nvSpPr>
          <p:cNvPr id="68" name="Rounded Rectangle 162">
            <a:extLst>
              <a:ext uri="{FF2B5EF4-FFF2-40B4-BE49-F238E27FC236}">
                <a16:creationId xmlns:a16="http://schemas.microsoft.com/office/drawing/2014/main" id="{AE8FCE22-FA56-4848-BB1E-FA6D582ECCD2}"/>
              </a:ext>
            </a:extLst>
          </p:cNvPr>
          <p:cNvSpPr/>
          <p:nvPr/>
        </p:nvSpPr>
        <p:spPr bwMode="auto">
          <a:xfrm>
            <a:off x="5658435"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some changes to team structure, which will bring a mixed reaction.</a:t>
            </a:r>
            <a:endParaRPr lang="en-US" sz="700" dirty="0"/>
          </a:p>
        </p:txBody>
      </p:sp>
      <p:sp>
        <p:nvSpPr>
          <p:cNvPr id="74" name="Rounded Rectangle 169">
            <a:extLst>
              <a:ext uri="{FF2B5EF4-FFF2-40B4-BE49-F238E27FC236}">
                <a16:creationId xmlns:a16="http://schemas.microsoft.com/office/drawing/2014/main" id="{62974639-FC92-41FA-8D1A-53F0CA8483A9}"/>
              </a:ext>
            </a:extLst>
          </p:cNvPr>
          <p:cNvSpPr/>
          <p:nvPr/>
        </p:nvSpPr>
        <p:spPr bwMode="auto">
          <a:xfrm>
            <a:off x="7645752"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significant changes to team structure, which is likely to be disruptive and may be considered a negative change by many</a:t>
            </a:r>
            <a:endParaRPr lang="en-US" sz="700" dirty="0"/>
          </a:p>
        </p:txBody>
      </p:sp>
      <p:sp>
        <p:nvSpPr>
          <p:cNvPr id="80" name="Rounded Rectangle 176">
            <a:extLst>
              <a:ext uri="{FF2B5EF4-FFF2-40B4-BE49-F238E27FC236}">
                <a16:creationId xmlns:a16="http://schemas.microsoft.com/office/drawing/2014/main" id="{A31C6DCF-FC74-46C9-B207-27B1AB70FD04}"/>
              </a:ext>
            </a:extLst>
          </p:cNvPr>
          <p:cNvSpPr/>
          <p:nvPr/>
        </p:nvSpPr>
        <p:spPr bwMode="auto">
          <a:xfrm>
            <a:off x="9633068"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significant change to structure. This change will be perceived negatively by most. There is a risk of staff attrition as a result</a:t>
            </a:r>
            <a:endParaRPr lang="en-US" sz="700" dirty="0"/>
          </a:p>
        </p:txBody>
      </p:sp>
      <p:sp>
        <p:nvSpPr>
          <p:cNvPr id="26" name="Rounded Rectangle 23">
            <a:extLst>
              <a:ext uri="{FF2B5EF4-FFF2-40B4-BE49-F238E27FC236}">
                <a16:creationId xmlns:a16="http://schemas.microsoft.com/office/drawing/2014/main" id="{7482813F-C024-499A-B643-E309DA7A927F}"/>
              </a:ext>
            </a:extLst>
          </p:cNvPr>
          <p:cNvSpPr/>
          <p:nvPr/>
        </p:nvSpPr>
        <p:spPr bwMode="auto">
          <a:xfrm>
            <a:off x="604837" y="2850111"/>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solidFill>
                  <a:schemeClr val="bg1"/>
                </a:solidFill>
              </a:rPr>
              <a:t>People increase / reduction change</a:t>
            </a:r>
          </a:p>
        </p:txBody>
      </p:sp>
      <p:sp>
        <p:nvSpPr>
          <p:cNvPr id="54" name="Rounded Rectangle 149">
            <a:extLst>
              <a:ext uri="{FF2B5EF4-FFF2-40B4-BE49-F238E27FC236}">
                <a16:creationId xmlns:a16="http://schemas.microsoft.com/office/drawing/2014/main" id="{F32DE083-8CE0-4CF2-A7E4-5BEB680E31E9}"/>
              </a:ext>
            </a:extLst>
          </p:cNvPr>
          <p:cNvSpPr/>
          <p:nvPr/>
        </p:nvSpPr>
        <p:spPr bwMode="auto">
          <a:xfrm>
            <a:off x="1683801"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low reductions in headcount predicted (~1 FTE), but natural attrition will account for the numbers</a:t>
            </a:r>
            <a:endParaRPr lang="en-US" sz="700" dirty="0"/>
          </a:p>
        </p:txBody>
      </p:sp>
      <p:sp>
        <p:nvSpPr>
          <p:cNvPr id="63" name="Rounded Rectangle 156">
            <a:extLst>
              <a:ext uri="{FF2B5EF4-FFF2-40B4-BE49-F238E27FC236}">
                <a16:creationId xmlns:a16="http://schemas.microsoft.com/office/drawing/2014/main" id="{3DF3E2B9-66E8-44FA-83C7-ECF99E25F3B9}"/>
              </a:ext>
            </a:extLst>
          </p:cNvPr>
          <p:cNvSpPr/>
          <p:nvPr/>
        </p:nvSpPr>
        <p:spPr bwMode="auto">
          <a:xfrm>
            <a:off x="3671118"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reductions in headcount predicted, but natural attrition will account for the numbers</a:t>
            </a:r>
            <a:endParaRPr lang="en-US" sz="700" dirty="0"/>
          </a:p>
        </p:txBody>
      </p:sp>
      <p:sp>
        <p:nvSpPr>
          <p:cNvPr id="69" name="Rounded Rectangle 163">
            <a:extLst>
              <a:ext uri="{FF2B5EF4-FFF2-40B4-BE49-F238E27FC236}">
                <a16:creationId xmlns:a16="http://schemas.microsoft.com/office/drawing/2014/main" id="{FDD096DA-6B98-4FAF-A681-7421FBF603C2}"/>
              </a:ext>
            </a:extLst>
          </p:cNvPr>
          <p:cNvSpPr/>
          <p:nvPr/>
        </p:nvSpPr>
        <p:spPr bwMode="auto">
          <a:xfrm>
            <a:off x="5658435"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reductions in headcount predicted but contractors will account for the numbers</a:t>
            </a:r>
            <a:endParaRPr lang="en-US" sz="700" dirty="0"/>
          </a:p>
        </p:txBody>
      </p:sp>
      <p:sp>
        <p:nvSpPr>
          <p:cNvPr id="75" name="Rounded Rectangle 170">
            <a:extLst>
              <a:ext uri="{FF2B5EF4-FFF2-40B4-BE49-F238E27FC236}">
                <a16:creationId xmlns:a16="http://schemas.microsoft.com/office/drawing/2014/main" id="{9C762BD0-E7BF-438C-B611-20194A016822}"/>
              </a:ext>
            </a:extLst>
          </p:cNvPr>
          <p:cNvSpPr/>
          <p:nvPr/>
        </p:nvSpPr>
        <p:spPr bwMode="auto">
          <a:xfrm>
            <a:off x="7645752"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is a significant reduction in headcount predicted. Redeployment &amp; redundancies will need to be factored in</a:t>
            </a:r>
            <a:endParaRPr lang="en-US" sz="700" dirty="0"/>
          </a:p>
        </p:txBody>
      </p:sp>
      <p:sp>
        <p:nvSpPr>
          <p:cNvPr id="81" name="Rounded Rectangle 177">
            <a:extLst>
              <a:ext uri="{FF2B5EF4-FFF2-40B4-BE49-F238E27FC236}">
                <a16:creationId xmlns:a16="http://schemas.microsoft.com/office/drawing/2014/main" id="{E6A05AD0-D8AC-466B-8893-E8DEC49253C0}"/>
              </a:ext>
            </a:extLst>
          </p:cNvPr>
          <p:cNvSpPr/>
          <p:nvPr/>
        </p:nvSpPr>
        <p:spPr bwMode="auto">
          <a:xfrm>
            <a:off x="9633068"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is a large headcount reduction required as part of this change. Significant effort will need to be invested in redeployment / redundancy</a:t>
            </a:r>
            <a:endParaRPr lang="en-US" sz="700" dirty="0"/>
          </a:p>
        </p:txBody>
      </p:sp>
      <p:sp>
        <p:nvSpPr>
          <p:cNvPr id="27" name="Rounded Rectangle 24">
            <a:extLst>
              <a:ext uri="{FF2B5EF4-FFF2-40B4-BE49-F238E27FC236}">
                <a16:creationId xmlns:a16="http://schemas.microsoft.com/office/drawing/2014/main" id="{17084FD9-567D-4C28-834D-A31FC04CB407}"/>
              </a:ext>
            </a:extLst>
          </p:cNvPr>
          <p:cNvSpPr/>
          <p:nvPr/>
        </p:nvSpPr>
        <p:spPr bwMode="auto">
          <a:xfrm>
            <a:off x="604837" y="5793217"/>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solidFill>
                  <a:schemeClr val="bg1"/>
                </a:solidFill>
              </a:rPr>
              <a:t>Culture change</a:t>
            </a:r>
          </a:p>
        </p:txBody>
      </p:sp>
      <p:sp>
        <p:nvSpPr>
          <p:cNvPr id="55" name="Rounded Rectangle 150">
            <a:extLst>
              <a:ext uri="{FF2B5EF4-FFF2-40B4-BE49-F238E27FC236}">
                <a16:creationId xmlns:a16="http://schemas.microsoft.com/office/drawing/2014/main" id="{FBFD0FAA-FF17-4706-80C3-C104830AFF4A}"/>
              </a:ext>
            </a:extLst>
          </p:cNvPr>
          <p:cNvSpPr/>
          <p:nvPr/>
        </p:nvSpPr>
        <p:spPr bwMode="auto">
          <a:xfrm>
            <a:off x="1683801"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Almost no culture change required</a:t>
            </a:r>
            <a:endParaRPr lang="en-US" sz="700" dirty="0"/>
          </a:p>
        </p:txBody>
      </p:sp>
      <p:sp>
        <p:nvSpPr>
          <p:cNvPr id="64" name="Rounded Rectangle 157">
            <a:extLst>
              <a:ext uri="{FF2B5EF4-FFF2-40B4-BE49-F238E27FC236}">
                <a16:creationId xmlns:a16="http://schemas.microsoft.com/office/drawing/2014/main" id="{C865E692-249F-4043-B9CB-0F0A751F9F93}"/>
              </a:ext>
            </a:extLst>
          </p:cNvPr>
          <p:cNvSpPr/>
          <p:nvPr/>
        </p:nvSpPr>
        <p:spPr bwMode="auto">
          <a:xfrm>
            <a:off x="3671118"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some aspects of the team culture that need to be changed to support this initiative</a:t>
            </a:r>
            <a:endParaRPr lang="en-US" sz="700" dirty="0"/>
          </a:p>
        </p:txBody>
      </p:sp>
      <p:sp>
        <p:nvSpPr>
          <p:cNvPr id="70" name="Rounded Rectangle 164">
            <a:extLst>
              <a:ext uri="{FF2B5EF4-FFF2-40B4-BE49-F238E27FC236}">
                <a16:creationId xmlns:a16="http://schemas.microsoft.com/office/drawing/2014/main" id="{15B66CBB-9374-4ABD-92B3-747D8CC6A12A}"/>
              </a:ext>
            </a:extLst>
          </p:cNvPr>
          <p:cNvSpPr/>
          <p:nvPr/>
        </p:nvSpPr>
        <p:spPr bwMode="auto">
          <a:xfrm>
            <a:off x="5658435"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 significant cultural shift required in the impacted areas to support this change</a:t>
            </a:r>
            <a:endParaRPr lang="en-US" sz="700" dirty="0"/>
          </a:p>
        </p:txBody>
      </p:sp>
      <p:sp>
        <p:nvSpPr>
          <p:cNvPr id="76" name="Rounded Rectangle 171">
            <a:extLst>
              <a:ext uri="{FF2B5EF4-FFF2-40B4-BE49-F238E27FC236}">
                <a16:creationId xmlns:a16="http://schemas.microsoft.com/office/drawing/2014/main" id="{82F661A6-B145-499C-A132-A2EE13B9CC20}"/>
              </a:ext>
            </a:extLst>
          </p:cNvPr>
          <p:cNvSpPr/>
          <p:nvPr/>
        </p:nvSpPr>
        <p:spPr bwMode="auto">
          <a:xfrm>
            <a:off x="7645752"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 major cultural change across many teams required to support this change</a:t>
            </a:r>
            <a:endParaRPr lang="en-US" sz="700" dirty="0"/>
          </a:p>
        </p:txBody>
      </p:sp>
      <p:sp>
        <p:nvSpPr>
          <p:cNvPr id="82" name="Rounded Rectangle 178">
            <a:extLst>
              <a:ext uri="{FF2B5EF4-FFF2-40B4-BE49-F238E27FC236}">
                <a16:creationId xmlns:a16="http://schemas.microsoft.com/office/drawing/2014/main" id="{8F2C301F-1E67-44B0-ACDB-07C385CCB129}"/>
              </a:ext>
            </a:extLst>
          </p:cNvPr>
          <p:cNvSpPr/>
          <p:nvPr/>
        </p:nvSpPr>
        <p:spPr bwMode="auto">
          <a:xfrm>
            <a:off x="9633068"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Culture Change required in all impacted groups to support this initiative</a:t>
            </a:r>
            <a:endParaRPr lang="en-US" sz="700" dirty="0"/>
          </a:p>
        </p:txBody>
      </p:sp>
      <p:sp>
        <p:nvSpPr>
          <p:cNvPr id="28" name="Rounded Rectangle 119">
            <a:extLst>
              <a:ext uri="{FF2B5EF4-FFF2-40B4-BE49-F238E27FC236}">
                <a16:creationId xmlns:a16="http://schemas.microsoft.com/office/drawing/2014/main" id="{54E57E2C-64DC-4AA9-884E-A31B11BA63AD}"/>
              </a:ext>
            </a:extLst>
          </p:cNvPr>
          <p:cNvSpPr/>
          <p:nvPr/>
        </p:nvSpPr>
        <p:spPr bwMode="auto">
          <a:xfrm>
            <a:off x="604837" y="1783769"/>
            <a:ext cx="982159" cy="397642"/>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solidFill>
                  <a:schemeClr val="bg1"/>
                </a:solidFill>
              </a:rPr>
              <a:t>Size of the change</a:t>
            </a:r>
          </a:p>
        </p:txBody>
      </p:sp>
      <p:sp>
        <p:nvSpPr>
          <p:cNvPr id="56" name="Rounded Rectangle 151">
            <a:extLst>
              <a:ext uri="{FF2B5EF4-FFF2-40B4-BE49-F238E27FC236}">
                <a16:creationId xmlns:a16="http://schemas.microsoft.com/office/drawing/2014/main" id="{2A00B6FC-89A9-4759-88B7-AD7A83A5C54B}"/>
              </a:ext>
            </a:extLst>
          </p:cNvPr>
          <p:cNvSpPr/>
          <p:nvPr/>
        </p:nvSpPr>
        <p:spPr bwMode="auto">
          <a:xfrm>
            <a:off x="1683801"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Team will be impacted</a:t>
            </a:r>
            <a:endParaRPr lang="en-US" sz="900" b="1" kern="0" dirty="0"/>
          </a:p>
        </p:txBody>
      </p:sp>
      <p:sp>
        <p:nvSpPr>
          <p:cNvPr id="65" name="Rounded Rectangle 158">
            <a:extLst>
              <a:ext uri="{FF2B5EF4-FFF2-40B4-BE49-F238E27FC236}">
                <a16:creationId xmlns:a16="http://schemas.microsoft.com/office/drawing/2014/main" id="{57D36A7D-B5C6-437A-9BFC-0755AFEB1833}"/>
              </a:ext>
            </a:extLst>
          </p:cNvPr>
          <p:cNvSpPr/>
          <p:nvPr/>
        </p:nvSpPr>
        <p:spPr bwMode="auto">
          <a:xfrm>
            <a:off x="3671118"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Business Unit will be impacted</a:t>
            </a:r>
            <a:endParaRPr lang="en-US" sz="900" b="1" kern="0" dirty="0"/>
          </a:p>
        </p:txBody>
      </p:sp>
      <p:sp>
        <p:nvSpPr>
          <p:cNvPr id="71" name="Rounded Rectangle 165">
            <a:extLst>
              <a:ext uri="{FF2B5EF4-FFF2-40B4-BE49-F238E27FC236}">
                <a16:creationId xmlns:a16="http://schemas.microsoft.com/office/drawing/2014/main" id="{A2124879-D484-4466-AF37-E375E07DBE2E}"/>
              </a:ext>
            </a:extLst>
          </p:cNvPr>
          <p:cNvSpPr/>
          <p:nvPr/>
        </p:nvSpPr>
        <p:spPr bwMode="auto">
          <a:xfrm>
            <a:off x="5658435"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Division will be impacted</a:t>
            </a:r>
            <a:endParaRPr lang="en-US" sz="900" b="1" kern="0" dirty="0"/>
          </a:p>
        </p:txBody>
      </p:sp>
      <p:sp>
        <p:nvSpPr>
          <p:cNvPr id="77" name="Rounded Rectangle 172">
            <a:extLst>
              <a:ext uri="{FF2B5EF4-FFF2-40B4-BE49-F238E27FC236}">
                <a16:creationId xmlns:a16="http://schemas.microsoft.com/office/drawing/2014/main" id="{F9A46D4B-1C4B-4BEB-86C9-8D36F77D0282}"/>
              </a:ext>
            </a:extLst>
          </p:cNvPr>
          <p:cNvSpPr/>
          <p:nvPr/>
        </p:nvSpPr>
        <p:spPr bwMode="auto">
          <a:xfrm>
            <a:off x="7645752"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Half of the company will be impacted</a:t>
            </a:r>
            <a:endParaRPr lang="en-US" sz="900" b="1" kern="0" dirty="0"/>
          </a:p>
        </p:txBody>
      </p:sp>
      <p:sp>
        <p:nvSpPr>
          <p:cNvPr id="83" name="Rounded Rectangle 179">
            <a:extLst>
              <a:ext uri="{FF2B5EF4-FFF2-40B4-BE49-F238E27FC236}">
                <a16:creationId xmlns:a16="http://schemas.microsoft.com/office/drawing/2014/main" id="{84870C15-ABA8-4CAB-A9C6-1A39948FA034}"/>
              </a:ext>
            </a:extLst>
          </p:cNvPr>
          <p:cNvSpPr/>
          <p:nvPr/>
        </p:nvSpPr>
        <p:spPr bwMode="auto">
          <a:xfrm>
            <a:off x="9633068"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Every employee will be impacted</a:t>
            </a:r>
            <a:endParaRPr lang="en-US" sz="900" b="1" kern="0" dirty="0"/>
          </a:p>
        </p:txBody>
      </p:sp>
      <p:sp>
        <p:nvSpPr>
          <p:cNvPr id="4" name="Rectangle: Rounded Corners 3">
            <a:extLst>
              <a:ext uri="{FF2B5EF4-FFF2-40B4-BE49-F238E27FC236}">
                <a16:creationId xmlns:a16="http://schemas.microsoft.com/office/drawing/2014/main" id="{1A51C2B8-3AC1-181A-5DDD-721C22FF27FE}"/>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1137526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b="1" dirty="0"/>
              <a:t>Change impact </a:t>
            </a:r>
            <a:r>
              <a:rPr lang="en-US" sz="2400" dirty="0"/>
              <a:t>a</a:t>
            </a:r>
            <a:r>
              <a:rPr lang="en-US" sz="2400" b="1" dirty="0"/>
              <a:t>ssessment</a:t>
            </a:r>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18</a:t>
            </a:fld>
            <a:endParaRPr lang="en-US" sz="1000" dirty="0">
              <a:solidFill>
                <a:srgbClr val="ADAFBB"/>
              </a:solidFill>
            </a:endParaRPr>
          </a:p>
        </p:txBody>
      </p:sp>
      <p:sp>
        <p:nvSpPr>
          <p:cNvPr id="3" name="Rectangle 36">
            <a:extLst>
              <a:ext uri="{FF2B5EF4-FFF2-40B4-BE49-F238E27FC236}">
                <a16:creationId xmlns:a16="http://schemas.microsoft.com/office/drawing/2014/main" id="{CAA69115-00C8-1315-A0B7-37C2EC9A1E06}"/>
              </a:ext>
            </a:extLst>
          </p:cNvPr>
          <p:cNvSpPr/>
          <p:nvPr/>
        </p:nvSpPr>
        <p:spPr bwMode="auto">
          <a:xfrm>
            <a:off x="613087" y="1649921"/>
            <a:ext cx="10973094" cy="222946"/>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solidFill>
                  <a:schemeClr val="bg1"/>
                </a:solidFill>
                <a:latin typeface="Arial" charset="0"/>
                <a:cs typeface="Times New Roman" pitchFamily="18" charset="0"/>
              </a:rPr>
              <a:t>1. Executive Summary</a:t>
            </a:r>
          </a:p>
        </p:txBody>
      </p:sp>
      <p:sp>
        <p:nvSpPr>
          <p:cNvPr id="27" name="Rectangle 36">
            <a:extLst>
              <a:ext uri="{FF2B5EF4-FFF2-40B4-BE49-F238E27FC236}">
                <a16:creationId xmlns:a16="http://schemas.microsoft.com/office/drawing/2014/main" id="{A325E66F-DEF1-0E69-21B7-49902EEEA7F1}"/>
              </a:ext>
            </a:extLst>
          </p:cNvPr>
          <p:cNvSpPr/>
          <p:nvPr/>
        </p:nvSpPr>
        <p:spPr bwMode="auto">
          <a:xfrm>
            <a:off x="613087" y="1918769"/>
            <a:ext cx="1564056"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Complexity of the change</a:t>
            </a:r>
          </a:p>
        </p:txBody>
      </p:sp>
      <p:sp>
        <p:nvSpPr>
          <p:cNvPr id="28" name="Rectangle 36">
            <a:extLst>
              <a:ext uri="{FF2B5EF4-FFF2-40B4-BE49-F238E27FC236}">
                <a16:creationId xmlns:a16="http://schemas.microsoft.com/office/drawing/2014/main" id="{DDFB0FCD-0211-0C99-4760-C8E8B7CBF0F6}"/>
              </a:ext>
            </a:extLst>
          </p:cNvPr>
          <p:cNvSpPr/>
          <p:nvPr/>
        </p:nvSpPr>
        <p:spPr bwMode="auto">
          <a:xfrm>
            <a:off x="613087" y="2402644"/>
            <a:ext cx="1564056"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Size of the change</a:t>
            </a:r>
          </a:p>
        </p:txBody>
      </p:sp>
      <p:sp>
        <p:nvSpPr>
          <p:cNvPr id="29" name="Rectangle 36">
            <a:extLst>
              <a:ext uri="{FF2B5EF4-FFF2-40B4-BE49-F238E27FC236}">
                <a16:creationId xmlns:a16="http://schemas.microsoft.com/office/drawing/2014/main" id="{1775620A-58B3-953A-A83C-C87E79F4A048}"/>
              </a:ext>
            </a:extLst>
          </p:cNvPr>
          <p:cNvSpPr/>
          <p:nvPr/>
        </p:nvSpPr>
        <p:spPr bwMode="auto">
          <a:xfrm>
            <a:off x="2252362" y="1918769"/>
            <a:ext cx="855518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 summary of what will be impacted by the change</a:t>
            </a:r>
          </a:p>
        </p:txBody>
      </p:sp>
      <p:sp>
        <p:nvSpPr>
          <p:cNvPr id="30" name="Rectangle 36">
            <a:extLst>
              <a:ext uri="{FF2B5EF4-FFF2-40B4-BE49-F238E27FC236}">
                <a16:creationId xmlns:a16="http://schemas.microsoft.com/office/drawing/2014/main" id="{D6CADB03-096A-E318-2AB7-EC8F4516E590}"/>
              </a:ext>
            </a:extLst>
          </p:cNvPr>
          <p:cNvSpPr/>
          <p:nvPr/>
        </p:nvSpPr>
        <p:spPr bwMode="auto">
          <a:xfrm>
            <a:off x="2252360" y="2403611"/>
            <a:ext cx="8555187"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 summary of which groups of people will be impacted by the change</a:t>
            </a:r>
          </a:p>
        </p:txBody>
      </p:sp>
      <p:sp>
        <p:nvSpPr>
          <p:cNvPr id="32" name="Rectangle 36">
            <a:extLst>
              <a:ext uri="{FF2B5EF4-FFF2-40B4-BE49-F238E27FC236}">
                <a16:creationId xmlns:a16="http://schemas.microsoft.com/office/drawing/2014/main" id="{F3EF4B7B-BC81-90A8-0212-D95C56BE824D}"/>
              </a:ext>
            </a:extLst>
          </p:cNvPr>
          <p:cNvSpPr/>
          <p:nvPr/>
        </p:nvSpPr>
        <p:spPr bwMode="auto">
          <a:xfrm>
            <a:off x="10882766" y="1918769"/>
            <a:ext cx="703415" cy="42196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33" name="Rectangle 36">
            <a:extLst>
              <a:ext uri="{FF2B5EF4-FFF2-40B4-BE49-F238E27FC236}">
                <a16:creationId xmlns:a16="http://schemas.microsoft.com/office/drawing/2014/main" id="{CE3DABEC-A577-C078-1734-820A37AE7F2B}"/>
              </a:ext>
            </a:extLst>
          </p:cNvPr>
          <p:cNvSpPr/>
          <p:nvPr/>
        </p:nvSpPr>
        <p:spPr bwMode="auto">
          <a:xfrm>
            <a:off x="10882766" y="2402644"/>
            <a:ext cx="703415" cy="42196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34" name="Rectangle 36">
            <a:extLst>
              <a:ext uri="{FF2B5EF4-FFF2-40B4-BE49-F238E27FC236}">
                <a16:creationId xmlns:a16="http://schemas.microsoft.com/office/drawing/2014/main" id="{99D24ED6-B41F-D08C-A4F0-75BD54582FCD}"/>
              </a:ext>
            </a:extLst>
          </p:cNvPr>
          <p:cNvSpPr/>
          <p:nvPr/>
        </p:nvSpPr>
        <p:spPr bwMode="auto">
          <a:xfrm>
            <a:off x="613086" y="2886519"/>
            <a:ext cx="5482913" cy="222946"/>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solidFill>
                  <a:schemeClr val="bg1"/>
                </a:solidFill>
                <a:latin typeface="Arial" charset="0"/>
                <a:cs typeface="Times New Roman" pitchFamily="18" charset="0"/>
              </a:rPr>
              <a:t>2. What will be impacted by the change?</a:t>
            </a:r>
          </a:p>
        </p:txBody>
      </p:sp>
      <p:sp>
        <p:nvSpPr>
          <p:cNvPr id="35" name="Rectangle 36">
            <a:extLst>
              <a:ext uri="{FF2B5EF4-FFF2-40B4-BE49-F238E27FC236}">
                <a16:creationId xmlns:a16="http://schemas.microsoft.com/office/drawing/2014/main" id="{48054A05-4E7F-0B93-DD0F-18E82865AD78}"/>
              </a:ext>
            </a:extLst>
          </p:cNvPr>
          <p:cNvSpPr/>
          <p:nvPr/>
        </p:nvSpPr>
        <p:spPr bwMode="auto">
          <a:xfrm>
            <a:off x="613087" y="3159760"/>
            <a:ext cx="1160629" cy="284038"/>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Type of change</a:t>
            </a:r>
          </a:p>
        </p:txBody>
      </p:sp>
      <p:sp>
        <p:nvSpPr>
          <p:cNvPr id="36" name="Rectangle 36">
            <a:extLst>
              <a:ext uri="{FF2B5EF4-FFF2-40B4-BE49-F238E27FC236}">
                <a16:creationId xmlns:a16="http://schemas.microsoft.com/office/drawing/2014/main" id="{A6E7C679-42A0-7C90-467E-441D14A23DFA}"/>
              </a:ext>
            </a:extLst>
          </p:cNvPr>
          <p:cNvSpPr/>
          <p:nvPr/>
        </p:nvSpPr>
        <p:spPr bwMode="auto">
          <a:xfrm>
            <a:off x="6199617" y="2883360"/>
            <a:ext cx="5386564" cy="222945"/>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solidFill>
                  <a:schemeClr val="bg1"/>
                </a:solidFill>
                <a:latin typeface="Arial" charset="0"/>
                <a:cs typeface="Times New Roman" pitchFamily="18" charset="0"/>
              </a:rPr>
              <a:t>3. Which groups of people will be impacted by the change?</a:t>
            </a:r>
          </a:p>
        </p:txBody>
      </p:sp>
      <p:sp>
        <p:nvSpPr>
          <p:cNvPr id="38" name="Rectangle 36">
            <a:extLst>
              <a:ext uri="{FF2B5EF4-FFF2-40B4-BE49-F238E27FC236}">
                <a16:creationId xmlns:a16="http://schemas.microsoft.com/office/drawing/2014/main" id="{43C85B56-0906-0ECF-44FA-4707B1F7F2DE}"/>
              </a:ext>
            </a:extLst>
          </p:cNvPr>
          <p:cNvSpPr/>
          <p:nvPr/>
        </p:nvSpPr>
        <p:spPr bwMode="auto">
          <a:xfrm>
            <a:off x="4935370" y="3159760"/>
            <a:ext cx="1160629" cy="284038"/>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Impact intensity</a:t>
            </a:r>
          </a:p>
        </p:txBody>
      </p:sp>
      <p:sp>
        <p:nvSpPr>
          <p:cNvPr id="39" name="Rectangle 36">
            <a:extLst>
              <a:ext uri="{FF2B5EF4-FFF2-40B4-BE49-F238E27FC236}">
                <a16:creationId xmlns:a16="http://schemas.microsoft.com/office/drawing/2014/main" id="{E33359B1-BFEA-C2BE-17FB-F43FE934F011}"/>
              </a:ext>
            </a:extLst>
          </p:cNvPr>
          <p:cNvSpPr/>
          <p:nvPr/>
        </p:nvSpPr>
        <p:spPr bwMode="auto">
          <a:xfrm>
            <a:off x="1848811" y="3159396"/>
            <a:ext cx="2987594" cy="284038"/>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Description</a:t>
            </a:r>
          </a:p>
        </p:txBody>
      </p:sp>
      <p:sp>
        <p:nvSpPr>
          <p:cNvPr id="40" name="Rectangle 36">
            <a:extLst>
              <a:ext uri="{FF2B5EF4-FFF2-40B4-BE49-F238E27FC236}">
                <a16:creationId xmlns:a16="http://schemas.microsoft.com/office/drawing/2014/main" id="{AA1E7FAB-B52E-F701-3B0F-2D8C510A6CF6}"/>
              </a:ext>
            </a:extLst>
          </p:cNvPr>
          <p:cNvSpPr/>
          <p:nvPr/>
        </p:nvSpPr>
        <p:spPr bwMode="auto">
          <a:xfrm>
            <a:off x="6207819" y="3164458"/>
            <a:ext cx="1160629" cy="284038"/>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Group name</a:t>
            </a:r>
          </a:p>
        </p:txBody>
      </p:sp>
      <p:sp>
        <p:nvSpPr>
          <p:cNvPr id="41" name="Rectangle 36">
            <a:extLst>
              <a:ext uri="{FF2B5EF4-FFF2-40B4-BE49-F238E27FC236}">
                <a16:creationId xmlns:a16="http://schemas.microsoft.com/office/drawing/2014/main" id="{389F8B8A-DB79-52D7-640E-85ACFE0C28B0}"/>
              </a:ext>
            </a:extLst>
          </p:cNvPr>
          <p:cNvSpPr/>
          <p:nvPr/>
        </p:nvSpPr>
        <p:spPr bwMode="auto">
          <a:xfrm>
            <a:off x="10421793" y="3164458"/>
            <a:ext cx="1160629" cy="284038"/>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Impact intensity</a:t>
            </a:r>
          </a:p>
        </p:txBody>
      </p:sp>
      <p:sp>
        <p:nvSpPr>
          <p:cNvPr id="42" name="Rectangle 36">
            <a:extLst>
              <a:ext uri="{FF2B5EF4-FFF2-40B4-BE49-F238E27FC236}">
                <a16:creationId xmlns:a16="http://schemas.microsoft.com/office/drawing/2014/main" id="{52A9DBDD-A2CF-F7EE-2D48-CCBC0C2EBF66}"/>
              </a:ext>
            </a:extLst>
          </p:cNvPr>
          <p:cNvSpPr/>
          <p:nvPr/>
        </p:nvSpPr>
        <p:spPr bwMode="auto">
          <a:xfrm>
            <a:off x="7443543" y="3164094"/>
            <a:ext cx="2899646" cy="284038"/>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Description</a:t>
            </a:r>
          </a:p>
        </p:txBody>
      </p:sp>
      <p:sp>
        <p:nvSpPr>
          <p:cNvPr id="43" name="Rectangle 36">
            <a:extLst>
              <a:ext uri="{FF2B5EF4-FFF2-40B4-BE49-F238E27FC236}">
                <a16:creationId xmlns:a16="http://schemas.microsoft.com/office/drawing/2014/main" id="{26489C91-DFA7-B75E-1F0E-9FEFE5382F7D}"/>
              </a:ext>
            </a:extLst>
          </p:cNvPr>
          <p:cNvSpPr/>
          <p:nvPr/>
        </p:nvSpPr>
        <p:spPr bwMode="auto">
          <a:xfrm>
            <a:off x="613087" y="3516179"/>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People increase / reduction</a:t>
            </a:r>
          </a:p>
        </p:txBody>
      </p:sp>
      <p:sp>
        <p:nvSpPr>
          <p:cNvPr id="44" name="Rectangle 36">
            <a:extLst>
              <a:ext uri="{FF2B5EF4-FFF2-40B4-BE49-F238E27FC236}">
                <a16:creationId xmlns:a16="http://schemas.microsoft.com/office/drawing/2014/main" id="{DDB217D1-1CE8-00F2-472C-19F1D7E3A998}"/>
              </a:ext>
            </a:extLst>
          </p:cNvPr>
          <p:cNvSpPr/>
          <p:nvPr/>
        </p:nvSpPr>
        <p:spPr bwMode="auto">
          <a:xfrm>
            <a:off x="4935370" y="3516179"/>
            <a:ext cx="1160629" cy="421960"/>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45" name="Rectangle 36">
            <a:extLst>
              <a:ext uri="{FF2B5EF4-FFF2-40B4-BE49-F238E27FC236}">
                <a16:creationId xmlns:a16="http://schemas.microsoft.com/office/drawing/2014/main" id="{BC31CB3B-7F06-B9DA-1300-A63C4212A5D9}"/>
              </a:ext>
            </a:extLst>
          </p:cNvPr>
          <p:cNvSpPr/>
          <p:nvPr/>
        </p:nvSpPr>
        <p:spPr bwMode="auto">
          <a:xfrm>
            <a:off x="1848811" y="3515815"/>
            <a:ext cx="2987594"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46" name="Rectangle 36">
            <a:extLst>
              <a:ext uri="{FF2B5EF4-FFF2-40B4-BE49-F238E27FC236}">
                <a16:creationId xmlns:a16="http://schemas.microsoft.com/office/drawing/2014/main" id="{F4A21233-B715-85A3-0180-4EC303669927}"/>
              </a:ext>
            </a:extLst>
          </p:cNvPr>
          <p:cNvSpPr/>
          <p:nvPr/>
        </p:nvSpPr>
        <p:spPr bwMode="auto">
          <a:xfrm>
            <a:off x="6207819" y="3520877"/>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Business unit 1</a:t>
            </a:r>
          </a:p>
        </p:txBody>
      </p:sp>
      <p:sp>
        <p:nvSpPr>
          <p:cNvPr id="47" name="Rectangle 36">
            <a:extLst>
              <a:ext uri="{FF2B5EF4-FFF2-40B4-BE49-F238E27FC236}">
                <a16:creationId xmlns:a16="http://schemas.microsoft.com/office/drawing/2014/main" id="{DE42F225-48FC-F3A4-4281-2B82841363B4}"/>
              </a:ext>
            </a:extLst>
          </p:cNvPr>
          <p:cNvSpPr/>
          <p:nvPr/>
        </p:nvSpPr>
        <p:spPr bwMode="auto">
          <a:xfrm>
            <a:off x="10421793" y="3520877"/>
            <a:ext cx="1160629" cy="42196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48" name="Rectangle 36">
            <a:extLst>
              <a:ext uri="{FF2B5EF4-FFF2-40B4-BE49-F238E27FC236}">
                <a16:creationId xmlns:a16="http://schemas.microsoft.com/office/drawing/2014/main" id="{F0ACB21D-955D-8E8C-AC7C-075F875D8324}"/>
              </a:ext>
            </a:extLst>
          </p:cNvPr>
          <p:cNvSpPr/>
          <p:nvPr/>
        </p:nvSpPr>
        <p:spPr bwMode="auto">
          <a:xfrm>
            <a:off x="7443543" y="3520513"/>
            <a:ext cx="289964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49" name="Rectangle 36">
            <a:extLst>
              <a:ext uri="{FF2B5EF4-FFF2-40B4-BE49-F238E27FC236}">
                <a16:creationId xmlns:a16="http://schemas.microsoft.com/office/drawing/2014/main" id="{05A74250-5A28-5994-8428-D01E66DEFF26}"/>
              </a:ext>
            </a:extLst>
          </p:cNvPr>
          <p:cNvSpPr/>
          <p:nvPr/>
        </p:nvSpPr>
        <p:spPr bwMode="auto">
          <a:xfrm>
            <a:off x="613086" y="4026497"/>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System</a:t>
            </a:r>
          </a:p>
        </p:txBody>
      </p:sp>
      <p:sp>
        <p:nvSpPr>
          <p:cNvPr id="50" name="Rectangle 36">
            <a:extLst>
              <a:ext uri="{FF2B5EF4-FFF2-40B4-BE49-F238E27FC236}">
                <a16:creationId xmlns:a16="http://schemas.microsoft.com/office/drawing/2014/main" id="{B664A42F-3293-8717-618C-390685314DAD}"/>
              </a:ext>
            </a:extLst>
          </p:cNvPr>
          <p:cNvSpPr/>
          <p:nvPr/>
        </p:nvSpPr>
        <p:spPr bwMode="auto">
          <a:xfrm>
            <a:off x="4935369" y="4026497"/>
            <a:ext cx="1160629" cy="42196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51" name="Rectangle 36">
            <a:extLst>
              <a:ext uri="{FF2B5EF4-FFF2-40B4-BE49-F238E27FC236}">
                <a16:creationId xmlns:a16="http://schemas.microsoft.com/office/drawing/2014/main" id="{EAC07433-685A-8262-0E77-D8D2D327774E}"/>
              </a:ext>
            </a:extLst>
          </p:cNvPr>
          <p:cNvSpPr/>
          <p:nvPr/>
        </p:nvSpPr>
        <p:spPr bwMode="auto">
          <a:xfrm>
            <a:off x="1848810" y="4026133"/>
            <a:ext cx="2987594"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your description</a:t>
            </a:r>
          </a:p>
        </p:txBody>
      </p:sp>
      <p:sp>
        <p:nvSpPr>
          <p:cNvPr id="52" name="Rectangle 36">
            <a:extLst>
              <a:ext uri="{FF2B5EF4-FFF2-40B4-BE49-F238E27FC236}">
                <a16:creationId xmlns:a16="http://schemas.microsoft.com/office/drawing/2014/main" id="{9694FC6C-A270-CF70-6F1C-0B03E29786B4}"/>
              </a:ext>
            </a:extLst>
          </p:cNvPr>
          <p:cNvSpPr/>
          <p:nvPr/>
        </p:nvSpPr>
        <p:spPr bwMode="auto">
          <a:xfrm>
            <a:off x="6207818" y="4031195"/>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Business unit 2</a:t>
            </a:r>
          </a:p>
        </p:txBody>
      </p:sp>
      <p:sp>
        <p:nvSpPr>
          <p:cNvPr id="53" name="Rectangle 36">
            <a:extLst>
              <a:ext uri="{FF2B5EF4-FFF2-40B4-BE49-F238E27FC236}">
                <a16:creationId xmlns:a16="http://schemas.microsoft.com/office/drawing/2014/main" id="{1510A34B-BC2A-0323-510A-9506FB0700B5}"/>
              </a:ext>
            </a:extLst>
          </p:cNvPr>
          <p:cNvSpPr/>
          <p:nvPr/>
        </p:nvSpPr>
        <p:spPr bwMode="auto">
          <a:xfrm>
            <a:off x="10421792" y="4031195"/>
            <a:ext cx="1160629" cy="42196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54" name="Rectangle 36">
            <a:extLst>
              <a:ext uri="{FF2B5EF4-FFF2-40B4-BE49-F238E27FC236}">
                <a16:creationId xmlns:a16="http://schemas.microsoft.com/office/drawing/2014/main" id="{ACCBE759-28B2-C5C5-550E-928AA2EB9673}"/>
              </a:ext>
            </a:extLst>
          </p:cNvPr>
          <p:cNvSpPr/>
          <p:nvPr/>
        </p:nvSpPr>
        <p:spPr bwMode="auto">
          <a:xfrm>
            <a:off x="7443542" y="4030831"/>
            <a:ext cx="289964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55" name="Rectangle 36">
            <a:extLst>
              <a:ext uri="{FF2B5EF4-FFF2-40B4-BE49-F238E27FC236}">
                <a16:creationId xmlns:a16="http://schemas.microsoft.com/office/drawing/2014/main" id="{79216C2A-F257-107C-66AF-40F53F1BA9C9}"/>
              </a:ext>
            </a:extLst>
          </p:cNvPr>
          <p:cNvSpPr/>
          <p:nvPr/>
        </p:nvSpPr>
        <p:spPr bwMode="auto">
          <a:xfrm>
            <a:off x="613086" y="4553821"/>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Process</a:t>
            </a:r>
          </a:p>
        </p:txBody>
      </p:sp>
      <p:sp>
        <p:nvSpPr>
          <p:cNvPr id="56" name="Rectangle 36">
            <a:extLst>
              <a:ext uri="{FF2B5EF4-FFF2-40B4-BE49-F238E27FC236}">
                <a16:creationId xmlns:a16="http://schemas.microsoft.com/office/drawing/2014/main" id="{E74E486A-0D4B-4F0C-95AD-4BD964E81C37}"/>
              </a:ext>
            </a:extLst>
          </p:cNvPr>
          <p:cNvSpPr/>
          <p:nvPr/>
        </p:nvSpPr>
        <p:spPr bwMode="auto">
          <a:xfrm>
            <a:off x="4935369" y="4553821"/>
            <a:ext cx="1160629" cy="421960"/>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57" name="Rectangle 36">
            <a:extLst>
              <a:ext uri="{FF2B5EF4-FFF2-40B4-BE49-F238E27FC236}">
                <a16:creationId xmlns:a16="http://schemas.microsoft.com/office/drawing/2014/main" id="{37002019-19B5-B765-43A4-D4126ED3D8F3}"/>
              </a:ext>
            </a:extLst>
          </p:cNvPr>
          <p:cNvSpPr/>
          <p:nvPr/>
        </p:nvSpPr>
        <p:spPr bwMode="auto">
          <a:xfrm>
            <a:off x="1848810" y="4553457"/>
            <a:ext cx="2987594"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your description</a:t>
            </a:r>
          </a:p>
        </p:txBody>
      </p:sp>
      <p:sp>
        <p:nvSpPr>
          <p:cNvPr id="58" name="Rectangle 36">
            <a:extLst>
              <a:ext uri="{FF2B5EF4-FFF2-40B4-BE49-F238E27FC236}">
                <a16:creationId xmlns:a16="http://schemas.microsoft.com/office/drawing/2014/main" id="{203CFE68-5370-20FD-2C1F-EAA44325088B}"/>
              </a:ext>
            </a:extLst>
          </p:cNvPr>
          <p:cNvSpPr/>
          <p:nvPr/>
        </p:nvSpPr>
        <p:spPr bwMode="auto">
          <a:xfrm>
            <a:off x="6207818" y="4558519"/>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Department 1</a:t>
            </a:r>
          </a:p>
        </p:txBody>
      </p:sp>
      <p:sp>
        <p:nvSpPr>
          <p:cNvPr id="59" name="Rectangle 36">
            <a:extLst>
              <a:ext uri="{FF2B5EF4-FFF2-40B4-BE49-F238E27FC236}">
                <a16:creationId xmlns:a16="http://schemas.microsoft.com/office/drawing/2014/main" id="{81D677A9-7D62-FDA4-AAD8-E4DA9CA36CAB}"/>
              </a:ext>
            </a:extLst>
          </p:cNvPr>
          <p:cNvSpPr/>
          <p:nvPr/>
        </p:nvSpPr>
        <p:spPr bwMode="auto">
          <a:xfrm>
            <a:off x="10421792" y="4558519"/>
            <a:ext cx="1160629" cy="42196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60" name="Rectangle 36">
            <a:extLst>
              <a:ext uri="{FF2B5EF4-FFF2-40B4-BE49-F238E27FC236}">
                <a16:creationId xmlns:a16="http://schemas.microsoft.com/office/drawing/2014/main" id="{3923CCEB-0E44-04B6-424C-C455840A1D80}"/>
              </a:ext>
            </a:extLst>
          </p:cNvPr>
          <p:cNvSpPr/>
          <p:nvPr/>
        </p:nvSpPr>
        <p:spPr bwMode="auto">
          <a:xfrm>
            <a:off x="7443542" y="4558155"/>
            <a:ext cx="289964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61" name="Rectangle 36">
            <a:extLst>
              <a:ext uri="{FF2B5EF4-FFF2-40B4-BE49-F238E27FC236}">
                <a16:creationId xmlns:a16="http://schemas.microsoft.com/office/drawing/2014/main" id="{79D5D6F4-923F-ED1D-6169-0CDE12E01EE8}"/>
              </a:ext>
            </a:extLst>
          </p:cNvPr>
          <p:cNvSpPr/>
          <p:nvPr/>
        </p:nvSpPr>
        <p:spPr bwMode="auto">
          <a:xfrm>
            <a:off x="613086" y="5064879"/>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Role</a:t>
            </a:r>
          </a:p>
        </p:txBody>
      </p:sp>
      <p:sp>
        <p:nvSpPr>
          <p:cNvPr id="62" name="Rectangle 36">
            <a:extLst>
              <a:ext uri="{FF2B5EF4-FFF2-40B4-BE49-F238E27FC236}">
                <a16:creationId xmlns:a16="http://schemas.microsoft.com/office/drawing/2014/main" id="{DD26B30C-3C2C-CF9E-3935-DE658BA19E8A}"/>
              </a:ext>
            </a:extLst>
          </p:cNvPr>
          <p:cNvSpPr/>
          <p:nvPr/>
        </p:nvSpPr>
        <p:spPr bwMode="auto">
          <a:xfrm>
            <a:off x="4935369" y="5064879"/>
            <a:ext cx="1160629" cy="42196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63" name="Rectangle 36">
            <a:extLst>
              <a:ext uri="{FF2B5EF4-FFF2-40B4-BE49-F238E27FC236}">
                <a16:creationId xmlns:a16="http://schemas.microsoft.com/office/drawing/2014/main" id="{2A3FFA56-80D5-611A-996E-488F0E424398}"/>
              </a:ext>
            </a:extLst>
          </p:cNvPr>
          <p:cNvSpPr/>
          <p:nvPr/>
        </p:nvSpPr>
        <p:spPr bwMode="auto">
          <a:xfrm>
            <a:off x="1848810" y="5064515"/>
            <a:ext cx="2987594"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your description</a:t>
            </a:r>
          </a:p>
        </p:txBody>
      </p:sp>
      <p:sp>
        <p:nvSpPr>
          <p:cNvPr id="64" name="Rectangle 36">
            <a:extLst>
              <a:ext uri="{FF2B5EF4-FFF2-40B4-BE49-F238E27FC236}">
                <a16:creationId xmlns:a16="http://schemas.microsoft.com/office/drawing/2014/main" id="{070489F3-5C5E-C512-7F00-383F52BC24C2}"/>
              </a:ext>
            </a:extLst>
          </p:cNvPr>
          <p:cNvSpPr/>
          <p:nvPr/>
        </p:nvSpPr>
        <p:spPr bwMode="auto">
          <a:xfrm>
            <a:off x="6207818" y="5069577"/>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a:t>
            </a:r>
          </a:p>
        </p:txBody>
      </p:sp>
      <p:sp>
        <p:nvSpPr>
          <p:cNvPr id="65" name="Rectangle 36">
            <a:extLst>
              <a:ext uri="{FF2B5EF4-FFF2-40B4-BE49-F238E27FC236}">
                <a16:creationId xmlns:a16="http://schemas.microsoft.com/office/drawing/2014/main" id="{492EE06F-3848-9043-756F-75787D18BDE7}"/>
              </a:ext>
            </a:extLst>
          </p:cNvPr>
          <p:cNvSpPr/>
          <p:nvPr/>
        </p:nvSpPr>
        <p:spPr bwMode="auto">
          <a:xfrm>
            <a:off x="10421792" y="5069577"/>
            <a:ext cx="1160629" cy="42196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66" name="Rectangle 36">
            <a:extLst>
              <a:ext uri="{FF2B5EF4-FFF2-40B4-BE49-F238E27FC236}">
                <a16:creationId xmlns:a16="http://schemas.microsoft.com/office/drawing/2014/main" id="{7D83C9CF-BB5E-2456-DB55-28659AB03E30}"/>
              </a:ext>
            </a:extLst>
          </p:cNvPr>
          <p:cNvSpPr/>
          <p:nvPr/>
        </p:nvSpPr>
        <p:spPr bwMode="auto">
          <a:xfrm>
            <a:off x="7443542" y="5069213"/>
            <a:ext cx="289964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67" name="Rectangle 36">
            <a:extLst>
              <a:ext uri="{FF2B5EF4-FFF2-40B4-BE49-F238E27FC236}">
                <a16:creationId xmlns:a16="http://schemas.microsoft.com/office/drawing/2014/main" id="{86931DEB-32F2-66FA-5E0F-A4168C42111A}"/>
              </a:ext>
            </a:extLst>
          </p:cNvPr>
          <p:cNvSpPr/>
          <p:nvPr/>
        </p:nvSpPr>
        <p:spPr bwMode="auto">
          <a:xfrm>
            <a:off x="613086" y="5559332"/>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Structure</a:t>
            </a:r>
          </a:p>
        </p:txBody>
      </p:sp>
      <p:sp>
        <p:nvSpPr>
          <p:cNvPr id="68" name="Rectangle 36">
            <a:extLst>
              <a:ext uri="{FF2B5EF4-FFF2-40B4-BE49-F238E27FC236}">
                <a16:creationId xmlns:a16="http://schemas.microsoft.com/office/drawing/2014/main" id="{7712411E-588C-88EA-0EEC-FCD6F273D3C3}"/>
              </a:ext>
            </a:extLst>
          </p:cNvPr>
          <p:cNvSpPr/>
          <p:nvPr/>
        </p:nvSpPr>
        <p:spPr bwMode="auto">
          <a:xfrm>
            <a:off x="4935369" y="5559332"/>
            <a:ext cx="1160629" cy="42196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69" name="Rectangle 36">
            <a:extLst>
              <a:ext uri="{FF2B5EF4-FFF2-40B4-BE49-F238E27FC236}">
                <a16:creationId xmlns:a16="http://schemas.microsoft.com/office/drawing/2014/main" id="{D0D7D7B5-8155-99C8-805F-EDAF195013D0}"/>
              </a:ext>
            </a:extLst>
          </p:cNvPr>
          <p:cNvSpPr/>
          <p:nvPr/>
        </p:nvSpPr>
        <p:spPr bwMode="auto">
          <a:xfrm>
            <a:off x="1848810" y="5558968"/>
            <a:ext cx="2987594"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your description</a:t>
            </a:r>
          </a:p>
        </p:txBody>
      </p:sp>
      <p:sp>
        <p:nvSpPr>
          <p:cNvPr id="70" name="Rectangle 36">
            <a:extLst>
              <a:ext uri="{FF2B5EF4-FFF2-40B4-BE49-F238E27FC236}">
                <a16:creationId xmlns:a16="http://schemas.microsoft.com/office/drawing/2014/main" id="{EFDDEFF1-2A38-5612-E7CB-EA669BB21BDF}"/>
              </a:ext>
            </a:extLst>
          </p:cNvPr>
          <p:cNvSpPr/>
          <p:nvPr/>
        </p:nvSpPr>
        <p:spPr bwMode="auto">
          <a:xfrm>
            <a:off x="6207818" y="5564030"/>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a:t>
            </a:r>
          </a:p>
        </p:txBody>
      </p:sp>
      <p:sp>
        <p:nvSpPr>
          <p:cNvPr id="71" name="Rectangle 36">
            <a:extLst>
              <a:ext uri="{FF2B5EF4-FFF2-40B4-BE49-F238E27FC236}">
                <a16:creationId xmlns:a16="http://schemas.microsoft.com/office/drawing/2014/main" id="{7234A86E-532B-80EB-101E-EF62474B6C3A}"/>
              </a:ext>
            </a:extLst>
          </p:cNvPr>
          <p:cNvSpPr/>
          <p:nvPr/>
        </p:nvSpPr>
        <p:spPr bwMode="auto">
          <a:xfrm>
            <a:off x="10421792" y="5564030"/>
            <a:ext cx="1160629" cy="421960"/>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72" name="Rectangle 36">
            <a:extLst>
              <a:ext uri="{FF2B5EF4-FFF2-40B4-BE49-F238E27FC236}">
                <a16:creationId xmlns:a16="http://schemas.microsoft.com/office/drawing/2014/main" id="{852B083F-EAE7-A44E-349D-3BFE06033DC5}"/>
              </a:ext>
            </a:extLst>
          </p:cNvPr>
          <p:cNvSpPr/>
          <p:nvPr/>
        </p:nvSpPr>
        <p:spPr bwMode="auto">
          <a:xfrm>
            <a:off x="7443542" y="5563666"/>
            <a:ext cx="289964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73" name="Rectangle 36">
            <a:extLst>
              <a:ext uri="{FF2B5EF4-FFF2-40B4-BE49-F238E27FC236}">
                <a16:creationId xmlns:a16="http://schemas.microsoft.com/office/drawing/2014/main" id="{81566300-4233-0D3A-3BEE-183F2613E21B}"/>
              </a:ext>
            </a:extLst>
          </p:cNvPr>
          <p:cNvSpPr/>
          <p:nvPr/>
        </p:nvSpPr>
        <p:spPr bwMode="auto">
          <a:xfrm>
            <a:off x="613086" y="6070390"/>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Culture</a:t>
            </a:r>
          </a:p>
        </p:txBody>
      </p:sp>
      <p:sp>
        <p:nvSpPr>
          <p:cNvPr id="74" name="Rectangle 36">
            <a:extLst>
              <a:ext uri="{FF2B5EF4-FFF2-40B4-BE49-F238E27FC236}">
                <a16:creationId xmlns:a16="http://schemas.microsoft.com/office/drawing/2014/main" id="{05CFBD14-EB9C-75E9-91CC-6A3950A40245}"/>
              </a:ext>
            </a:extLst>
          </p:cNvPr>
          <p:cNvSpPr/>
          <p:nvPr/>
        </p:nvSpPr>
        <p:spPr bwMode="auto">
          <a:xfrm>
            <a:off x="4935369" y="6070390"/>
            <a:ext cx="1160629" cy="421960"/>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75" name="Rectangle 36">
            <a:extLst>
              <a:ext uri="{FF2B5EF4-FFF2-40B4-BE49-F238E27FC236}">
                <a16:creationId xmlns:a16="http://schemas.microsoft.com/office/drawing/2014/main" id="{7F44C8EA-6E57-78DF-8940-64D787DF4A2C}"/>
              </a:ext>
            </a:extLst>
          </p:cNvPr>
          <p:cNvSpPr/>
          <p:nvPr/>
        </p:nvSpPr>
        <p:spPr bwMode="auto">
          <a:xfrm>
            <a:off x="1848810" y="6070026"/>
            <a:ext cx="2987594"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your description</a:t>
            </a:r>
          </a:p>
        </p:txBody>
      </p:sp>
      <p:sp>
        <p:nvSpPr>
          <p:cNvPr id="76" name="Rectangle 36">
            <a:extLst>
              <a:ext uri="{FF2B5EF4-FFF2-40B4-BE49-F238E27FC236}">
                <a16:creationId xmlns:a16="http://schemas.microsoft.com/office/drawing/2014/main" id="{6FBFDDE1-2E6C-36CE-E1C7-AD72A9A2AF66}"/>
              </a:ext>
            </a:extLst>
          </p:cNvPr>
          <p:cNvSpPr/>
          <p:nvPr/>
        </p:nvSpPr>
        <p:spPr bwMode="auto">
          <a:xfrm>
            <a:off x="6207818" y="6075088"/>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a:t>
            </a:r>
          </a:p>
        </p:txBody>
      </p:sp>
      <p:sp>
        <p:nvSpPr>
          <p:cNvPr id="77" name="Rectangle 36">
            <a:extLst>
              <a:ext uri="{FF2B5EF4-FFF2-40B4-BE49-F238E27FC236}">
                <a16:creationId xmlns:a16="http://schemas.microsoft.com/office/drawing/2014/main" id="{8069775C-D39F-CC0E-4A43-7718D2CF66B2}"/>
              </a:ext>
            </a:extLst>
          </p:cNvPr>
          <p:cNvSpPr/>
          <p:nvPr/>
        </p:nvSpPr>
        <p:spPr bwMode="auto">
          <a:xfrm>
            <a:off x="10421792" y="6075088"/>
            <a:ext cx="1160629" cy="421960"/>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78" name="Rectangle 36">
            <a:extLst>
              <a:ext uri="{FF2B5EF4-FFF2-40B4-BE49-F238E27FC236}">
                <a16:creationId xmlns:a16="http://schemas.microsoft.com/office/drawing/2014/main" id="{8E131072-FA70-C8D8-51B4-EEC20DA3CCDF}"/>
              </a:ext>
            </a:extLst>
          </p:cNvPr>
          <p:cNvSpPr/>
          <p:nvPr/>
        </p:nvSpPr>
        <p:spPr bwMode="auto">
          <a:xfrm>
            <a:off x="7443542" y="6074724"/>
            <a:ext cx="289964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79" name="Rectangle 6">
            <a:extLst>
              <a:ext uri="{FF2B5EF4-FFF2-40B4-BE49-F238E27FC236}">
                <a16:creationId xmlns:a16="http://schemas.microsoft.com/office/drawing/2014/main" id="{648BD602-ACF7-8C39-C652-59328B94F35F}"/>
              </a:ext>
            </a:extLst>
          </p:cNvPr>
          <p:cNvSpPr/>
          <p:nvPr/>
        </p:nvSpPr>
        <p:spPr>
          <a:xfrm>
            <a:off x="7718504" y="716559"/>
            <a:ext cx="3868659" cy="3884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80" name="Rounded Rectangle 115">
            <a:extLst>
              <a:ext uri="{FF2B5EF4-FFF2-40B4-BE49-F238E27FC236}">
                <a16:creationId xmlns:a16="http://schemas.microsoft.com/office/drawing/2014/main" id="{E19C1D4D-9E3F-0CB5-C200-357960E160C6}"/>
              </a:ext>
            </a:extLst>
          </p:cNvPr>
          <p:cNvSpPr/>
          <p:nvPr/>
        </p:nvSpPr>
        <p:spPr bwMode="auto">
          <a:xfrm>
            <a:off x="8281400" y="797186"/>
            <a:ext cx="562302" cy="227198"/>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 Impact</a:t>
            </a:r>
          </a:p>
        </p:txBody>
      </p:sp>
      <p:sp>
        <p:nvSpPr>
          <p:cNvPr id="81" name="Rounded Rectangle 117">
            <a:extLst>
              <a:ext uri="{FF2B5EF4-FFF2-40B4-BE49-F238E27FC236}">
                <a16:creationId xmlns:a16="http://schemas.microsoft.com/office/drawing/2014/main" id="{3ADA2F31-12F4-F813-AECD-B7C465C08A35}"/>
              </a:ext>
            </a:extLst>
          </p:cNvPr>
          <p:cNvSpPr/>
          <p:nvPr/>
        </p:nvSpPr>
        <p:spPr bwMode="auto">
          <a:xfrm>
            <a:off x="8952875" y="797186"/>
            <a:ext cx="562302" cy="227198"/>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 Impact</a:t>
            </a:r>
          </a:p>
        </p:txBody>
      </p:sp>
      <p:sp>
        <p:nvSpPr>
          <p:cNvPr id="82" name="Rounded Rectangle 131">
            <a:extLst>
              <a:ext uri="{FF2B5EF4-FFF2-40B4-BE49-F238E27FC236}">
                <a16:creationId xmlns:a16="http://schemas.microsoft.com/office/drawing/2014/main" id="{26EE69CD-6E60-867F-A99D-B5BD52EB0FC6}"/>
              </a:ext>
            </a:extLst>
          </p:cNvPr>
          <p:cNvSpPr/>
          <p:nvPr/>
        </p:nvSpPr>
        <p:spPr bwMode="auto">
          <a:xfrm>
            <a:off x="9624350" y="797186"/>
            <a:ext cx="562302" cy="227198"/>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 Impact</a:t>
            </a:r>
          </a:p>
        </p:txBody>
      </p:sp>
      <p:sp>
        <p:nvSpPr>
          <p:cNvPr id="83" name="Rounded Rectangle 149">
            <a:extLst>
              <a:ext uri="{FF2B5EF4-FFF2-40B4-BE49-F238E27FC236}">
                <a16:creationId xmlns:a16="http://schemas.microsoft.com/office/drawing/2014/main" id="{849D01DC-BC7C-481E-281F-491BCE9824BE}"/>
              </a:ext>
            </a:extLst>
          </p:cNvPr>
          <p:cNvSpPr/>
          <p:nvPr/>
        </p:nvSpPr>
        <p:spPr bwMode="auto">
          <a:xfrm>
            <a:off x="10295824" y="797186"/>
            <a:ext cx="562302" cy="227198"/>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 Impact</a:t>
            </a:r>
          </a:p>
        </p:txBody>
      </p:sp>
      <p:sp>
        <p:nvSpPr>
          <p:cNvPr id="84" name="Rounded Rectangle 150">
            <a:extLst>
              <a:ext uri="{FF2B5EF4-FFF2-40B4-BE49-F238E27FC236}">
                <a16:creationId xmlns:a16="http://schemas.microsoft.com/office/drawing/2014/main" id="{64225E19-96B5-99BF-5797-A87AEAF794E3}"/>
              </a:ext>
            </a:extLst>
          </p:cNvPr>
          <p:cNvSpPr/>
          <p:nvPr/>
        </p:nvSpPr>
        <p:spPr bwMode="auto">
          <a:xfrm>
            <a:off x="10967297" y="797186"/>
            <a:ext cx="562302" cy="227198"/>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 Impact</a:t>
            </a:r>
          </a:p>
        </p:txBody>
      </p:sp>
      <p:sp>
        <p:nvSpPr>
          <p:cNvPr id="2" name="Rectangle: Rounded Corners 3">
            <a:extLst>
              <a:ext uri="{FF2B5EF4-FFF2-40B4-BE49-F238E27FC236}">
                <a16:creationId xmlns:a16="http://schemas.microsoft.com/office/drawing/2014/main" id="{167E10A5-26A6-C0EB-2061-1D0A4109D301}"/>
              </a:ext>
            </a:extLst>
          </p:cNvPr>
          <p:cNvSpPr/>
          <p:nvPr/>
        </p:nvSpPr>
        <p:spPr>
          <a:xfrm rot="635576">
            <a:off x="10139131" y="258778"/>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2</a:t>
            </a:r>
          </a:p>
        </p:txBody>
      </p:sp>
    </p:spTree>
    <p:extLst>
      <p:ext uri="{BB962C8B-B14F-4D97-AF65-F5344CB8AC3E}">
        <p14:creationId xmlns:p14="http://schemas.microsoft.com/office/powerpoint/2010/main" val="3163077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b="1" dirty="0"/>
              <a:t>Change readiness assessment </a:t>
            </a:r>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19</a:t>
            </a:fld>
            <a:endParaRPr lang="en-US" sz="1000" dirty="0">
              <a:solidFill>
                <a:srgbClr val="ADAFBB"/>
              </a:solidFill>
            </a:endParaRPr>
          </a:p>
        </p:txBody>
      </p:sp>
      <p:sp>
        <p:nvSpPr>
          <p:cNvPr id="3" name="Rectangle 22">
            <a:extLst>
              <a:ext uri="{FF2B5EF4-FFF2-40B4-BE49-F238E27FC236}">
                <a16:creationId xmlns:a16="http://schemas.microsoft.com/office/drawing/2014/main" id="{6F601914-EF3E-2A69-B862-7526DBB3A8C9}"/>
              </a:ext>
            </a:extLst>
          </p:cNvPr>
          <p:cNvSpPr/>
          <p:nvPr/>
        </p:nvSpPr>
        <p:spPr>
          <a:xfrm>
            <a:off x="617557" y="1441519"/>
            <a:ext cx="10956886" cy="253480"/>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chemeClr val="bg1"/>
                </a:solidFill>
                <a:latin typeface="+mj-lt"/>
                <a:cs typeface="Helvetica"/>
              </a:rPr>
              <a:t>Key insights:</a:t>
            </a:r>
          </a:p>
        </p:txBody>
      </p:sp>
      <p:sp>
        <p:nvSpPr>
          <p:cNvPr id="4" name="Rectangle 24">
            <a:extLst>
              <a:ext uri="{FF2B5EF4-FFF2-40B4-BE49-F238E27FC236}">
                <a16:creationId xmlns:a16="http://schemas.microsoft.com/office/drawing/2014/main" id="{57324F8B-83DD-3C6A-09F7-1D3F8815BFD1}"/>
              </a:ext>
            </a:extLst>
          </p:cNvPr>
          <p:cNvSpPr/>
          <p:nvPr/>
        </p:nvSpPr>
        <p:spPr>
          <a:xfrm>
            <a:off x="623347" y="1825351"/>
            <a:ext cx="10927500" cy="17761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solidFill>
                  <a:schemeClr val="tx1"/>
                </a:solidFill>
                <a:latin typeface="+mj-lt"/>
                <a:cs typeface="Helvetica"/>
              </a:rPr>
              <a:t>Replace this text by key insights about your organization that makes it change ready or change resistant. The questions below should help you:</a:t>
            </a:r>
          </a:p>
          <a:p>
            <a:pPr marL="534988" lvl="1" indent="-261938">
              <a:spcBef>
                <a:spcPts val="600"/>
              </a:spcBef>
              <a:buFont typeface="Symbol" pitchFamily="2" charset="2"/>
              <a:buChar char="-"/>
            </a:pPr>
            <a:r>
              <a:rPr lang="en-US" sz="1400" dirty="0">
                <a:solidFill>
                  <a:schemeClr val="tx1"/>
                </a:solidFill>
                <a:latin typeface="+mj-lt"/>
                <a:cs typeface="Helvetica"/>
              </a:rPr>
              <a:t>What is the perceived need for the change among employees and managers?</a:t>
            </a:r>
          </a:p>
          <a:p>
            <a:pPr marL="534988" lvl="1" indent="-261938">
              <a:spcBef>
                <a:spcPts val="600"/>
              </a:spcBef>
              <a:buFont typeface="Symbol" pitchFamily="2" charset="2"/>
              <a:buChar char="-"/>
            </a:pPr>
            <a:r>
              <a:rPr lang="en-US" sz="1400" dirty="0">
                <a:solidFill>
                  <a:schemeClr val="tx1"/>
                </a:solidFill>
                <a:latin typeface="+mj-lt"/>
                <a:cs typeface="Helvetica"/>
              </a:rPr>
              <a:t>Did employees perceive past changes as positive or negative?</a:t>
            </a:r>
          </a:p>
          <a:p>
            <a:pPr marL="534988" lvl="1" indent="-261938">
              <a:spcBef>
                <a:spcPts val="600"/>
              </a:spcBef>
              <a:buFont typeface="Symbol" pitchFamily="2" charset="2"/>
              <a:buChar char="-"/>
            </a:pPr>
            <a:r>
              <a:rPr lang="en-US" sz="1400" dirty="0">
                <a:solidFill>
                  <a:schemeClr val="tx1"/>
                </a:solidFill>
                <a:latin typeface="+mj-lt"/>
                <a:cs typeface="Helvetica"/>
              </a:rPr>
              <a:t>Were past changes well managed or poorly managed?</a:t>
            </a:r>
          </a:p>
          <a:p>
            <a:pPr marL="534988" lvl="1" indent="-261938">
              <a:spcBef>
                <a:spcPts val="600"/>
              </a:spcBef>
              <a:buFont typeface="Symbol" pitchFamily="2" charset="2"/>
              <a:buChar char="-"/>
            </a:pPr>
            <a:r>
              <a:rPr lang="en-US" sz="1400" dirty="0">
                <a:solidFill>
                  <a:schemeClr val="tx1"/>
                </a:solidFill>
                <a:latin typeface="+mj-lt"/>
                <a:cs typeface="Helvetica"/>
              </a:rPr>
              <a:t>Do we have a shared vision and direction for the organization?</a:t>
            </a:r>
          </a:p>
          <a:p>
            <a:pPr marL="534988" lvl="1" indent="-261938">
              <a:spcBef>
                <a:spcPts val="600"/>
              </a:spcBef>
              <a:buFont typeface="Symbol" pitchFamily="2" charset="2"/>
              <a:buChar char="-"/>
            </a:pPr>
            <a:r>
              <a:rPr lang="en-US" sz="1400" dirty="0">
                <a:solidFill>
                  <a:schemeClr val="tx1"/>
                </a:solidFill>
                <a:latin typeface="+mj-lt"/>
                <a:cs typeface="Helvetica"/>
              </a:rPr>
              <a:t>What is this organization`s culture and responsiveness to change? Open and receptive? Close and resistant?</a:t>
            </a:r>
          </a:p>
        </p:txBody>
      </p:sp>
      <p:sp>
        <p:nvSpPr>
          <p:cNvPr id="27" name="Pfeil nach rechts 26">
            <a:extLst>
              <a:ext uri="{FF2B5EF4-FFF2-40B4-BE49-F238E27FC236}">
                <a16:creationId xmlns:a16="http://schemas.microsoft.com/office/drawing/2014/main" id="{BE08A512-1BF4-87C6-BDE0-A02B8FBE2E88}"/>
              </a:ext>
            </a:extLst>
          </p:cNvPr>
          <p:cNvSpPr/>
          <p:nvPr/>
        </p:nvSpPr>
        <p:spPr>
          <a:xfrm>
            <a:off x="771181" y="5549006"/>
            <a:ext cx="10664327" cy="778613"/>
          </a:xfrm>
          <a:prstGeom prst="rightArrow">
            <a:avLst/>
          </a:prstGeom>
          <a:gradFill flip="none" rotWithShape="1">
            <a:gsLst>
              <a:gs pos="0">
                <a:srgbClr val="FF0000"/>
              </a:gs>
              <a:gs pos="23000">
                <a:srgbClr val="FF9D61"/>
              </a:gs>
              <a:gs pos="55000">
                <a:srgbClr val="F8F465"/>
              </a:gs>
              <a:gs pos="100000">
                <a:srgbClr val="92D050"/>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Gestreifter Pfeil nach rechts 27">
            <a:extLst>
              <a:ext uri="{FF2B5EF4-FFF2-40B4-BE49-F238E27FC236}">
                <a16:creationId xmlns:a16="http://schemas.microsoft.com/office/drawing/2014/main" id="{8E633BCD-9A65-076E-6776-909118D9B014}"/>
              </a:ext>
            </a:extLst>
          </p:cNvPr>
          <p:cNvSpPr/>
          <p:nvPr/>
        </p:nvSpPr>
        <p:spPr>
          <a:xfrm rot="5400000">
            <a:off x="2243388" y="4915609"/>
            <a:ext cx="736600" cy="53019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TextBox 28">
            <a:extLst>
              <a:ext uri="{FF2B5EF4-FFF2-40B4-BE49-F238E27FC236}">
                <a16:creationId xmlns:a16="http://schemas.microsoft.com/office/drawing/2014/main" id="{043ACD4B-1CD4-F251-9A67-A57162B815B0}"/>
              </a:ext>
            </a:extLst>
          </p:cNvPr>
          <p:cNvSpPr txBox="1"/>
          <p:nvPr/>
        </p:nvSpPr>
        <p:spPr>
          <a:xfrm>
            <a:off x="1299368" y="4478390"/>
            <a:ext cx="2608263" cy="254497"/>
          </a:xfrm>
          <a:prstGeom prst="rect">
            <a:avLst/>
          </a:prstGeom>
          <a:noFill/>
        </p:spPr>
        <p:txBody>
          <a:bodyPr wrap="square" lIns="84396" tIns="42198" rIns="84396" bIns="42198" rtlCol="0" anchor="t">
            <a:spAutoFit/>
          </a:bodyPr>
          <a:lstStyle/>
          <a:p>
            <a:pPr algn="ctr"/>
            <a:r>
              <a:rPr lang="en-US" sz="1100" b="1" dirty="0">
                <a:solidFill>
                  <a:srgbClr val="002060"/>
                </a:solidFill>
                <a:latin typeface="+mj-lt"/>
                <a:cs typeface="Helvetica"/>
              </a:rPr>
              <a:t>Company x</a:t>
            </a:r>
            <a:endParaRPr lang="en-US" sz="1100" dirty="0">
              <a:solidFill>
                <a:srgbClr val="002060"/>
              </a:solidFill>
              <a:latin typeface="+mj-lt"/>
              <a:cs typeface="Helvetica"/>
            </a:endParaRPr>
          </a:p>
        </p:txBody>
      </p:sp>
      <p:sp>
        <p:nvSpPr>
          <p:cNvPr id="30" name="TextBox 28">
            <a:extLst>
              <a:ext uri="{FF2B5EF4-FFF2-40B4-BE49-F238E27FC236}">
                <a16:creationId xmlns:a16="http://schemas.microsoft.com/office/drawing/2014/main" id="{D06D5005-AF75-5E18-8B9E-931A665BC67C}"/>
              </a:ext>
            </a:extLst>
          </p:cNvPr>
          <p:cNvSpPr txBox="1"/>
          <p:nvPr/>
        </p:nvSpPr>
        <p:spPr>
          <a:xfrm>
            <a:off x="667593" y="5743056"/>
            <a:ext cx="1872408" cy="423774"/>
          </a:xfrm>
          <a:prstGeom prst="rect">
            <a:avLst/>
          </a:prstGeom>
          <a:noFill/>
        </p:spPr>
        <p:txBody>
          <a:bodyPr wrap="square" lIns="84396" tIns="42198" rIns="84396" bIns="42198" rtlCol="0" anchor="t">
            <a:spAutoFit/>
          </a:bodyPr>
          <a:lstStyle/>
          <a:p>
            <a:pPr algn="ctr"/>
            <a:r>
              <a:rPr lang="en-US" sz="1100" b="1" dirty="0">
                <a:solidFill>
                  <a:srgbClr val="002060"/>
                </a:solidFill>
                <a:latin typeface="+mj-lt"/>
                <a:cs typeface="Helvetica"/>
              </a:rPr>
              <a:t>Highly</a:t>
            </a:r>
          </a:p>
          <a:p>
            <a:pPr algn="ctr"/>
            <a:r>
              <a:rPr lang="en-US" sz="1100" b="1" dirty="0">
                <a:solidFill>
                  <a:srgbClr val="002060"/>
                </a:solidFill>
                <a:latin typeface="+mj-lt"/>
                <a:cs typeface="Helvetica"/>
              </a:rPr>
              <a:t>change resistant</a:t>
            </a:r>
            <a:endParaRPr lang="en-US" sz="1100" dirty="0">
              <a:solidFill>
                <a:srgbClr val="002060"/>
              </a:solidFill>
              <a:latin typeface="+mj-lt"/>
              <a:cs typeface="Helvetica"/>
            </a:endParaRPr>
          </a:p>
        </p:txBody>
      </p:sp>
      <p:sp>
        <p:nvSpPr>
          <p:cNvPr id="31" name="TextBox 28">
            <a:extLst>
              <a:ext uri="{FF2B5EF4-FFF2-40B4-BE49-F238E27FC236}">
                <a16:creationId xmlns:a16="http://schemas.microsoft.com/office/drawing/2014/main" id="{AA32F641-37D8-EDB2-D502-560FA65404CD}"/>
              </a:ext>
            </a:extLst>
          </p:cNvPr>
          <p:cNvSpPr txBox="1"/>
          <p:nvPr/>
        </p:nvSpPr>
        <p:spPr>
          <a:xfrm>
            <a:off x="9714755" y="5731263"/>
            <a:ext cx="1872408" cy="423774"/>
          </a:xfrm>
          <a:prstGeom prst="rect">
            <a:avLst/>
          </a:prstGeom>
          <a:noFill/>
        </p:spPr>
        <p:txBody>
          <a:bodyPr wrap="square" lIns="84396" tIns="42198" rIns="84396" bIns="42198" rtlCol="0" anchor="t">
            <a:spAutoFit/>
          </a:bodyPr>
          <a:lstStyle/>
          <a:p>
            <a:pPr algn="ctr"/>
            <a:r>
              <a:rPr lang="en-US" sz="1100" b="1" dirty="0">
                <a:solidFill>
                  <a:srgbClr val="002060"/>
                </a:solidFill>
                <a:latin typeface="+mj-lt"/>
                <a:cs typeface="Helvetica"/>
              </a:rPr>
              <a:t>Highly</a:t>
            </a:r>
          </a:p>
          <a:p>
            <a:pPr algn="ctr"/>
            <a:r>
              <a:rPr lang="en-US" sz="1100" b="1" dirty="0">
                <a:solidFill>
                  <a:srgbClr val="002060"/>
                </a:solidFill>
                <a:latin typeface="+mj-lt"/>
                <a:cs typeface="Helvetica"/>
              </a:rPr>
              <a:t>change ready</a:t>
            </a:r>
            <a:endParaRPr lang="en-US" sz="1100" dirty="0">
              <a:solidFill>
                <a:srgbClr val="002060"/>
              </a:solidFill>
              <a:latin typeface="+mj-lt"/>
              <a:cs typeface="Helvetica"/>
            </a:endParaRPr>
          </a:p>
        </p:txBody>
      </p:sp>
      <p:sp>
        <p:nvSpPr>
          <p:cNvPr id="32" name="TextBox 28">
            <a:extLst>
              <a:ext uri="{FF2B5EF4-FFF2-40B4-BE49-F238E27FC236}">
                <a16:creationId xmlns:a16="http://schemas.microsoft.com/office/drawing/2014/main" id="{1479ADBA-2776-002C-CF12-0BD62C207BDE}"/>
              </a:ext>
            </a:extLst>
          </p:cNvPr>
          <p:cNvSpPr txBox="1"/>
          <p:nvPr/>
        </p:nvSpPr>
        <p:spPr>
          <a:xfrm>
            <a:off x="3552177" y="5806263"/>
            <a:ext cx="1872408" cy="254497"/>
          </a:xfrm>
          <a:prstGeom prst="rect">
            <a:avLst/>
          </a:prstGeom>
          <a:noFill/>
        </p:spPr>
        <p:txBody>
          <a:bodyPr wrap="square" lIns="84396" tIns="42198" rIns="84396" bIns="42198" rtlCol="0" anchor="t">
            <a:spAutoFit/>
          </a:bodyPr>
          <a:lstStyle/>
          <a:p>
            <a:pPr algn="ctr"/>
            <a:r>
              <a:rPr lang="en-US" sz="1100" b="1" dirty="0">
                <a:solidFill>
                  <a:srgbClr val="002060"/>
                </a:solidFill>
                <a:latin typeface="+mj-lt"/>
                <a:cs typeface="Helvetica"/>
              </a:rPr>
              <a:t>Change resistant</a:t>
            </a:r>
            <a:endParaRPr lang="en-US" sz="1100" dirty="0">
              <a:solidFill>
                <a:srgbClr val="002060"/>
              </a:solidFill>
              <a:latin typeface="+mj-lt"/>
              <a:cs typeface="Helvetica"/>
            </a:endParaRPr>
          </a:p>
        </p:txBody>
      </p:sp>
      <p:sp>
        <p:nvSpPr>
          <p:cNvPr id="34" name="TextBox 28">
            <a:extLst>
              <a:ext uri="{FF2B5EF4-FFF2-40B4-BE49-F238E27FC236}">
                <a16:creationId xmlns:a16="http://schemas.microsoft.com/office/drawing/2014/main" id="{C8CED7CB-7F7B-D299-A558-6A64C8ADD3A9}"/>
              </a:ext>
            </a:extLst>
          </p:cNvPr>
          <p:cNvSpPr txBox="1"/>
          <p:nvPr/>
        </p:nvSpPr>
        <p:spPr>
          <a:xfrm>
            <a:off x="6987604" y="5806263"/>
            <a:ext cx="1872408" cy="254497"/>
          </a:xfrm>
          <a:prstGeom prst="rect">
            <a:avLst/>
          </a:prstGeom>
          <a:noFill/>
        </p:spPr>
        <p:txBody>
          <a:bodyPr wrap="square" lIns="84396" tIns="42198" rIns="84396" bIns="42198" rtlCol="0" anchor="t">
            <a:spAutoFit/>
          </a:bodyPr>
          <a:lstStyle/>
          <a:p>
            <a:pPr algn="ctr"/>
            <a:r>
              <a:rPr lang="en-US" sz="1100" b="1" dirty="0">
                <a:solidFill>
                  <a:srgbClr val="002060"/>
                </a:solidFill>
                <a:latin typeface="+mj-lt"/>
                <a:cs typeface="Helvetica"/>
              </a:rPr>
              <a:t>Change ready</a:t>
            </a:r>
            <a:endParaRPr lang="en-US" sz="1100" dirty="0">
              <a:solidFill>
                <a:srgbClr val="002060"/>
              </a:solidFill>
              <a:latin typeface="+mj-lt"/>
              <a:cs typeface="Helvetica"/>
            </a:endParaRPr>
          </a:p>
        </p:txBody>
      </p:sp>
    </p:spTree>
    <p:extLst>
      <p:ext uri="{BB962C8B-B14F-4D97-AF65-F5344CB8AC3E}">
        <p14:creationId xmlns:p14="http://schemas.microsoft.com/office/powerpoint/2010/main" val="3583822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Project one pager</a:t>
            </a:r>
            <a:endParaRPr lang="en-US" sz="1800" b="0" dirty="0"/>
          </a:p>
        </p:txBody>
      </p:sp>
      <p:cxnSp>
        <p:nvCxnSpPr>
          <p:cNvPr id="5" name="Google Shape;1381;p1">
            <a:extLst>
              <a:ext uri="{FF2B5EF4-FFF2-40B4-BE49-F238E27FC236}">
                <a16:creationId xmlns:a16="http://schemas.microsoft.com/office/drawing/2014/main" id="{52397E30-784F-025D-31E8-71E0F761396E}"/>
              </a:ext>
            </a:extLst>
          </p:cNvPr>
          <p:cNvCxnSpPr>
            <a:cxnSpLocks/>
          </p:cNvCxnSpPr>
          <p:nvPr/>
        </p:nvCxnSpPr>
        <p:spPr>
          <a:xfrm>
            <a:off x="1431700" y="5716304"/>
            <a:ext cx="8880479" cy="0"/>
          </a:xfrm>
          <a:prstGeom prst="straightConnector1">
            <a:avLst/>
          </a:prstGeom>
          <a:noFill/>
          <a:ln w="19050" cap="rnd" cmpd="sng">
            <a:solidFill>
              <a:schemeClr val="tx1"/>
            </a:solidFill>
            <a:prstDash val="solid"/>
            <a:miter lim="800000"/>
            <a:headEnd type="none" w="med" len="med"/>
            <a:tailEnd type="none" w="med" len="med"/>
          </a:ln>
        </p:spPr>
      </p:cxnSp>
      <p:sp>
        <p:nvSpPr>
          <p:cNvPr id="6" name="Google Shape;1382;p1">
            <a:extLst>
              <a:ext uri="{FF2B5EF4-FFF2-40B4-BE49-F238E27FC236}">
                <a16:creationId xmlns:a16="http://schemas.microsoft.com/office/drawing/2014/main" id="{3CA5CFDD-65C3-9B44-5080-4D0C60C66585}"/>
              </a:ext>
            </a:extLst>
          </p:cNvPr>
          <p:cNvSpPr/>
          <p:nvPr/>
        </p:nvSpPr>
        <p:spPr>
          <a:xfrm>
            <a:off x="2860309" y="5670584"/>
            <a:ext cx="91440" cy="91440"/>
          </a:xfrm>
          <a:prstGeom prst="ellips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7" name="Google Shape;1383;p1">
            <a:extLst>
              <a:ext uri="{FF2B5EF4-FFF2-40B4-BE49-F238E27FC236}">
                <a16:creationId xmlns:a16="http://schemas.microsoft.com/office/drawing/2014/main" id="{6DBA9F34-A7C8-EC0B-77F5-951FD9EB7E63}"/>
              </a:ext>
            </a:extLst>
          </p:cNvPr>
          <p:cNvSpPr/>
          <p:nvPr/>
        </p:nvSpPr>
        <p:spPr>
          <a:xfrm>
            <a:off x="5227502" y="5670584"/>
            <a:ext cx="91440" cy="91440"/>
          </a:xfrm>
          <a:prstGeom prst="ellips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8" name="Google Shape;1384;p1">
            <a:extLst>
              <a:ext uri="{FF2B5EF4-FFF2-40B4-BE49-F238E27FC236}">
                <a16:creationId xmlns:a16="http://schemas.microsoft.com/office/drawing/2014/main" id="{B700535E-EBE2-B022-4B82-96EB0103919B}"/>
              </a:ext>
            </a:extLst>
          </p:cNvPr>
          <p:cNvSpPr/>
          <p:nvPr/>
        </p:nvSpPr>
        <p:spPr>
          <a:xfrm>
            <a:off x="8149312" y="5670584"/>
            <a:ext cx="91440" cy="91440"/>
          </a:xfrm>
          <a:prstGeom prst="ellips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10" name="Google Shape;1385;p1">
            <a:extLst>
              <a:ext uri="{FF2B5EF4-FFF2-40B4-BE49-F238E27FC236}">
                <a16:creationId xmlns:a16="http://schemas.microsoft.com/office/drawing/2014/main" id="{21A5E098-7C57-179E-3CA8-FEC3BCD863C2}"/>
              </a:ext>
            </a:extLst>
          </p:cNvPr>
          <p:cNvSpPr/>
          <p:nvPr/>
        </p:nvSpPr>
        <p:spPr>
          <a:xfrm>
            <a:off x="1389702" y="5670584"/>
            <a:ext cx="91440" cy="91440"/>
          </a:xfrm>
          <a:prstGeom prst="ellips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11" name="Google Shape;1386;p1">
            <a:extLst>
              <a:ext uri="{FF2B5EF4-FFF2-40B4-BE49-F238E27FC236}">
                <a16:creationId xmlns:a16="http://schemas.microsoft.com/office/drawing/2014/main" id="{9A6E64DD-9BD4-3E29-4ED0-F993E366569E}"/>
              </a:ext>
            </a:extLst>
          </p:cNvPr>
          <p:cNvSpPr/>
          <p:nvPr/>
        </p:nvSpPr>
        <p:spPr>
          <a:xfrm>
            <a:off x="10223600" y="5670584"/>
            <a:ext cx="91440" cy="91440"/>
          </a:xfrm>
          <a:prstGeom prst="ellips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12" name="Text Box 41">
            <a:extLst>
              <a:ext uri="{FF2B5EF4-FFF2-40B4-BE49-F238E27FC236}">
                <a16:creationId xmlns:a16="http://schemas.microsoft.com/office/drawing/2014/main" id="{C441AF23-C792-623C-8353-2D1A1D474E43}"/>
              </a:ext>
            </a:extLst>
          </p:cNvPr>
          <p:cNvSpPr txBox="1">
            <a:spLocks noChangeArrowheads="1"/>
          </p:cNvSpPr>
          <p:nvPr/>
        </p:nvSpPr>
        <p:spPr bwMode="auto">
          <a:xfrm>
            <a:off x="1716149" y="5444790"/>
            <a:ext cx="1000275" cy="276959"/>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Initiation</a:t>
            </a:r>
          </a:p>
        </p:txBody>
      </p:sp>
      <p:sp>
        <p:nvSpPr>
          <p:cNvPr id="14" name="Text Box 42">
            <a:extLst>
              <a:ext uri="{FF2B5EF4-FFF2-40B4-BE49-F238E27FC236}">
                <a16:creationId xmlns:a16="http://schemas.microsoft.com/office/drawing/2014/main" id="{2A4F6AEA-507B-0824-5A60-85986469B072}"/>
              </a:ext>
            </a:extLst>
          </p:cNvPr>
          <p:cNvSpPr txBox="1">
            <a:spLocks noChangeArrowheads="1"/>
          </p:cNvSpPr>
          <p:nvPr/>
        </p:nvSpPr>
        <p:spPr bwMode="auto">
          <a:xfrm>
            <a:off x="3434108" y="5444790"/>
            <a:ext cx="1369922" cy="276959"/>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Planing</a:t>
            </a:r>
          </a:p>
        </p:txBody>
      </p:sp>
      <p:sp>
        <p:nvSpPr>
          <p:cNvPr id="18" name="Text Box 44">
            <a:extLst>
              <a:ext uri="{FF2B5EF4-FFF2-40B4-BE49-F238E27FC236}">
                <a16:creationId xmlns:a16="http://schemas.microsoft.com/office/drawing/2014/main" id="{8B4F6E7D-FAE3-6A35-9C36-07925B099066}"/>
              </a:ext>
            </a:extLst>
          </p:cNvPr>
          <p:cNvSpPr txBox="1">
            <a:spLocks noChangeArrowheads="1"/>
          </p:cNvSpPr>
          <p:nvPr/>
        </p:nvSpPr>
        <p:spPr bwMode="auto">
          <a:xfrm>
            <a:off x="6149413" y="5446159"/>
            <a:ext cx="1144131" cy="276959"/>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Execution</a:t>
            </a:r>
          </a:p>
        </p:txBody>
      </p:sp>
      <p:sp>
        <p:nvSpPr>
          <p:cNvPr id="20" name="Text Box 60">
            <a:extLst>
              <a:ext uri="{FF2B5EF4-FFF2-40B4-BE49-F238E27FC236}">
                <a16:creationId xmlns:a16="http://schemas.microsoft.com/office/drawing/2014/main" id="{E5C1A319-A9CB-C4B3-E119-84F66FE4A238}"/>
              </a:ext>
            </a:extLst>
          </p:cNvPr>
          <p:cNvSpPr txBox="1">
            <a:spLocks noChangeArrowheads="1"/>
          </p:cNvSpPr>
          <p:nvPr/>
        </p:nvSpPr>
        <p:spPr bwMode="auto">
          <a:xfrm>
            <a:off x="8477978" y="5444790"/>
            <a:ext cx="1592370" cy="276959"/>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Closing</a:t>
            </a:r>
          </a:p>
        </p:txBody>
      </p:sp>
      <p:sp>
        <p:nvSpPr>
          <p:cNvPr id="21" name="Text Box 61">
            <a:extLst>
              <a:ext uri="{FF2B5EF4-FFF2-40B4-BE49-F238E27FC236}">
                <a16:creationId xmlns:a16="http://schemas.microsoft.com/office/drawing/2014/main" id="{BF881422-A443-4398-228B-8896C1E8EA8E}"/>
              </a:ext>
            </a:extLst>
          </p:cNvPr>
          <p:cNvSpPr txBox="1">
            <a:spLocks noChangeArrowheads="1"/>
          </p:cNvSpPr>
          <p:nvPr/>
        </p:nvSpPr>
        <p:spPr bwMode="auto">
          <a:xfrm>
            <a:off x="4412632" y="5787925"/>
            <a:ext cx="997000" cy="461624"/>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Kick-Off</a:t>
            </a:r>
          </a:p>
          <a:p>
            <a:r>
              <a:rPr lang="de-DE" altLang="de-DE" sz="1200" dirty="0">
                <a:latin typeface="+mn-lt"/>
              </a:rPr>
              <a:t>(dd.mm.yy)</a:t>
            </a:r>
          </a:p>
        </p:txBody>
      </p:sp>
      <p:sp>
        <p:nvSpPr>
          <p:cNvPr id="22" name="Text Box 61">
            <a:extLst>
              <a:ext uri="{FF2B5EF4-FFF2-40B4-BE49-F238E27FC236}">
                <a16:creationId xmlns:a16="http://schemas.microsoft.com/office/drawing/2014/main" id="{D01D6F92-BB42-5E99-7DE2-9269F664AE3B}"/>
              </a:ext>
            </a:extLst>
          </p:cNvPr>
          <p:cNvSpPr txBox="1">
            <a:spLocks noChangeArrowheads="1"/>
          </p:cNvSpPr>
          <p:nvPr/>
        </p:nvSpPr>
        <p:spPr bwMode="auto">
          <a:xfrm>
            <a:off x="9737196" y="5721463"/>
            <a:ext cx="1088440" cy="461624"/>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End</a:t>
            </a:r>
          </a:p>
          <a:p>
            <a:r>
              <a:rPr lang="de-DE" altLang="de-DE" sz="1200" dirty="0">
                <a:latin typeface="+mn-lt"/>
              </a:rPr>
              <a:t>(dd.mm.yy)</a:t>
            </a:r>
          </a:p>
        </p:txBody>
      </p:sp>
      <p:sp>
        <p:nvSpPr>
          <p:cNvPr id="23" name="Text Box 61">
            <a:extLst>
              <a:ext uri="{FF2B5EF4-FFF2-40B4-BE49-F238E27FC236}">
                <a16:creationId xmlns:a16="http://schemas.microsoft.com/office/drawing/2014/main" id="{9B8717AC-07AA-C6A3-3385-0F35074AC111}"/>
              </a:ext>
            </a:extLst>
          </p:cNvPr>
          <p:cNvSpPr txBox="1">
            <a:spLocks noChangeArrowheads="1"/>
          </p:cNvSpPr>
          <p:nvPr/>
        </p:nvSpPr>
        <p:spPr bwMode="auto">
          <a:xfrm>
            <a:off x="7277060" y="5801289"/>
            <a:ext cx="997000" cy="461624"/>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Roll-Out</a:t>
            </a:r>
          </a:p>
          <a:p>
            <a:r>
              <a:rPr lang="de-DE" altLang="de-DE" sz="1200" dirty="0">
                <a:latin typeface="+mn-lt"/>
              </a:rPr>
              <a:t>(dd.mm.yy)</a:t>
            </a:r>
          </a:p>
        </p:txBody>
      </p:sp>
      <p:sp>
        <p:nvSpPr>
          <p:cNvPr id="24" name="Google Shape;1385;p1">
            <a:extLst>
              <a:ext uri="{FF2B5EF4-FFF2-40B4-BE49-F238E27FC236}">
                <a16:creationId xmlns:a16="http://schemas.microsoft.com/office/drawing/2014/main" id="{CF23EF48-CCB4-2261-33B1-762A418D319D}"/>
              </a:ext>
            </a:extLst>
          </p:cNvPr>
          <p:cNvSpPr/>
          <p:nvPr/>
        </p:nvSpPr>
        <p:spPr>
          <a:xfrm>
            <a:off x="4852465" y="5672511"/>
            <a:ext cx="91440" cy="91440"/>
          </a:xfrm>
          <a:prstGeom prst="triangl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25" name="Google Shape;1385;p1">
            <a:extLst>
              <a:ext uri="{FF2B5EF4-FFF2-40B4-BE49-F238E27FC236}">
                <a16:creationId xmlns:a16="http://schemas.microsoft.com/office/drawing/2014/main" id="{6275D2A4-FFF1-8E42-A01D-0312AA8FAB0A}"/>
              </a:ext>
            </a:extLst>
          </p:cNvPr>
          <p:cNvSpPr/>
          <p:nvPr/>
        </p:nvSpPr>
        <p:spPr>
          <a:xfrm>
            <a:off x="7724916" y="5674437"/>
            <a:ext cx="91440" cy="91440"/>
          </a:xfrm>
          <a:prstGeom prst="triangl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26" name="Text Box 61">
            <a:extLst>
              <a:ext uri="{FF2B5EF4-FFF2-40B4-BE49-F238E27FC236}">
                <a16:creationId xmlns:a16="http://schemas.microsoft.com/office/drawing/2014/main" id="{963FCFB8-0A70-74BE-094D-80CD6C77EFC5}"/>
              </a:ext>
            </a:extLst>
          </p:cNvPr>
          <p:cNvSpPr txBox="1">
            <a:spLocks noChangeArrowheads="1"/>
          </p:cNvSpPr>
          <p:nvPr/>
        </p:nvSpPr>
        <p:spPr bwMode="auto">
          <a:xfrm>
            <a:off x="908581" y="5758116"/>
            <a:ext cx="1088441" cy="461624"/>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Begin</a:t>
            </a:r>
          </a:p>
          <a:p>
            <a:r>
              <a:rPr lang="de-DE" altLang="de-DE" sz="1200" dirty="0">
                <a:latin typeface="+mn-lt"/>
              </a:rPr>
              <a:t>(dd.mm.yy)</a:t>
            </a:r>
          </a:p>
        </p:txBody>
      </p:sp>
      <p:sp>
        <p:nvSpPr>
          <p:cNvPr id="28" name="Rechteck 25">
            <a:extLst>
              <a:ext uri="{FF2B5EF4-FFF2-40B4-BE49-F238E27FC236}">
                <a16:creationId xmlns:a16="http://schemas.microsoft.com/office/drawing/2014/main" id="{779840AA-4316-337D-22C5-C8772898C02D}"/>
              </a:ext>
            </a:extLst>
          </p:cNvPr>
          <p:cNvSpPr/>
          <p:nvPr/>
        </p:nvSpPr>
        <p:spPr>
          <a:xfrm>
            <a:off x="582682" y="3667425"/>
            <a:ext cx="5530081" cy="16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96000" rIns="72000" bIns="36000" rtlCol="0" anchor="t"/>
          <a:lstStyle/>
          <a:p>
            <a:pPr marL="171450" indent="-171450" defTabSz="1219170">
              <a:spcBef>
                <a:spcPts val="400"/>
              </a:spcBef>
              <a:buClr>
                <a:srgbClr val="000000"/>
              </a:buClr>
              <a:buSzPts val="800"/>
              <a:buFont typeface="Arial" panose="020B0604020202020204" pitchFamily="34" charset="0"/>
              <a:buChar char="•"/>
            </a:pPr>
            <a:r>
              <a:rPr lang="en-US" sz="1100" kern="0" dirty="0">
                <a:solidFill>
                  <a:schemeClr val="tx1"/>
                </a:solidFill>
                <a:cs typeface="Arial"/>
              </a:rPr>
              <a:t>[Which activities have been specifically excluded from the project scope]</a:t>
            </a:r>
          </a:p>
        </p:txBody>
      </p:sp>
      <p:sp>
        <p:nvSpPr>
          <p:cNvPr id="30" name="Rechteck 26">
            <a:extLst>
              <a:ext uri="{FF2B5EF4-FFF2-40B4-BE49-F238E27FC236}">
                <a16:creationId xmlns:a16="http://schemas.microsoft.com/office/drawing/2014/main" id="{F88CF72E-4F9F-34D5-C37F-A136BBAAC6DC}"/>
              </a:ext>
            </a:extLst>
          </p:cNvPr>
          <p:cNvSpPr/>
          <p:nvPr/>
        </p:nvSpPr>
        <p:spPr>
          <a:xfrm>
            <a:off x="6214472" y="3667425"/>
            <a:ext cx="5476639" cy="16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96000" rIns="72000" bIns="36000" rtlCol="0" anchor="t"/>
          <a:lstStyle/>
          <a:p>
            <a:pPr marL="171450" indent="-171450" defTabSz="1219170">
              <a:spcBef>
                <a:spcPts val="400"/>
              </a:spcBef>
              <a:buClr>
                <a:srgbClr val="000000"/>
              </a:buClr>
              <a:buSzPts val="800"/>
              <a:buFont typeface="Arial" panose="020B0604020202020204" pitchFamily="34" charset="0"/>
              <a:buChar char="•"/>
            </a:pPr>
            <a:r>
              <a:rPr lang="en-US" sz="1100" kern="0" dirty="0">
                <a:solidFill>
                  <a:schemeClr val="tx1"/>
                </a:solidFill>
                <a:cs typeface="Arial"/>
              </a:rPr>
              <a:t>[List involved parties and existing dependencies]</a:t>
            </a:r>
          </a:p>
        </p:txBody>
      </p:sp>
      <p:sp>
        <p:nvSpPr>
          <p:cNvPr id="33" name="Rechteck 27">
            <a:extLst>
              <a:ext uri="{FF2B5EF4-FFF2-40B4-BE49-F238E27FC236}">
                <a16:creationId xmlns:a16="http://schemas.microsoft.com/office/drawing/2014/main" id="{11302366-5A7A-7998-E539-3D1EB31FCFFA}"/>
              </a:ext>
            </a:extLst>
          </p:cNvPr>
          <p:cNvSpPr/>
          <p:nvPr/>
        </p:nvSpPr>
        <p:spPr>
          <a:xfrm>
            <a:off x="6148729" y="3718087"/>
            <a:ext cx="5542381" cy="294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200" b="1" dirty="0">
                <a:solidFill>
                  <a:schemeClr val="tx1"/>
                </a:solidFill>
              </a:rPr>
              <a:t>Project Team / Involved Parties / Dependencies</a:t>
            </a:r>
          </a:p>
        </p:txBody>
      </p:sp>
      <p:sp>
        <p:nvSpPr>
          <p:cNvPr id="34" name="Rechteck 28">
            <a:extLst>
              <a:ext uri="{FF2B5EF4-FFF2-40B4-BE49-F238E27FC236}">
                <a16:creationId xmlns:a16="http://schemas.microsoft.com/office/drawing/2014/main" id="{7052454E-6C34-17D5-B923-A7E35F60E7D0}"/>
              </a:ext>
            </a:extLst>
          </p:cNvPr>
          <p:cNvSpPr/>
          <p:nvPr/>
        </p:nvSpPr>
        <p:spPr>
          <a:xfrm>
            <a:off x="560929" y="3718087"/>
            <a:ext cx="5608132" cy="294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200" b="1" dirty="0">
                <a:solidFill>
                  <a:schemeClr val="tx1"/>
                </a:solidFill>
              </a:rPr>
              <a:t>In scope / Out of scope </a:t>
            </a:r>
          </a:p>
        </p:txBody>
      </p:sp>
      <p:sp>
        <p:nvSpPr>
          <p:cNvPr id="35" name="Google Shape;84;p11">
            <a:extLst>
              <a:ext uri="{FF2B5EF4-FFF2-40B4-BE49-F238E27FC236}">
                <a16:creationId xmlns:a16="http://schemas.microsoft.com/office/drawing/2014/main" id="{96FF2A1C-96CC-008B-6DF8-CDE18E256833}"/>
              </a:ext>
            </a:extLst>
          </p:cNvPr>
          <p:cNvSpPr/>
          <p:nvPr/>
        </p:nvSpPr>
        <p:spPr>
          <a:xfrm>
            <a:off x="588512" y="1923240"/>
            <a:ext cx="5532840" cy="1620000"/>
          </a:xfrm>
          <a:prstGeom prst="rect">
            <a:avLst/>
          </a:prstGeom>
          <a:solidFill>
            <a:srgbClr val="F0F0F0"/>
          </a:solidFill>
          <a:ln>
            <a:noFill/>
          </a:ln>
        </p:spPr>
        <p:txBody>
          <a:bodyPr spcFirstLastPara="1" wrap="square" lIns="72000" tIns="48000" rIns="72000" bIns="72000" anchor="t" anchorCtr="0">
            <a:noAutofit/>
          </a:bodyPr>
          <a:lstStyle/>
          <a:p>
            <a:pPr marL="239181" indent="-171450" defTabSz="1219170">
              <a:spcBef>
                <a:spcPts val="300"/>
              </a:spcBef>
              <a:buClr>
                <a:schemeClr val="tx1"/>
              </a:buClr>
              <a:buSzPts val="800"/>
              <a:buFont typeface="Arial" panose="020B0604020202020204" pitchFamily="34" charset="0"/>
              <a:buChar char="•"/>
              <a:defRPr/>
            </a:pPr>
            <a:r>
              <a:rPr lang="en-US" sz="1100" kern="0" dirty="0">
                <a:cs typeface="Arial"/>
                <a:sym typeface="Arial"/>
              </a:rPr>
              <a:t>[Describe the current challenges, issues and targets]</a:t>
            </a:r>
          </a:p>
        </p:txBody>
      </p:sp>
      <p:sp>
        <p:nvSpPr>
          <p:cNvPr id="36" name="Google Shape;85;p11">
            <a:extLst>
              <a:ext uri="{FF2B5EF4-FFF2-40B4-BE49-F238E27FC236}">
                <a16:creationId xmlns:a16="http://schemas.microsoft.com/office/drawing/2014/main" id="{9AB9E657-B07C-7305-1519-2478A6FBC14A}"/>
              </a:ext>
            </a:extLst>
          </p:cNvPr>
          <p:cNvSpPr/>
          <p:nvPr/>
        </p:nvSpPr>
        <p:spPr>
          <a:xfrm>
            <a:off x="577047" y="1739983"/>
            <a:ext cx="5608132" cy="124361"/>
          </a:xfrm>
          <a:prstGeom prst="rect">
            <a:avLst/>
          </a:prstGeom>
          <a:noFill/>
          <a:ln>
            <a:noFill/>
          </a:ln>
        </p:spPr>
        <p:txBody>
          <a:bodyPr spcFirstLastPara="1" wrap="square" lIns="0" tIns="60933" rIns="121900" bIns="60933" anchor="ctr" anchorCtr="0">
            <a:noAutofit/>
          </a:bodyPr>
          <a:lstStyle/>
          <a:p>
            <a:pPr defTabSz="1219170">
              <a:buClr>
                <a:srgbClr val="000000"/>
              </a:buClr>
              <a:buSzPts val="900"/>
              <a:defRPr/>
            </a:pPr>
            <a:r>
              <a:rPr lang="en-US" sz="1200" b="1" dirty="0">
                <a:sym typeface="Arial"/>
              </a:rPr>
              <a:t>Project description and targets</a:t>
            </a:r>
          </a:p>
        </p:txBody>
      </p:sp>
      <p:sp>
        <p:nvSpPr>
          <p:cNvPr id="37" name="Google Shape;86;p11">
            <a:extLst>
              <a:ext uri="{FF2B5EF4-FFF2-40B4-BE49-F238E27FC236}">
                <a16:creationId xmlns:a16="http://schemas.microsoft.com/office/drawing/2014/main" id="{9619B0BC-35E7-46EB-1791-7D0D49C003C3}"/>
              </a:ext>
            </a:extLst>
          </p:cNvPr>
          <p:cNvSpPr/>
          <p:nvPr/>
        </p:nvSpPr>
        <p:spPr>
          <a:xfrm>
            <a:off x="6214473" y="1923242"/>
            <a:ext cx="5476639" cy="1620000"/>
          </a:xfrm>
          <a:prstGeom prst="rect">
            <a:avLst/>
          </a:prstGeom>
          <a:solidFill>
            <a:srgbClr val="F0F0F0"/>
          </a:solidFill>
          <a:ln>
            <a:noFill/>
          </a:ln>
        </p:spPr>
        <p:txBody>
          <a:bodyPr spcFirstLastPara="1" wrap="square" lIns="72000" tIns="48000" rIns="48000" bIns="72000" anchor="t" anchorCtr="0">
            <a:noAutofit/>
          </a:bodyPr>
          <a:lstStyle/>
          <a:p>
            <a:pPr marL="171450" indent="-171450" defTabSz="1219170">
              <a:spcBef>
                <a:spcPts val="400"/>
              </a:spcBef>
              <a:buClr>
                <a:srgbClr val="000000"/>
              </a:buClr>
              <a:buSzPts val="800"/>
              <a:buFont typeface="Arial" panose="020B0604020202020204" pitchFamily="34" charset="0"/>
              <a:buChar char="•"/>
              <a:defRPr/>
            </a:pPr>
            <a:r>
              <a:rPr lang="en-US" sz="1100" kern="0" dirty="0">
                <a:cs typeface="Arial"/>
                <a:sym typeface="Arial"/>
              </a:rPr>
              <a:t>[List the planned project phases and corresponding deliverables] </a:t>
            </a:r>
            <a:endParaRPr lang="en-US" sz="1100" b="1" kern="0" dirty="0">
              <a:cs typeface="Arial"/>
              <a:sym typeface="Arial"/>
            </a:endParaRPr>
          </a:p>
          <a:p>
            <a:pPr marL="171450" indent="-171450" defTabSz="1219170">
              <a:spcBef>
                <a:spcPts val="400"/>
              </a:spcBef>
              <a:buClr>
                <a:srgbClr val="000000"/>
              </a:buClr>
              <a:buSzPts val="800"/>
              <a:buFont typeface="Arial" panose="020B0604020202020204" pitchFamily="34" charset="0"/>
              <a:buChar char="•"/>
              <a:defRPr/>
            </a:pPr>
            <a:endParaRPr lang="en-US" sz="1100" kern="0" dirty="0">
              <a:cs typeface="Arial"/>
              <a:sym typeface="Arial"/>
            </a:endParaRPr>
          </a:p>
          <a:p>
            <a:pPr defTabSz="1219170">
              <a:spcBef>
                <a:spcPts val="400"/>
              </a:spcBef>
              <a:buClr>
                <a:srgbClr val="000000"/>
              </a:buClr>
              <a:buSzPts val="800"/>
              <a:defRPr/>
            </a:pPr>
            <a:endParaRPr lang="en-US" sz="1100" b="1" kern="0" dirty="0">
              <a:cs typeface="Arial"/>
              <a:sym typeface="Arial"/>
            </a:endParaRPr>
          </a:p>
          <a:p>
            <a:pPr defTabSz="1219170">
              <a:spcBef>
                <a:spcPts val="400"/>
              </a:spcBef>
              <a:buClr>
                <a:srgbClr val="000000"/>
              </a:buClr>
              <a:buSzPts val="800"/>
              <a:defRPr/>
            </a:pPr>
            <a:endParaRPr lang="en-US" sz="1100" b="1" kern="0" dirty="0">
              <a:cs typeface="Arial"/>
              <a:sym typeface="Arial"/>
            </a:endParaRPr>
          </a:p>
        </p:txBody>
      </p:sp>
      <p:sp>
        <p:nvSpPr>
          <p:cNvPr id="38" name="Google Shape;87;p11">
            <a:extLst>
              <a:ext uri="{FF2B5EF4-FFF2-40B4-BE49-F238E27FC236}">
                <a16:creationId xmlns:a16="http://schemas.microsoft.com/office/drawing/2014/main" id="{504217A2-E6A3-DDE8-4D6A-EF501F7BE5C3}"/>
              </a:ext>
            </a:extLst>
          </p:cNvPr>
          <p:cNvSpPr/>
          <p:nvPr/>
        </p:nvSpPr>
        <p:spPr>
          <a:xfrm>
            <a:off x="6214473" y="1739983"/>
            <a:ext cx="5553276" cy="124361"/>
          </a:xfrm>
          <a:prstGeom prst="rect">
            <a:avLst/>
          </a:prstGeom>
          <a:noFill/>
          <a:ln>
            <a:noFill/>
          </a:ln>
        </p:spPr>
        <p:txBody>
          <a:bodyPr spcFirstLastPara="1" wrap="square" lIns="0" tIns="60933" rIns="121900" bIns="60933" anchor="ctr" anchorCtr="0">
            <a:noAutofit/>
          </a:bodyPr>
          <a:lstStyle/>
          <a:p>
            <a:pPr defTabSz="1219170">
              <a:buClr>
                <a:srgbClr val="000000"/>
              </a:buClr>
              <a:buSzPts val="900"/>
              <a:defRPr/>
            </a:pPr>
            <a:r>
              <a:rPr lang="en-US" sz="1200" b="1" dirty="0">
                <a:sym typeface="Arial"/>
              </a:rPr>
              <a:t>Deliverables </a:t>
            </a:r>
          </a:p>
        </p:txBody>
      </p:sp>
      <p:sp>
        <p:nvSpPr>
          <p:cNvPr id="2" name="Foliennummernplatzhalter 1">
            <a:extLst>
              <a:ext uri="{FF2B5EF4-FFF2-40B4-BE49-F238E27FC236}">
                <a16:creationId xmlns:a16="http://schemas.microsoft.com/office/drawing/2014/main" id="{E6B5629E-FED3-9EE5-2441-6F29DFC84780}"/>
              </a:ext>
            </a:extLst>
          </p:cNvPr>
          <p:cNvSpPr>
            <a:spLocks noGrp="1"/>
          </p:cNvSpPr>
          <p:nvPr>
            <p:ph type="sldNum" sz="quarter" idx="4"/>
          </p:nvPr>
        </p:nvSpPr>
        <p:spPr/>
        <p:txBody>
          <a:bodyPr/>
          <a:lstStyle/>
          <a:p>
            <a:fld id="{37F5C94B-8C55-478B-B509-BAE6A06B2E2A}" type="slidenum">
              <a:rPr lang="en-IN" smtClean="0"/>
              <a:pPr/>
              <a:t>2</a:t>
            </a:fld>
            <a:endParaRPr lang="en-IN" dirty="0"/>
          </a:p>
        </p:txBody>
      </p:sp>
    </p:spTree>
    <p:extLst>
      <p:ext uri="{BB962C8B-B14F-4D97-AF65-F5344CB8AC3E}">
        <p14:creationId xmlns:p14="http://schemas.microsoft.com/office/powerpoint/2010/main" val="2697366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b="1" dirty="0"/>
              <a:t>Change readiness assessment template</a:t>
            </a:r>
            <a:br>
              <a:rPr lang="en-US" sz="2400" b="1" dirty="0"/>
            </a:br>
            <a:r>
              <a:rPr lang="en-US" sz="1800" b="0" dirty="0">
                <a:solidFill>
                  <a:schemeClr val="tx1"/>
                </a:solidFill>
                <a:latin typeface="+mj-lt"/>
                <a:cs typeface="Helvetica"/>
              </a:rPr>
              <a:t>Questions to assess change readiness</a:t>
            </a:r>
            <a:endParaRPr lang="en-US" sz="24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20</a:t>
            </a:fld>
            <a:endParaRPr lang="en-US" sz="1000" dirty="0">
              <a:solidFill>
                <a:srgbClr val="ADAFBB"/>
              </a:solidFill>
            </a:endParaRPr>
          </a:p>
        </p:txBody>
      </p:sp>
      <p:sp>
        <p:nvSpPr>
          <p:cNvPr id="2" name="Rectangle 24">
            <a:extLst>
              <a:ext uri="{FF2B5EF4-FFF2-40B4-BE49-F238E27FC236}">
                <a16:creationId xmlns:a16="http://schemas.microsoft.com/office/drawing/2014/main" id="{9F673BCE-C408-5EFC-94B6-D81593C78260}"/>
              </a:ext>
            </a:extLst>
          </p:cNvPr>
          <p:cNvSpPr/>
          <p:nvPr/>
        </p:nvSpPr>
        <p:spPr>
          <a:xfrm>
            <a:off x="514350" y="1696384"/>
            <a:ext cx="10927500" cy="177616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400" b="1" dirty="0">
              <a:solidFill>
                <a:schemeClr val="tx1"/>
              </a:solidFill>
              <a:latin typeface="+mj-lt"/>
              <a:cs typeface="Helvetica"/>
            </a:endParaRPr>
          </a:p>
        </p:txBody>
      </p:sp>
      <p:graphicFrame>
        <p:nvGraphicFramePr>
          <p:cNvPr id="7" name="Tabelle 6">
            <a:extLst>
              <a:ext uri="{FF2B5EF4-FFF2-40B4-BE49-F238E27FC236}">
                <a16:creationId xmlns:a16="http://schemas.microsoft.com/office/drawing/2014/main" id="{CF1130FA-2399-0EEF-743E-1DF3C91D71BF}"/>
              </a:ext>
            </a:extLst>
          </p:cNvPr>
          <p:cNvGraphicFramePr>
            <a:graphicFrameLocks noGrp="1"/>
          </p:cNvGraphicFramePr>
          <p:nvPr>
            <p:extLst>
              <p:ext uri="{D42A27DB-BD31-4B8C-83A1-F6EECF244321}">
                <p14:modId xmlns:p14="http://schemas.microsoft.com/office/powerpoint/2010/main" val="2566436258"/>
              </p:ext>
            </p:extLst>
          </p:nvPr>
        </p:nvGraphicFramePr>
        <p:xfrm>
          <a:off x="602485" y="1696384"/>
          <a:ext cx="5328000" cy="4770240"/>
        </p:xfrm>
        <a:graphic>
          <a:graphicData uri="http://schemas.openxmlformats.org/drawingml/2006/table">
            <a:tbl>
              <a:tblPr firstRow="1" bandRow="1">
                <a:tableStyleId>{5C22544A-7EE6-4342-B048-85BDC9FD1C3A}</a:tableStyleId>
              </a:tblPr>
              <a:tblGrid>
                <a:gridCol w="3512181">
                  <a:extLst>
                    <a:ext uri="{9D8B030D-6E8A-4147-A177-3AD203B41FA5}">
                      <a16:colId xmlns:a16="http://schemas.microsoft.com/office/drawing/2014/main" val="2491672806"/>
                    </a:ext>
                  </a:extLst>
                </a:gridCol>
                <a:gridCol w="605273">
                  <a:extLst>
                    <a:ext uri="{9D8B030D-6E8A-4147-A177-3AD203B41FA5}">
                      <a16:colId xmlns:a16="http://schemas.microsoft.com/office/drawing/2014/main" val="4069216193"/>
                    </a:ext>
                  </a:extLst>
                </a:gridCol>
                <a:gridCol w="605273">
                  <a:extLst>
                    <a:ext uri="{9D8B030D-6E8A-4147-A177-3AD203B41FA5}">
                      <a16:colId xmlns:a16="http://schemas.microsoft.com/office/drawing/2014/main" val="3203864183"/>
                    </a:ext>
                  </a:extLst>
                </a:gridCol>
                <a:gridCol w="605273">
                  <a:extLst>
                    <a:ext uri="{9D8B030D-6E8A-4147-A177-3AD203B41FA5}">
                      <a16:colId xmlns:a16="http://schemas.microsoft.com/office/drawing/2014/main" val="3945597730"/>
                    </a:ext>
                  </a:extLst>
                </a:gridCol>
              </a:tblGrid>
              <a:tr h="259200">
                <a:tc>
                  <a:txBody>
                    <a:bodyPr/>
                    <a:lstStyle/>
                    <a:p>
                      <a:endParaRPr lang="en-GB" sz="1000" dirty="0">
                        <a:latin typeface="+mn-lt"/>
                      </a:endParaRPr>
                    </a:p>
                  </a:txBody>
                  <a:tcPr/>
                </a:tc>
                <a:tc>
                  <a:txBody>
                    <a:bodyPr/>
                    <a:lstStyle/>
                    <a:p>
                      <a:pPr algn="ctr"/>
                      <a:r>
                        <a:rPr lang="en-GB" sz="1000" dirty="0">
                          <a:latin typeface="+mn-lt"/>
                        </a:rPr>
                        <a:t>Yes</a:t>
                      </a:r>
                    </a:p>
                  </a:txBody>
                  <a:tcPr/>
                </a:tc>
                <a:tc>
                  <a:txBody>
                    <a:bodyPr/>
                    <a:lstStyle/>
                    <a:p>
                      <a:pPr algn="ctr"/>
                      <a:r>
                        <a:rPr lang="en-GB" sz="1000" dirty="0">
                          <a:latin typeface="+mn-lt"/>
                        </a:rPr>
                        <a:t>Partial</a:t>
                      </a:r>
                    </a:p>
                  </a:txBody>
                  <a:tcPr/>
                </a:tc>
                <a:tc>
                  <a:txBody>
                    <a:bodyPr/>
                    <a:lstStyle/>
                    <a:p>
                      <a:pPr algn="ctr"/>
                      <a:r>
                        <a:rPr lang="en-GB" sz="1000" dirty="0">
                          <a:latin typeface="+mn-lt"/>
                        </a:rPr>
                        <a:t>No</a:t>
                      </a:r>
                    </a:p>
                  </a:txBody>
                  <a:tcPr/>
                </a:tc>
                <a:extLst>
                  <a:ext uri="{0D108BD9-81ED-4DB2-BD59-A6C34878D82A}">
                    <a16:rowId xmlns:a16="http://schemas.microsoft.com/office/drawing/2014/main" val="2136343738"/>
                  </a:ext>
                </a:extLst>
              </a:tr>
              <a:tr h="21600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team</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or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stakeholder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understand</a:t>
                      </a:r>
                      <a:r>
                        <a:rPr lang="de-DE" sz="1000" b="1" kern="1200" dirty="0">
                          <a:solidFill>
                            <a:schemeClr val="dk1"/>
                          </a:solidFill>
                          <a:effectLst/>
                          <a:latin typeface="+mn-lt"/>
                          <a:ea typeface="+mn-ea"/>
                          <a:cs typeface="+mn-cs"/>
                        </a:rPr>
                        <a:t>...</a:t>
                      </a:r>
                    </a:p>
                  </a:txBody>
                  <a:tcPr/>
                </a:tc>
                <a:tc>
                  <a:txBody>
                    <a:bodyPr/>
                    <a:lstStyle/>
                    <a:p>
                      <a:pPr algn="ctr"/>
                      <a:endParaRPr lang="en-GB" sz="1000" dirty="0">
                        <a:latin typeface="+mn-lt"/>
                      </a:endParaRP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4281912461"/>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problems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inherent</a:t>
                      </a:r>
                      <a:r>
                        <a:rPr lang="de-DE" sz="1000" kern="1200" dirty="0">
                          <a:solidFill>
                            <a:schemeClr val="dk1"/>
                          </a:solidFill>
                          <a:effectLst/>
                          <a:latin typeface="+mn-lt"/>
                          <a:ea typeface="+mn-ea"/>
                          <a:cs typeface="+mn-cs"/>
                        </a:rPr>
                        <a:t> in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current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situation</a:t>
                      </a:r>
                      <a:r>
                        <a:rPr lang="de-DE" sz="1000" kern="1200" dirty="0">
                          <a:solidFill>
                            <a:schemeClr val="dk1"/>
                          </a:solidFill>
                          <a:effectLst/>
                          <a:latin typeface="+mn-lt"/>
                          <a:ea typeface="+mn-ea"/>
                          <a:cs typeface="+mn-cs"/>
                        </a:rPr>
                        <a:t>?</a:t>
                      </a: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3746911642"/>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opportunities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are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being</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missed</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if</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doesn't</a:t>
                      </a:r>
                      <a:r>
                        <a:rPr lang="de-DE" sz="1000" kern="1200" dirty="0">
                          <a:solidFill>
                            <a:schemeClr val="dk1"/>
                          </a:solidFill>
                          <a:effectLst/>
                          <a:latin typeface="+mn-lt"/>
                          <a:ea typeface="+mn-ea"/>
                          <a:cs typeface="+mn-cs"/>
                        </a:rPr>
                        <a:t> happen?</a:t>
                      </a:r>
                    </a:p>
                  </a:txBody>
                  <a:tcPr/>
                </a:tc>
                <a:tc>
                  <a:txBody>
                    <a:bodyPr/>
                    <a:lstStyle/>
                    <a:p>
                      <a:pPr algn="ctr"/>
                      <a:endParaRPr lang="en-GB" sz="1000" dirty="0">
                        <a:latin typeface="+mn-lt"/>
                      </a:endParaRP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3060686825"/>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what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is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trying</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achieved</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1061071821"/>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how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things</a:t>
                      </a:r>
                      <a:r>
                        <a:rPr lang="de-DE" sz="1000" kern="1200" dirty="0">
                          <a:solidFill>
                            <a:schemeClr val="dk1"/>
                          </a:solidFill>
                          <a:effectLst/>
                          <a:latin typeface="+mn-lt"/>
                          <a:ea typeface="+mn-ea"/>
                          <a:cs typeface="+mn-cs"/>
                        </a:rPr>
                        <a:t> will </a:t>
                      </a:r>
                      <a:r>
                        <a:rPr lang="de-DE" sz="1000" kern="1200" dirty="0" err="1">
                          <a:solidFill>
                            <a:schemeClr val="dk1"/>
                          </a:solidFill>
                          <a:effectLst/>
                          <a:latin typeface="+mn-lt"/>
                          <a:ea typeface="+mn-ea"/>
                          <a:cs typeface="+mn-cs"/>
                        </a:rPr>
                        <a:t>be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better</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217077554"/>
                  </a:ext>
                </a:extLst>
              </a:tr>
              <a:tr h="216000">
                <a:tc>
                  <a:txBody>
                    <a:bodyPr/>
                    <a:lstStyle/>
                    <a:p>
                      <a:pPr marL="228600" marR="0" lvl="0" indent="-2286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000" kern="1200" dirty="0" err="1">
                          <a:solidFill>
                            <a:schemeClr val="dk1"/>
                          </a:solidFill>
                          <a:effectLst/>
                          <a:latin typeface="+mn-lt"/>
                          <a:ea typeface="+mn-ea"/>
                          <a:cs typeface="+mn-cs"/>
                        </a:rPr>
                        <a:t>how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 will </a:t>
                      </a:r>
                      <a:r>
                        <a:rPr lang="de-DE" sz="1000" kern="1200" dirty="0" err="1">
                          <a:solidFill>
                            <a:schemeClr val="dk1"/>
                          </a:solidFill>
                          <a:effectLst/>
                          <a:latin typeface="+mn-lt"/>
                          <a:ea typeface="+mn-ea"/>
                          <a:cs typeface="+mn-cs"/>
                        </a:rPr>
                        <a:t>impact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their</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area</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of</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work</a:t>
                      </a:r>
                      <a:r>
                        <a:rPr lang="de-DE" sz="1000" kern="1200" dirty="0">
                          <a:solidFill>
                            <a:schemeClr val="dk1"/>
                          </a:solidFill>
                          <a:effectLst/>
                          <a:latin typeface="+mn-lt"/>
                          <a:ea typeface="+mn-ea"/>
                          <a:cs typeface="+mn-cs"/>
                        </a:rPr>
                        <a:t>?</a:t>
                      </a:r>
                      <a:endParaRPr lang="en-GB" sz="1000" dirty="0">
                        <a:latin typeface="+mn-lt"/>
                      </a:endParaRPr>
                    </a:p>
                  </a:txBody>
                  <a:tcPr/>
                </a:tc>
                <a:tc>
                  <a:txBody>
                    <a:bodyPr/>
                    <a:lstStyle/>
                    <a:p>
                      <a:pPr algn="ctr"/>
                      <a:endParaRPr lang="en-GB" sz="1000">
                        <a:latin typeface="+mn-lt"/>
                      </a:endParaRPr>
                    </a:p>
                  </a:txBody>
                  <a:tcPr/>
                </a:tc>
                <a:tc>
                  <a:txBody>
                    <a:bodyPr/>
                    <a:lstStyle/>
                    <a:p>
                      <a:pPr algn="ctr"/>
                      <a:endParaRPr lang="en-GB" sz="100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2890187672"/>
                  </a:ext>
                </a:extLst>
              </a:tr>
              <a:tr h="216000">
                <a:tc>
                  <a:txBody>
                    <a:bodyPr/>
                    <a:lstStyle/>
                    <a:p>
                      <a:pPr marL="228600" marR="0" lvl="0" indent="-2286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000" kern="1200" dirty="0" err="1">
                          <a:solidFill>
                            <a:schemeClr val="dk1"/>
                          </a:solidFill>
                          <a:effectLst/>
                          <a:latin typeface="+mn-lt"/>
                          <a:ea typeface="+mn-ea"/>
                          <a:cs typeface="+mn-cs"/>
                        </a:rPr>
                        <a:t>what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their</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role</a:t>
                      </a:r>
                      <a:r>
                        <a:rPr lang="de-DE" sz="1000" kern="1200" dirty="0">
                          <a:solidFill>
                            <a:schemeClr val="dk1"/>
                          </a:solidFill>
                          <a:effectLst/>
                          <a:latin typeface="+mn-lt"/>
                          <a:ea typeface="+mn-ea"/>
                          <a:cs typeface="+mn-cs"/>
                        </a:rPr>
                        <a:t> will </a:t>
                      </a:r>
                      <a:r>
                        <a:rPr lang="de-DE" sz="1000" kern="1200" dirty="0" err="1">
                          <a:solidFill>
                            <a:schemeClr val="dk1"/>
                          </a:solidFill>
                          <a:effectLst/>
                          <a:latin typeface="+mn-lt"/>
                          <a:ea typeface="+mn-ea"/>
                          <a:cs typeface="+mn-cs"/>
                        </a:rPr>
                        <a:t>be</a:t>
                      </a:r>
                      <a:r>
                        <a:rPr lang="de-DE" sz="1000" kern="1200" dirty="0">
                          <a:solidFill>
                            <a:schemeClr val="dk1"/>
                          </a:solidFill>
                          <a:effectLst/>
                          <a:latin typeface="+mn-lt"/>
                          <a:ea typeface="+mn-ea"/>
                          <a:cs typeface="+mn-cs"/>
                        </a:rPr>
                        <a:t> in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future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state</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1305597583"/>
                  </a:ext>
                </a:extLst>
              </a:tr>
              <a:tr h="21600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sz="1000" b="1" kern="1200" dirty="0">
                          <a:solidFill>
                            <a:schemeClr val="dk1"/>
                          </a:solidFill>
                          <a:effectLst/>
                          <a:latin typeface="+mn-lt"/>
                          <a:ea typeface="+mn-ea"/>
                          <a:cs typeface="+mn-cs"/>
                        </a:rPr>
                        <a:t>(</a:t>
                      </a:r>
                      <a:r>
                        <a:rPr lang="de-DE" sz="1000" b="1" kern="1200" dirty="0" err="1">
                          <a:solidFill>
                            <a:schemeClr val="dk1"/>
                          </a:solidFill>
                          <a:effectLst/>
                          <a:latin typeface="+mn-lt"/>
                          <a:ea typeface="+mn-ea"/>
                          <a:cs typeface="+mn-cs"/>
                        </a:rPr>
                        <a:t>Desire</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team</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or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stakeholder</a:t>
                      </a:r>
                      <a:r>
                        <a:rPr lang="de-DE" sz="1000" b="1"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1201003991"/>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know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management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is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aligned</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with</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efforts</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2777501298"/>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feel</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their</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concerns</a:t>
                      </a:r>
                      <a:r>
                        <a:rPr lang="de-DE" sz="1000" kern="1200" dirty="0">
                          <a:solidFill>
                            <a:schemeClr val="dk1"/>
                          </a:solidFill>
                          <a:effectLst/>
                          <a:latin typeface="+mn-lt"/>
                          <a:ea typeface="+mn-ea"/>
                          <a:cs typeface="+mn-cs"/>
                        </a:rPr>
                        <a:t>, and </a:t>
                      </a:r>
                      <a:r>
                        <a:rPr lang="de-DE" sz="1000" kern="1200" dirty="0" err="1">
                          <a:solidFill>
                            <a:schemeClr val="dk1"/>
                          </a:solidFill>
                          <a:effectLst/>
                          <a:latin typeface="+mn-lt"/>
                          <a:ea typeface="+mn-ea"/>
                          <a:cs typeface="+mn-cs"/>
                        </a:rPr>
                        <a:t>needs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are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being</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heard</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2001443292"/>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feel</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hopeful</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about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future</a:t>
                      </a:r>
                      <a:r>
                        <a:rPr lang="de-DE" sz="1000" kern="1200" dirty="0">
                          <a:solidFill>
                            <a:schemeClr val="dk1"/>
                          </a:solidFill>
                          <a:effectLst/>
                          <a:latin typeface="+mn-lt"/>
                          <a:ea typeface="+mn-ea"/>
                          <a:cs typeface="+mn-cs"/>
                        </a:rPr>
                        <a:t>?</a:t>
                      </a:r>
                    </a:p>
                  </a:txBody>
                  <a:tcPr/>
                </a:tc>
                <a:tc>
                  <a:txBody>
                    <a:bodyPr/>
                    <a:lstStyle/>
                    <a:p>
                      <a:pPr algn="ctr"/>
                      <a:endParaRPr lang="en-GB" sz="1000" dirty="0">
                        <a:latin typeface="+mn-lt"/>
                      </a:endParaRPr>
                    </a:p>
                  </a:txBody>
                  <a:tcPr/>
                </a:tc>
                <a:tc>
                  <a:txBody>
                    <a:bodyPr/>
                    <a:lstStyle/>
                    <a:p>
                      <a:pPr algn="ctr"/>
                      <a:endParaRPr lang="en-GB" sz="100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1280868931"/>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see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value</a:t>
                      </a:r>
                      <a:r>
                        <a:rPr lang="de-DE" sz="1000" kern="1200" dirty="0">
                          <a:solidFill>
                            <a:schemeClr val="dk1"/>
                          </a:solidFill>
                          <a:effectLst/>
                          <a:latin typeface="+mn-lt"/>
                          <a:ea typeface="+mn-ea"/>
                          <a:cs typeface="+mn-cs"/>
                        </a:rPr>
                        <a:t> in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2473873128"/>
                  </a:ext>
                </a:extLst>
              </a:tr>
              <a:tr h="21600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team</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or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stakeholder</a:t>
                      </a:r>
                      <a:r>
                        <a:rPr lang="de-DE" sz="1000" b="1"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1395748080"/>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view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management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as</a:t>
                      </a:r>
                      <a:r>
                        <a:rPr lang="de-DE" sz="1000" kern="1200" dirty="0">
                          <a:solidFill>
                            <a:schemeClr val="dk1"/>
                          </a:solidFill>
                          <a:effectLst/>
                          <a:latin typeface="+mn-lt"/>
                          <a:ea typeface="+mn-ea"/>
                          <a:cs typeface="+mn-cs"/>
                        </a:rPr>
                        <a:t> a </a:t>
                      </a:r>
                      <a:r>
                        <a:rPr lang="de-DE" sz="1000" kern="1200" dirty="0" err="1">
                          <a:solidFill>
                            <a:schemeClr val="dk1"/>
                          </a:solidFill>
                          <a:effectLst/>
                          <a:latin typeface="+mn-lt"/>
                          <a:ea typeface="+mn-ea"/>
                          <a:cs typeface="+mn-cs"/>
                        </a:rPr>
                        <a:t>resource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for</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removing</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overcoming</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barriers</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2938430090"/>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have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mechanisms</a:t>
                      </a:r>
                      <a:r>
                        <a:rPr lang="de-DE" sz="1000" kern="1200" dirty="0">
                          <a:solidFill>
                            <a:schemeClr val="dk1"/>
                          </a:solidFill>
                          <a:effectLst/>
                          <a:latin typeface="+mn-lt"/>
                          <a:ea typeface="+mn-ea"/>
                          <a:cs typeface="+mn-cs"/>
                        </a:rPr>
                        <a:t> in </a:t>
                      </a:r>
                      <a:r>
                        <a:rPr lang="de-DE" sz="1000" kern="1200" dirty="0" err="1">
                          <a:solidFill>
                            <a:schemeClr val="dk1"/>
                          </a:solidFill>
                          <a:effectLst/>
                          <a:latin typeface="+mn-lt"/>
                          <a:ea typeface="+mn-ea"/>
                          <a:cs typeface="+mn-cs"/>
                        </a:rPr>
                        <a:t>place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reinforce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required</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behaviors</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1945859840"/>
                  </a:ext>
                </a:extLst>
              </a:tr>
              <a:tr h="216000">
                <a:tc>
                  <a:txBody>
                    <a:bodyPr/>
                    <a:lstStyle/>
                    <a:p>
                      <a:pPr marL="228600" marR="0" lvl="0" indent="-2286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000" kern="1200" dirty="0" err="1">
                          <a:solidFill>
                            <a:schemeClr val="dk1"/>
                          </a:solidFill>
                          <a:effectLst/>
                          <a:latin typeface="+mn-lt"/>
                          <a:ea typeface="+mn-ea"/>
                          <a:cs typeface="+mn-cs"/>
                        </a:rPr>
                        <a:t>have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metrics</a:t>
                      </a:r>
                      <a:r>
                        <a:rPr lang="de-DE" sz="1000" kern="1200" dirty="0">
                          <a:solidFill>
                            <a:schemeClr val="dk1"/>
                          </a:solidFill>
                          <a:effectLst/>
                          <a:latin typeface="+mn-lt"/>
                          <a:ea typeface="+mn-ea"/>
                          <a:cs typeface="+mn-cs"/>
                        </a:rPr>
                        <a:t> in </a:t>
                      </a:r>
                      <a:r>
                        <a:rPr lang="de-DE" sz="1000" kern="1200" dirty="0" err="1">
                          <a:solidFill>
                            <a:schemeClr val="dk1"/>
                          </a:solidFill>
                          <a:effectLst/>
                          <a:latin typeface="+mn-lt"/>
                          <a:ea typeface="+mn-ea"/>
                          <a:cs typeface="+mn-cs"/>
                        </a:rPr>
                        <a:t>place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assess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ongoing</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effectiveness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of</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a:t>
                      </a:r>
                    </a:p>
                  </a:txBody>
                  <a:tcPr/>
                </a:tc>
                <a:tc>
                  <a:txBody>
                    <a:bodyPr/>
                    <a:lstStyle/>
                    <a:p>
                      <a:endParaRPr lang="en-GB" sz="1000">
                        <a:latin typeface="+mn-lt"/>
                      </a:endParaRPr>
                    </a:p>
                  </a:txBody>
                  <a:tcPr/>
                </a:tc>
                <a:tc>
                  <a:txBody>
                    <a:bodyPr/>
                    <a:lstStyle/>
                    <a:p>
                      <a:endParaRPr lang="en-GB" sz="1000" dirty="0">
                        <a:latin typeface="+mn-lt"/>
                      </a:endParaRPr>
                    </a:p>
                  </a:txBody>
                  <a:tcPr/>
                </a:tc>
                <a:tc>
                  <a:txBody>
                    <a:bodyPr/>
                    <a:lstStyle/>
                    <a:p>
                      <a:endParaRPr lang="en-GB" sz="1000" dirty="0">
                        <a:latin typeface="+mn-lt"/>
                      </a:endParaRPr>
                    </a:p>
                  </a:txBody>
                  <a:tcPr/>
                </a:tc>
                <a:extLst>
                  <a:ext uri="{0D108BD9-81ED-4DB2-BD59-A6C34878D82A}">
                    <a16:rowId xmlns:a16="http://schemas.microsoft.com/office/drawing/2014/main" val="1846999289"/>
                  </a:ext>
                </a:extLst>
              </a:tr>
            </a:tbl>
          </a:graphicData>
        </a:graphic>
      </p:graphicFrame>
      <p:graphicFrame>
        <p:nvGraphicFramePr>
          <p:cNvPr id="8" name="Tabelle 7">
            <a:extLst>
              <a:ext uri="{FF2B5EF4-FFF2-40B4-BE49-F238E27FC236}">
                <a16:creationId xmlns:a16="http://schemas.microsoft.com/office/drawing/2014/main" id="{2BF54E0F-EEEA-40DE-587B-E5C2B4BCBE29}"/>
              </a:ext>
            </a:extLst>
          </p:cNvPr>
          <p:cNvGraphicFramePr>
            <a:graphicFrameLocks noGrp="1"/>
          </p:cNvGraphicFramePr>
          <p:nvPr>
            <p:extLst>
              <p:ext uri="{D42A27DB-BD31-4B8C-83A1-F6EECF244321}">
                <p14:modId xmlns:p14="http://schemas.microsoft.com/office/powerpoint/2010/main" val="3617501386"/>
              </p:ext>
            </p:extLst>
          </p:nvPr>
        </p:nvGraphicFramePr>
        <p:xfrm>
          <a:off x="6256993" y="1696384"/>
          <a:ext cx="5328000" cy="4191120"/>
        </p:xfrm>
        <a:graphic>
          <a:graphicData uri="http://schemas.openxmlformats.org/drawingml/2006/table">
            <a:tbl>
              <a:tblPr firstRow="1" bandRow="1">
                <a:tableStyleId>{5C22544A-7EE6-4342-B048-85BDC9FD1C3A}</a:tableStyleId>
              </a:tblPr>
              <a:tblGrid>
                <a:gridCol w="3512181">
                  <a:extLst>
                    <a:ext uri="{9D8B030D-6E8A-4147-A177-3AD203B41FA5}">
                      <a16:colId xmlns:a16="http://schemas.microsoft.com/office/drawing/2014/main" val="2491672806"/>
                    </a:ext>
                  </a:extLst>
                </a:gridCol>
                <a:gridCol w="605273">
                  <a:extLst>
                    <a:ext uri="{9D8B030D-6E8A-4147-A177-3AD203B41FA5}">
                      <a16:colId xmlns:a16="http://schemas.microsoft.com/office/drawing/2014/main" val="4069216193"/>
                    </a:ext>
                  </a:extLst>
                </a:gridCol>
                <a:gridCol w="605273">
                  <a:extLst>
                    <a:ext uri="{9D8B030D-6E8A-4147-A177-3AD203B41FA5}">
                      <a16:colId xmlns:a16="http://schemas.microsoft.com/office/drawing/2014/main" val="3203864183"/>
                    </a:ext>
                  </a:extLst>
                </a:gridCol>
                <a:gridCol w="605273">
                  <a:extLst>
                    <a:ext uri="{9D8B030D-6E8A-4147-A177-3AD203B41FA5}">
                      <a16:colId xmlns:a16="http://schemas.microsoft.com/office/drawing/2014/main" val="3945597730"/>
                    </a:ext>
                  </a:extLst>
                </a:gridCol>
              </a:tblGrid>
              <a:tr h="259200">
                <a:tc>
                  <a:txBody>
                    <a:bodyPr/>
                    <a:lstStyle/>
                    <a:p>
                      <a:endParaRPr lang="en-GB" sz="1000" dirty="0"/>
                    </a:p>
                  </a:txBody>
                  <a:tcPr/>
                </a:tc>
                <a:tc>
                  <a:txBody>
                    <a:bodyPr/>
                    <a:lstStyle/>
                    <a:p>
                      <a:pPr algn="ctr"/>
                      <a:r>
                        <a:rPr lang="en-GB" sz="1000" dirty="0"/>
                        <a:t>Yes</a:t>
                      </a:r>
                    </a:p>
                  </a:txBody>
                  <a:tcPr/>
                </a:tc>
                <a:tc>
                  <a:txBody>
                    <a:bodyPr/>
                    <a:lstStyle/>
                    <a:p>
                      <a:pPr algn="ctr"/>
                      <a:r>
                        <a:rPr lang="en-GB" sz="1000" dirty="0"/>
                        <a:t>Partial</a:t>
                      </a:r>
                    </a:p>
                  </a:txBody>
                  <a:tcPr/>
                </a:tc>
                <a:tc>
                  <a:txBody>
                    <a:bodyPr/>
                    <a:lstStyle/>
                    <a:p>
                      <a:pPr algn="ctr"/>
                      <a:r>
                        <a:rPr lang="en-GB" sz="1000" dirty="0"/>
                        <a:t>No</a:t>
                      </a:r>
                    </a:p>
                  </a:txBody>
                  <a:tcPr/>
                </a:tc>
                <a:extLst>
                  <a:ext uri="{0D108BD9-81ED-4DB2-BD59-A6C34878D82A}">
                    <a16:rowId xmlns:a16="http://schemas.microsoft.com/office/drawing/2014/main" val="2136343738"/>
                  </a:ext>
                </a:extLst>
              </a:tr>
              <a:tr h="18000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team</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or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stakeholder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skills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informational</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training</a:t>
                      </a:r>
                      <a:r>
                        <a:rPr lang="de-DE" sz="1000" b="1" kern="1200" dirty="0">
                          <a:solidFill>
                            <a:schemeClr val="dk1"/>
                          </a:solidFill>
                          <a:effectLst/>
                          <a:latin typeface="+mn-lt"/>
                          <a:ea typeface="+mn-ea"/>
                          <a:cs typeface="+mn-cs"/>
                        </a:rPr>
                        <a:t>)</a:t>
                      </a:r>
                    </a:p>
                  </a:txBody>
                  <a:tcPr/>
                </a:tc>
                <a:tc>
                  <a:txBody>
                    <a:bodyPr/>
                    <a:lstStyle/>
                    <a:p>
                      <a:pPr algn="ctr"/>
                      <a:endParaRPr lang="en-GB" sz="1000" dirty="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4281912461"/>
                  </a:ext>
                </a:extLst>
              </a:tr>
              <a:tr h="180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have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necessary</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information</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knowledge</a:t>
                      </a:r>
                      <a:r>
                        <a:rPr lang="de-DE" sz="1000" kern="1200" dirty="0">
                          <a:solidFill>
                            <a:schemeClr val="dk1"/>
                          </a:solidFill>
                          <a:effectLst/>
                          <a:latin typeface="+mn-lt"/>
                          <a:ea typeface="+mn-ea"/>
                          <a:cs typeface="+mn-cs"/>
                        </a:rPr>
                        <a:t> and </a:t>
                      </a:r>
                      <a:r>
                        <a:rPr lang="de-DE" sz="1000" kern="1200" dirty="0" err="1">
                          <a:solidFill>
                            <a:schemeClr val="dk1"/>
                          </a:solidFill>
                          <a:effectLst/>
                          <a:latin typeface="+mn-lt"/>
                          <a:ea typeface="+mn-ea"/>
                          <a:cs typeface="+mn-cs"/>
                        </a:rPr>
                        <a:t>skills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successfully</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fulfill</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their</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role</a:t>
                      </a:r>
                      <a:r>
                        <a:rPr lang="de-DE" sz="1000" kern="1200" dirty="0">
                          <a:solidFill>
                            <a:schemeClr val="dk1"/>
                          </a:solidFill>
                          <a:effectLst/>
                          <a:latin typeface="+mn-lt"/>
                          <a:ea typeface="+mn-ea"/>
                          <a:cs typeface="+mn-cs"/>
                        </a:rPr>
                        <a:t>?</a:t>
                      </a:r>
                    </a:p>
                  </a:txBody>
                  <a:tcPr/>
                </a:tc>
                <a:tc>
                  <a:txBody>
                    <a:bodyPr/>
                    <a:lstStyle/>
                    <a:p>
                      <a:pPr algn="ctr"/>
                      <a:endParaRPr lang="en-GB" sz="1000" dirty="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3746911642"/>
                  </a:ext>
                </a:extLst>
              </a:tr>
              <a:tr h="180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know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where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go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for</a:t>
                      </a:r>
                      <a:r>
                        <a:rPr lang="de-DE" sz="1000" kern="1200" dirty="0">
                          <a:solidFill>
                            <a:schemeClr val="dk1"/>
                          </a:solidFill>
                          <a:effectLst/>
                          <a:latin typeface="+mn-lt"/>
                          <a:ea typeface="+mn-ea"/>
                          <a:cs typeface="+mn-cs"/>
                        </a:rPr>
                        <a:t> additional </a:t>
                      </a:r>
                      <a:r>
                        <a:rPr lang="de-DE" sz="1000" kern="1200" dirty="0" err="1">
                          <a:solidFill>
                            <a:schemeClr val="dk1"/>
                          </a:solidFill>
                          <a:effectLst/>
                          <a:latin typeface="+mn-lt"/>
                          <a:ea typeface="+mn-ea"/>
                          <a:cs typeface="+mn-cs"/>
                        </a:rPr>
                        <a:t>information</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3060686825"/>
                  </a:ext>
                </a:extLst>
              </a:tr>
              <a:tr h="180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know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what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campus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resources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are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available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support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personal </a:t>
                      </a:r>
                      <a:r>
                        <a:rPr lang="de-DE" sz="1000" kern="1200" dirty="0" err="1">
                          <a:solidFill>
                            <a:schemeClr val="dk1"/>
                          </a:solidFill>
                          <a:effectLst/>
                          <a:latin typeface="+mn-lt"/>
                          <a:ea typeface="+mn-ea"/>
                          <a:cs typeface="+mn-cs"/>
                        </a:rPr>
                        <a:t>side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of</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dirty="0"/>
                    </a:p>
                  </a:txBody>
                  <a:tcPr/>
                </a:tc>
                <a:tc>
                  <a:txBody>
                    <a:bodyPr/>
                    <a:lstStyle/>
                    <a:p>
                      <a:pPr algn="ctr"/>
                      <a:endParaRPr lang="en-GB" sz="1000"/>
                    </a:p>
                  </a:txBody>
                  <a:tcPr/>
                </a:tc>
                <a:extLst>
                  <a:ext uri="{0D108BD9-81ED-4DB2-BD59-A6C34878D82A}">
                    <a16:rowId xmlns:a16="http://schemas.microsoft.com/office/drawing/2014/main" val="1061071821"/>
                  </a:ext>
                </a:extLst>
              </a:tr>
              <a:tr h="180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know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what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success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looks</a:t>
                      </a:r>
                      <a:r>
                        <a:rPr lang="de-DE" sz="1000" kern="1200" dirty="0">
                          <a:solidFill>
                            <a:schemeClr val="dk1"/>
                          </a:solidFill>
                          <a:effectLst/>
                          <a:latin typeface="+mn-lt"/>
                          <a:ea typeface="+mn-ea"/>
                          <a:cs typeface="+mn-cs"/>
                        </a:rPr>
                        <a:t> like?</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a:p>
                  </a:txBody>
                  <a:tcPr/>
                </a:tc>
                <a:extLst>
                  <a:ext uri="{0D108BD9-81ED-4DB2-BD59-A6C34878D82A}">
                    <a16:rowId xmlns:a16="http://schemas.microsoft.com/office/drawing/2014/main" val="217077554"/>
                  </a:ext>
                </a:extLst>
              </a:tr>
              <a:tr h="180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have</a:t>
                      </a:r>
                      <a:r>
                        <a:rPr lang="de-DE" sz="1000" kern="1200" dirty="0">
                          <a:solidFill>
                            <a:schemeClr val="dk1"/>
                          </a:solidFill>
                          <a:effectLst/>
                          <a:latin typeface="+mn-lt"/>
                          <a:ea typeface="+mn-ea"/>
                          <a:cs typeface="+mn-cs"/>
                        </a:rPr>
                        <a:t> a plan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achieve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success</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extLst>
                  <a:ext uri="{0D108BD9-81ED-4DB2-BD59-A6C34878D82A}">
                    <a16:rowId xmlns:a16="http://schemas.microsoft.com/office/drawing/2014/main" val="2890187672"/>
                  </a:ext>
                </a:extLst>
              </a:tr>
              <a:tr h="180000">
                <a:tc>
                  <a:txBody>
                    <a:bodyPr/>
                    <a:lstStyle/>
                    <a:p>
                      <a:pPr marL="228600" marR="0" lvl="0" indent="-2286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000" kern="1200" dirty="0" err="1">
                          <a:solidFill>
                            <a:schemeClr val="dk1"/>
                          </a:solidFill>
                          <a:effectLst/>
                          <a:latin typeface="+mn-lt"/>
                          <a:ea typeface="+mn-ea"/>
                          <a:cs typeface="+mn-cs"/>
                        </a:rPr>
                        <a:t>know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which</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behaviors</a:t>
                      </a:r>
                      <a:r>
                        <a:rPr lang="de-DE" sz="1000" kern="1200" dirty="0">
                          <a:solidFill>
                            <a:schemeClr val="dk1"/>
                          </a:solidFill>
                          <a:effectLst/>
                          <a:latin typeface="+mn-lt"/>
                          <a:ea typeface="+mn-ea"/>
                          <a:cs typeface="+mn-cs"/>
                        </a:rPr>
                        <a:t> will </a:t>
                      </a:r>
                      <a:r>
                        <a:rPr lang="de-DE" sz="1000" kern="1200" dirty="0" err="1">
                          <a:solidFill>
                            <a:schemeClr val="dk1"/>
                          </a:solidFill>
                          <a:effectLst/>
                          <a:latin typeface="+mn-lt"/>
                          <a:ea typeface="+mn-ea"/>
                          <a:cs typeface="+mn-cs"/>
                        </a:rPr>
                        <a:t>need</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a:t>
                      </a:r>
                      <a:endParaRPr lang="en-GB" sz="1000" kern="1200" dirty="0">
                        <a:solidFill>
                          <a:schemeClr val="dk1"/>
                        </a:solidFill>
                        <a:effectLst/>
                        <a:latin typeface="+mn-lt"/>
                        <a:ea typeface="+mn-ea"/>
                        <a:cs typeface="+mn-cs"/>
                      </a:endParaRPr>
                    </a:p>
                  </a:txBody>
                  <a:tcPr/>
                </a:tc>
                <a:tc>
                  <a:txBody>
                    <a:bodyPr/>
                    <a:lstStyle/>
                    <a:p>
                      <a:pPr algn="ctr"/>
                      <a:endParaRPr lang="en-GB" sz="100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1305597583"/>
                  </a:ext>
                </a:extLst>
              </a:tr>
              <a:tr h="18000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team</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or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stakeholder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infrastructure</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systems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tools</a:t>
                      </a:r>
                      <a:r>
                        <a:rPr lang="de-DE" sz="1000" b="1"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extLst>
                  <a:ext uri="{0D108BD9-81ED-4DB2-BD59-A6C34878D82A}">
                    <a16:rowId xmlns:a16="http://schemas.microsoft.com/office/drawing/2014/main" val="1201003991"/>
                  </a:ext>
                </a:extLst>
              </a:tr>
              <a:tr h="180000">
                <a:tc>
                  <a:txBody>
                    <a:bodyPr/>
                    <a:lstStyle/>
                    <a:p>
                      <a:pPr marL="228600" indent="-228600">
                        <a:buFont typeface="+mj-lt"/>
                        <a:buAutoNum type="arabicPeriod"/>
                      </a:pPr>
                      <a:r>
                        <a:rPr lang="de-DE" sz="1000" kern="1200" dirty="0" err="1">
                          <a:solidFill>
                            <a:schemeClr val="dk1"/>
                          </a:solidFill>
                          <a:effectLst/>
                          <a:latin typeface="+mn-lt"/>
                          <a:ea typeface="+mn-ea"/>
                          <a:cs typeface="+mn-cs"/>
                        </a:rPr>
                        <a:t>believe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organization</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has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provided</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appropriate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resources</a:t>
                      </a:r>
                      <a:r>
                        <a:rPr lang="de-DE" sz="1000" kern="1200" dirty="0">
                          <a:solidFill>
                            <a:schemeClr val="dk1"/>
                          </a:solidFill>
                          <a:effectLst/>
                          <a:latin typeface="+mn-lt"/>
                          <a:ea typeface="+mn-ea"/>
                          <a:cs typeface="+mn-cs"/>
                        </a:rPr>
                        <a:t> (time, </a:t>
                      </a:r>
                      <a:r>
                        <a:rPr lang="de-DE" sz="1000" kern="1200" dirty="0" err="1">
                          <a:solidFill>
                            <a:schemeClr val="dk1"/>
                          </a:solidFill>
                          <a:effectLst/>
                          <a:latin typeface="+mn-lt"/>
                          <a:ea typeface="+mn-ea"/>
                          <a:cs typeface="+mn-cs"/>
                        </a:rPr>
                        <a:t>staff</a:t>
                      </a:r>
                      <a:r>
                        <a:rPr lang="de-DE" sz="1000" kern="1200" dirty="0">
                          <a:solidFill>
                            <a:schemeClr val="dk1"/>
                          </a:solidFill>
                          <a:effectLst/>
                          <a:latin typeface="+mn-lt"/>
                          <a:ea typeface="+mn-ea"/>
                          <a:cs typeface="+mn-cs"/>
                        </a:rPr>
                        <a:t>, etc.)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support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2777501298"/>
                  </a:ext>
                </a:extLst>
              </a:tr>
              <a:tr h="180000">
                <a:tc>
                  <a:txBody>
                    <a:bodyPr/>
                    <a:lstStyle/>
                    <a:p>
                      <a:pPr marL="228600" indent="-228600">
                        <a:buFont typeface="+mj-lt"/>
                        <a:buAutoNum type="arabicPeriod"/>
                      </a:pPr>
                      <a:r>
                        <a:rPr lang="de-DE" sz="1000" kern="1200" dirty="0" err="1">
                          <a:solidFill>
                            <a:schemeClr val="dk1"/>
                          </a:solidFill>
                          <a:effectLst/>
                          <a:latin typeface="+mn-lt"/>
                          <a:ea typeface="+mn-ea"/>
                          <a:cs typeface="+mn-cs"/>
                        </a:rPr>
                        <a:t>have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necessary</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processes</a:t>
                      </a:r>
                      <a:r>
                        <a:rPr lang="de-DE" sz="1000" kern="1200" dirty="0">
                          <a:solidFill>
                            <a:schemeClr val="dk1"/>
                          </a:solidFill>
                          <a:effectLst/>
                          <a:latin typeface="+mn-lt"/>
                          <a:ea typeface="+mn-ea"/>
                          <a:cs typeface="+mn-cs"/>
                        </a:rPr>
                        <a:t>, and </a:t>
                      </a:r>
                      <a:r>
                        <a:rPr lang="de-DE" sz="1000" kern="1200" dirty="0" err="1">
                          <a:solidFill>
                            <a:schemeClr val="dk1"/>
                          </a:solidFill>
                          <a:effectLst/>
                          <a:latin typeface="+mn-lt"/>
                          <a:ea typeface="+mn-ea"/>
                          <a:cs typeface="+mn-cs"/>
                        </a:rPr>
                        <a:t>policies</a:t>
                      </a:r>
                      <a:r>
                        <a:rPr lang="de-DE" sz="1000" kern="1200" dirty="0">
                          <a:solidFill>
                            <a:schemeClr val="dk1"/>
                          </a:solidFill>
                          <a:effectLst/>
                          <a:latin typeface="+mn-lt"/>
                          <a:ea typeface="+mn-ea"/>
                          <a:cs typeface="+mn-cs"/>
                        </a:rPr>
                        <a:t> in </a:t>
                      </a:r>
                      <a:r>
                        <a:rPr lang="de-DE" sz="1000" kern="1200" dirty="0" err="1">
                          <a:solidFill>
                            <a:schemeClr val="dk1"/>
                          </a:solidFill>
                          <a:effectLst/>
                          <a:latin typeface="+mn-lt"/>
                          <a:ea typeface="+mn-ea"/>
                          <a:cs typeface="+mn-cs"/>
                        </a:rPr>
                        <a:t>place</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extLst>
                  <a:ext uri="{0D108BD9-81ED-4DB2-BD59-A6C34878D82A}">
                    <a16:rowId xmlns:a16="http://schemas.microsoft.com/office/drawing/2014/main" val="2001443292"/>
                  </a:ext>
                </a:extLst>
              </a:tr>
              <a:tr h="180000">
                <a:tc>
                  <a:txBody>
                    <a:bodyPr/>
                    <a:lstStyle/>
                    <a:p>
                      <a:pPr marL="228600" indent="-228600">
                        <a:buFont typeface="+mj-lt"/>
                        <a:buAutoNum type="arabicPeriod"/>
                      </a:pPr>
                      <a:r>
                        <a:rPr lang="de-DE" sz="1000" kern="1200" dirty="0" err="1">
                          <a:solidFill>
                            <a:schemeClr val="dk1"/>
                          </a:solidFill>
                          <a:effectLst/>
                          <a:latin typeface="+mn-lt"/>
                          <a:ea typeface="+mn-ea"/>
                          <a:cs typeface="+mn-cs"/>
                        </a:rPr>
                        <a:t>have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ability</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execute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new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behaviors</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extLst>
                  <a:ext uri="{0D108BD9-81ED-4DB2-BD59-A6C34878D82A}">
                    <a16:rowId xmlns:a16="http://schemas.microsoft.com/office/drawing/2014/main" val="1280868931"/>
                  </a:ext>
                </a:extLst>
              </a:tr>
              <a:tr h="180000">
                <a:tc>
                  <a:txBody>
                    <a:bodyPr/>
                    <a:lstStyle/>
                    <a:p>
                      <a:pPr marL="228600" marR="0" lvl="0" indent="-228600" algn="l" defTabSz="914377" rtl="0" eaLnBrk="1" fontAlgn="auto" latinLnBrk="0" hangingPunct="1">
                        <a:lnSpc>
                          <a:spcPct val="100000"/>
                        </a:lnSpc>
                        <a:spcBef>
                          <a:spcPts val="0"/>
                        </a:spcBef>
                        <a:spcAft>
                          <a:spcPts val="0"/>
                        </a:spcAft>
                        <a:buClrTx/>
                        <a:buSzTx/>
                        <a:buFont typeface="+mj-lt"/>
                        <a:buAutoNum type="arabicPeriod"/>
                        <a:tabLst/>
                        <a:defRPr/>
                      </a:pPr>
                      <a:r>
                        <a:rPr lang="de-DE" sz="1000" kern="1200" dirty="0" err="1">
                          <a:solidFill>
                            <a:schemeClr val="dk1"/>
                          </a:solidFill>
                          <a:effectLst/>
                          <a:latin typeface="+mn-lt"/>
                          <a:ea typeface="+mn-ea"/>
                          <a:cs typeface="+mn-cs"/>
                        </a:rPr>
                        <a:t>know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how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perform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required</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tasks</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extLst>
                  <a:ext uri="{0D108BD9-81ED-4DB2-BD59-A6C34878D82A}">
                    <a16:rowId xmlns:a16="http://schemas.microsoft.com/office/drawing/2014/main" val="2473873128"/>
                  </a:ext>
                </a:extLst>
              </a:tr>
              <a:tr h="180000">
                <a:tc>
                  <a:txBody>
                    <a:bodyPr/>
                    <a:lstStyle/>
                    <a:p>
                      <a:pPr algn="r"/>
                      <a:r>
                        <a:rPr lang="en-GB" sz="1000" b="1" dirty="0"/>
                        <a:t>TOTAL</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extLst>
                  <a:ext uri="{0D108BD9-81ED-4DB2-BD59-A6C34878D82A}">
                    <a16:rowId xmlns:a16="http://schemas.microsoft.com/office/drawing/2014/main" val="1456628622"/>
                  </a:ext>
                </a:extLst>
              </a:tr>
            </a:tbl>
          </a:graphicData>
        </a:graphic>
      </p:graphicFrame>
    </p:spTree>
    <p:extLst>
      <p:ext uri="{BB962C8B-B14F-4D97-AF65-F5344CB8AC3E}">
        <p14:creationId xmlns:p14="http://schemas.microsoft.com/office/powerpoint/2010/main" val="2564848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6430771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Organization design</a:t>
            </a:r>
            <a:endParaRPr lang="en-US" sz="2400" kern="0" dirty="0"/>
          </a:p>
        </p:txBody>
      </p:sp>
      <p:sp>
        <p:nvSpPr>
          <p:cNvPr id="5" name="Rectangle 4">
            <a:extLst>
              <a:ext uri="{FF2B5EF4-FFF2-40B4-BE49-F238E27FC236}">
                <a16:creationId xmlns:a16="http://schemas.microsoft.com/office/drawing/2014/main" id="{2636D8C4-E160-4884-AA01-A27D8B36BFA9}"/>
              </a:ext>
            </a:extLst>
          </p:cNvPr>
          <p:cNvSpPr>
            <a:spLocks noChangeArrowheads="1"/>
          </p:cNvSpPr>
          <p:nvPr/>
        </p:nvSpPr>
        <p:spPr bwMode="auto">
          <a:xfrm>
            <a:off x="5500711" y="1696089"/>
            <a:ext cx="1358239" cy="956641"/>
          </a:xfrm>
          <a:prstGeom prst="rect">
            <a:avLst/>
          </a:prstGeom>
          <a:solidFill>
            <a:schemeClr val="tx1"/>
          </a:solidFill>
          <a:ln w="6350" algn="ctr">
            <a:solidFill>
              <a:schemeClr val="tx2"/>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US" altLang="ja-JP" sz="1200" b="1" dirty="0">
                <a:solidFill>
                  <a:schemeClr val="bg1"/>
                </a:solidFill>
                <a:ea typeface="ＭＳ Ｐゴシック" pitchFamily="50" charset="-128"/>
              </a:rPr>
              <a:t>Insert Name</a:t>
            </a:r>
          </a:p>
          <a:p>
            <a:pPr algn="ctr"/>
            <a:r>
              <a:rPr lang="en-US" altLang="ja-JP" sz="1200" dirty="0">
                <a:solidFill>
                  <a:schemeClr val="bg1"/>
                </a:solidFill>
                <a:ea typeface="ＭＳ Ｐゴシック" pitchFamily="50" charset="-128"/>
              </a:rPr>
              <a:t>Senior Change Manager</a:t>
            </a:r>
          </a:p>
        </p:txBody>
      </p:sp>
      <p:cxnSp>
        <p:nvCxnSpPr>
          <p:cNvPr id="8" name="Connector: Elbow 7">
            <a:extLst>
              <a:ext uri="{FF2B5EF4-FFF2-40B4-BE49-F238E27FC236}">
                <a16:creationId xmlns:a16="http://schemas.microsoft.com/office/drawing/2014/main" id="{38635D47-71BC-4408-9BB9-3CB38F1037D8}"/>
              </a:ext>
            </a:extLst>
          </p:cNvPr>
          <p:cNvCxnSpPr>
            <a:stCxn id="5" idx="2"/>
            <a:endCxn id="7" idx="0"/>
          </p:cNvCxnSpPr>
          <p:nvPr/>
        </p:nvCxnSpPr>
        <p:spPr>
          <a:xfrm rot="16200000" flipH="1">
            <a:off x="7353039" y="1479522"/>
            <a:ext cx="406398" cy="2752814"/>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8EEF5A5E-69DC-4450-BCCB-82F0B486673C}"/>
              </a:ext>
            </a:extLst>
          </p:cNvPr>
          <p:cNvCxnSpPr>
            <a:stCxn id="5" idx="2"/>
            <a:endCxn id="6" idx="0"/>
          </p:cNvCxnSpPr>
          <p:nvPr/>
        </p:nvCxnSpPr>
        <p:spPr>
          <a:xfrm rot="5400000">
            <a:off x="4533682" y="1412979"/>
            <a:ext cx="406398" cy="2885901"/>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EBB4A6E-AFDB-4E07-A786-9F24F3833997}"/>
              </a:ext>
            </a:extLst>
          </p:cNvPr>
          <p:cNvSpPr>
            <a:spLocks noChangeArrowheads="1"/>
          </p:cNvSpPr>
          <p:nvPr/>
        </p:nvSpPr>
        <p:spPr bwMode="auto">
          <a:xfrm>
            <a:off x="650449" y="4927981"/>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6" name="Rectangle 5">
            <a:extLst>
              <a:ext uri="{FF2B5EF4-FFF2-40B4-BE49-F238E27FC236}">
                <a16:creationId xmlns:a16="http://schemas.microsoft.com/office/drawing/2014/main" id="{FEDC8370-1B32-4472-B83B-6356FC3D9F79}"/>
              </a:ext>
            </a:extLst>
          </p:cNvPr>
          <p:cNvSpPr>
            <a:spLocks noChangeArrowheads="1"/>
          </p:cNvSpPr>
          <p:nvPr/>
        </p:nvSpPr>
        <p:spPr bwMode="auto">
          <a:xfrm>
            <a:off x="2530928" y="3059128"/>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Change Manager</a:t>
            </a:r>
          </a:p>
        </p:txBody>
      </p:sp>
      <p:sp>
        <p:nvSpPr>
          <p:cNvPr id="7" name="Rectangle 6">
            <a:extLst>
              <a:ext uri="{FF2B5EF4-FFF2-40B4-BE49-F238E27FC236}">
                <a16:creationId xmlns:a16="http://schemas.microsoft.com/office/drawing/2014/main" id="{C5841B67-67F7-4A34-A421-5CC1496A7D5D}"/>
              </a:ext>
            </a:extLst>
          </p:cNvPr>
          <p:cNvSpPr>
            <a:spLocks noChangeArrowheads="1"/>
          </p:cNvSpPr>
          <p:nvPr/>
        </p:nvSpPr>
        <p:spPr bwMode="auto">
          <a:xfrm>
            <a:off x="8169643" y="3059128"/>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Project Manager</a:t>
            </a:r>
          </a:p>
        </p:txBody>
      </p:sp>
      <p:sp>
        <p:nvSpPr>
          <p:cNvPr id="10" name="Rectangle 9">
            <a:extLst>
              <a:ext uri="{FF2B5EF4-FFF2-40B4-BE49-F238E27FC236}">
                <a16:creationId xmlns:a16="http://schemas.microsoft.com/office/drawing/2014/main" id="{2439648B-A943-434B-8703-A2B682F3E3CC}"/>
              </a:ext>
            </a:extLst>
          </p:cNvPr>
          <p:cNvSpPr>
            <a:spLocks noChangeArrowheads="1"/>
          </p:cNvSpPr>
          <p:nvPr/>
        </p:nvSpPr>
        <p:spPr bwMode="auto">
          <a:xfrm>
            <a:off x="2532591" y="4927981"/>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Position x</a:t>
            </a:r>
          </a:p>
        </p:txBody>
      </p:sp>
      <p:sp>
        <p:nvSpPr>
          <p:cNvPr id="12" name="Rectangle 11">
            <a:extLst>
              <a:ext uri="{FF2B5EF4-FFF2-40B4-BE49-F238E27FC236}">
                <a16:creationId xmlns:a16="http://schemas.microsoft.com/office/drawing/2014/main" id="{A4770617-91BC-4B9D-9893-E088B4B5257D}"/>
              </a:ext>
            </a:extLst>
          </p:cNvPr>
          <p:cNvSpPr>
            <a:spLocks noChangeArrowheads="1"/>
          </p:cNvSpPr>
          <p:nvPr/>
        </p:nvSpPr>
        <p:spPr bwMode="auto">
          <a:xfrm>
            <a:off x="4414732" y="4927981"/>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Position x</a:t>
            </a:r>
          </a:p>
        </p:txBody>
      </p:sp>
      <p:sp>
        <p:nvSpPr>
          <p:cNvPr id="14" name="Rectangle 13">
            <a:extLst>
              <a:ext uri="{FF2B5EF4-FFF2-40B4-BE49-F238E27FC236}">
                <a16:creationId xmlns:a16="http://schemas.microsoft.com/office/drawing/2014/main" id="{B09A3AD3-C782-40B7-BA07-0BE2AC401212}"/>
              </a:ext>
            </a:extLst>
          </p:cNvPr>
          <p:cNvSpPr>
            <a:spLocks noChangeArrowheads="1"/>
          </p:cNvSpPr>
          <p:nvPr/>
        </p:nvSpPr>
        <p:spPr bwMode="auto">
          <a:xfrm>
            <a:off x="8179015" y="4927981"/>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Position x</a:t>
            </a:r>
          </a:p>
        </p:txBody>
      </p:sp>
      <p:sp>
        <p:nvSpPr>
          <p:cNvPr id="15" name="Rectangle 14">
            <a:extLst>
              <a:ext uri="{FF2B5EF4-FFF2-40B4-BE49-F238E27FC236}">
                <a16:creationId xmlns:a16="http://schemas.microsoft.com/office/drawing/2014/main" id="{3DD5379A-C518-4B17-B054-8355143F68B4}"/>
              </a:ext>
            </a:extLst>
          </p:cNvPr>
          <p:cNvSpPr>
            <a:spLocks noChangeArrowheads="1"/>
          </p:cNvSpPr>
          <p:nvPr/>
        </p:nvSpPr>
        <p:spPr bwMode="auto">
          <a:xfrm>
            <a:off x="6296874" y="4927981"/>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Position x</a:t>
            </a:r>
          </a:p>
        </p:txBody>
      </p:sp>
      <p:sp>
        <p:nvSpPr>
          <p:cNvPr id="17" name="Rectangle 16">
            <a:extLst>
              <a:ext uri="{FF2B5EF4-FFF2-40B4-BE49-F238E27FC236}">
                <a16:creationId xmlns:a16="http://schemas.microsoft.com/office/drawing/2014/main" id="{5A8E5FBD-7A14-4D17-8D84-32CC4A3151B5}"/>
              </a:ext>
            </a:extLst>
          </p:cNvPr>
          <p:cNvSpPr>
            <a:spLocks noChangeArrowheads="1"/>
          </p:cNvSpPr>
          <p:nvPr/>
        </p:nvSpPr>
        <p:spPr bwMode="auto">
          <a:xfrm>
            <a:off x="10061159" y="4927981"/>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Position x</a:t>
            </a:r>
          </a:p>
        </p:txBody>
      </p:sp>
      <p:cxnSp>
        <p:nvCxnSpPr>
          <p:cNvPr id="18" name="Connector: Elbow 17">
            <a:extLst>
              <a:ext uri="{FF2B5EF4-FFF2-40B4-BE49-F238E27FC236}">
                <a16:creationId xmlns:a16="http://schemas.microsoft.com/office/drawing/2014/main" id="{EADB9350-AA05-41AB-BD43-D721D1F89535}"/>
              </a:ext>
            </a:extLst>
          </p:cNvPr>
          <p:cNvCxnSpPr>
            <a:stCxn id="6" idx="2"/>
            <a:endCxn id="11" idx="0"/>
          </p:cNvCxnSpPr>
          <p:nvPr/>
        </p:nvCxnSpPr>
        <p:spPr>
          <a:xfrm rot="5400000">
            <a:off x="2074693" y="3708745"/>
            <a:ext cx="557996" cy="1880479"/>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0E52B779-997A-4CE1-B44C-88A76DEA89CE}"/>
              </a:ext>
            </a:extLst>
          </p:cNvPr>
          <p:cNvCxnSpPr>
            <a:stCxn id="6" idx="2"/>
            <a:endCxn id="10" idx="0"/>
          </p:cNvCxnSpPr>
          <p:nvPr/>
        </p:nvCxnSpPr>
        <p:spPr>
          <a:xfrm rot="16200000" flipH="1">
            <a:off x="3015763" y="4648151"/>
            <a:ext cx="557996" cy="1663"/>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844636A1-19B4-42FD-A987-FB924BEE30C1}"/>
              </a:ext>
            </a:extLst>
          </p:cNvPr>
          <p:cNvCxnSpPr>
            <a:stCxn id="6" idx="2"/>
            <a:endCxn id="12" idx="0"/>
          </p:cNvCxnSpPr>
          <p:nvPr/>
        </p:nvCxnSpPr>
        <p:spPr>
          <a:xfrm rot="16200000" flipH="1">
            <a:off x="3956833" y="3707081"/>
            <a:ext cx="557996" cy="1883804"/>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B5907D6-914B-4353-B81C-051AFA2A836D}"/>
              </a:ext>
            </a:extLst>
          </p:cNvPr>
          <p:cNvCxnSpPr>
            <a:stCxn id="7" idx="2"/>
            <a:endCxn id="14" idx="0"/>
          </p:cNvCxnSpPr>
          <p:nvPr/>
        </p:nvCxnSpPr>
        <p:spPr>
          <a:xfrm>
            <a:off x="8932645" y="4369986"/>
            <a:ext cx="9372" cy="557996"/>
          </a:xfrm>
          <a:prstGeom prst="straightConnector1">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DAA6AFB-F5AD-47E8-B62F-56081C9AC535}"/>
              </a:ext>
            </a:extLst>
          </p:cNvPr>
          <p:cNvCxnSpPr>
            <a:stCxn id="7" idx="2"/>
            <a:endCxn id="15" idx="0"/>
          </p:cNvCxnSpPr>
          <p:nvPr/>
        </p:nvCxnSpPr>
        <p:spPr>
          <a:xfrm rot="5400000">
            <a:off x="7717263" y="3712599"/>
            <a:ext cx="557996" cy="1872769"/>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3786C36-C0A2-4925-B5C3-ED221FF47D32}"/>
              </a:ext>
            </a:extLst>
          </p:cNvPr>
          <p:cNvCxnSpPr>
            <a:stCxn id="7" idx="2"/>
            <a:endCxn id="17" idx="0"/>
          </p:cNvCxnSpPr>
          <p:nvPr/>
        </p:nvCxnSpPr>
        <p:spPr>
          <a:xfrm rot="16200000" flipH="1">
            <a:off x="9599405" y="3703225"/>
            <a:ext cx="557996" cy="1891516"/>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21</a:t>
            </a:fld>
            <a:endParaRPr lang="en-US" sz="1000" dirty="0">
              <a:solidFill>
                <a:srgbClr val="ADAFBB"/>
              </a:solidFill>
            </a:endParaRPr>
          </a:p>
        </p:txBody>
      </p:sp>
    </p:spTree>
    <p:extLst>
      <p:ext uri="{BB962C8B-B14F-4D97-AF65-F5344CB8AC3E}">
        <p14:creationId xmlns:p14="http://schemas.microsoft.com/office/powerpoint/2010/main" val="1397809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Risk assessment</a:t>
            </a:r>
            <a:endParaRPr lang="en-US" sz="240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22</a:t>
            </a:fld>
            <a:endParaRPr lang="en-US" sz="1000" dirty="0">
              <a:solidFill>
                <a:srgbClr val="ADAFBB"/>
              </a:solidFill>
            </a:endParaRPr>
          </a:p>
        </p:txBody>
      </p:sp>
      <p:sp>
        <p:nvSpPr>
          <p:cNvPr id="7" name="Textfeld 6">
            <a:extLst>
              <a:ext uri="{FF2B5EF4-FFF2-40B4-BE49-F238E27FC236}">
                <a16:creationId xmlns:a16="http://schemas.microsoft.com/office/drawing/2014/main" id="{99A2DD2A-0F58-A819-8C8B-BEE900630F26}"/>
              </a:ext>
            </a:extLst>
          </p:cNvPr>
          <p:cNvSpPr txBox="1"/>
          <p:nvPr/>
        </p:nvSpPr>
        <p:spPr>
          <a:xfrm>
            <a:off x="514350" y="1501011"/>
            <a:ext cx="11163300" cy="4401205"/>
          </a:xfrm>
          <a:prstGeom prst="rect">
            <a:avLst/>
          </a:prstGeom>
          <a:noFill/>
        </p:spPr>
        <p:txBody>
          <a:bodyPr wrap="square">
            <a:spAutoFit/>
          </a:bodyPr>
          <a:lstStyle/>
          <a:p>
            <a:r>
              <a:rPr lang="de-DE" sz="1400" dirty="0">
                <a:effectLst/>
              </a:rPr>
              <a:t>The </a:t>
            </a:r>
            <a:r>
              <a:rPr lang="de-DE" sz="1400" b="1" dirty="0" err="1">
                <a:effectLst/>
              </a:rPr>
              <a:t>purpose</a:t>
            </a:r>
            <a:r>
              <a:rPr lang="de-DE" sz="1400" b="1" dirty="0">
                <a:effectLst/>
              </a:rPr>
              <a:t> </a:t>
            </a:r>
            <a:r>
              <a:rPr lang="de-DE" sz="1400" b="1" dirty="0" err="1">
                <a:effectLst/>
              </a:rPr>
              <a:t>of</a:t>
            </a:r>
            <a:r>
              <a:rPr lang="de-DE" sz="1400" b="1" dirty="0">
                <a:effectLst/>
              </a:rPr>
              <a:t> </a:t>
            </a:r>
            <a:r>
              <a:rPr lang="de-DE" sz="1400" b="1" dirty="0" err="1">
                <a:effectLst/>
              </a:rPr>
              <a:t>risk</a:t>
            </a:r>
            <a:r>
              <a:rPr lang="de-DE" sz="1400" b="1" dirty="0">
                <a:effectLst/>
              </a:rPr>
              <a:t> </a:t>
            </a:r>
            <a:r>
              <a:rPr lang="de-DE" sz="1400" b="1" dirty="0" err="1">
                <a:effectLst/>
              </a:rPr>
              <a:t>assessment</a:t>
            </a:r>
            <a:r>
              <a:rPr lang="de-DE" sz="1400" b="1" dirty="0">
                <a:effectLst/>
              </a:rPr>
              <a:t> </a:t>
            </a:r>
            <a:r>
              <a:rPr lang="de-DE" sz="1400" b="1" dirty="0" err="1">
                <a:effectLst/>
              </a:rPr>
              <a:t>is</a:t>
            </a:r>
            <a:r>
              <a:rPr lang="de-DE" sz="1400" b="1" dirty="0">
                <a:effectLst/>
              </a:rPr>
              <a:t> </a:t>
            </a:r>
            <a:r>
              <a:rPr lang="de-DE" sz="1400" b="1" dirty="0" err="1">
                <a:effectLst/>
              </a:rPr>
              <a:t>to</a:t>
            </a:r>
            <a:r>
              <a:rPr lang="de-DE" sz="1400" b="1" dirty="0">
                <a:effectLst/>
              </a:rPr>
              <a:t> </a:t>
            </a:r>
            <a:r>
              <a:rPr lang="de-DE" sz="1400" b="1" dirty="0" err="1">
                <a:effectLst/>
              </a:rPr>
              <a:t>identify</a:t>
            </a:r>
            <a:r>
              <a:rPr lang="de-DE" sz="1400" b="1" dirty="0">
                <a:effectLst/>
              </a:rPr>
              <a:t> potential </a:t>
            </a:r>
            <a:r>
              <a:rPr lang="de-DE" sz="1400" b="1" dirty="0" err="1">
                <a:effectLst/>
              </a:rPr>
              <a:t>problems</a:t>
            </a:r>
            <a:r>
              <a:rPr lang="de-DE" sz="1400" b="1" dirty="0">
                <a:effectLst/>
              </a:rPr>
              <a:t> </a:t>
            </a:r>
            <a:r>
              <a:rPr lang="de-DE" sz="1400" b="1" dirty="0" err="1">
                <a:effectLst/>
              </a:rPr>
              <a:t>before</a:t>
            </a:r>
            <a:r>
              <a:rPr lang="de-DE" sz="1400" b="1" dirty="0">
                <a:effectLst/>
              </a:rPr>
              <a:t> </a:t>
            </a:r>
            <a:r>
              <a:rPr lang="de-DE" sz="1400" b="1" dirty="0" err="1">
                <a:effectLst/>
              </a:rPr>
              <a:t>they</a:t>
            </a:r>
            <a:r>
              <a:rPr lang="de-DE" sz="1400" b="1" dirty="0">
                <a:effectLst/>
              </a:rPr>
              <a:t> </a:t>
            </a:r>
            <a:r>
              <a:rPr lang="de-DE" sz="1400" b="1" dirty="0" err="1">
                <a:effectLst/>
              </a:rPr>
              <a:t>occur</a:t>
            </a:r>
            <a:r>
              <a:rPr lang="de-DE" sz="1400" b="1" dirty="0">
                <a:effectLst/>
              </a:rPr>
              <a:t>. </a:t>
            </a:r>
            <a:r>
              <a:rPr lang="de-DE" sz="1400" dirty="0">
                <a:effectLst/>
              </a:rPr>
              <a:t>This </a:t>
            </a:r>
            <a:r>
              <a:rPr lang="de-DE" sz="1400" dirty="0" err="1">
                <a:effectLst/>
              </a:rPr>
              <a:t>is</a:t>
            </a:r>
            <a:r>
              <a:rPr lang="de-DE" sz="1400" dirty="0">
                <a:effectLst/>
              </a:rPr>
              <a:t> </a:t>
            </a:r>
            <a:r>
              <a:rPr lang="de-DE" sz="1400" dirty="0" err="1">
                <a:effectLst/>
              </a:rPr>
              <a:t>to</a:t>
            </a:r>
            <a:r>
              <a:rPr lang="de-DE" sz="1400" dirty="0">
                <a:effectLst/>
              </a:rPr>
              <a:t> </a:t>
            </a:r>
            <a:r>
              <a:rPr lang="de-DE" sz="1400" dirty="0" err="1">
                <a:effectLst/>
              </a:rPr>
              <a:t>ensure</a:t>
            </a:r>
            <a:r>
              <a:rPr lang="de-DE" sz="1400" dirty="0">
                <a:effectLst/>
              </a:rPr>
              <a:t> </a:t>
            </a:r>
            <a:r>
              <a:rPr lang="de-DE" sz="1400" dirty="0" err="1">
                <a:effectLst/>
              </a:rPr>
              <a:t>risk</a:t>
            </a:r>
            <a:r>
              <a:rPr lang="de-DE" sz="1400" dirty="0">
                <a:effectLst/>
              </a:rPr>
              <a:t> </a:t>
            </a:r>
            <a:r>
              <a:rPr lang="de-DE" sz="1400" dirty="0" err="1">
                <a:effectLst/>
              </a:rPr>
              <a:t>mitigation</a:t>
            </a:r>
            <a:r>
              <a:rPr lang="de-DE" sz="1400" dirty="0">
                <a:effectLst/>
              </a:rPr>
              <a:t> </a:t>
            </a:r>
            <a:r>
              <a:rPr lang="de-DE" sz="1400" dirty="0" err="1">
                <a:effectLst/>
              </a:rPr>
              <a:t>activities</a:t>
            </a:r>
            <a:r>
              <a:rPr lang="de-DE" sz="1400" dirty="0">
                <a:effectLst/>
              </a:rPr>
              <a:t> </a:t>
            </a:r>
            <a:r>
              <a:rPr lang="de-DE" sz="1400" dirty="0" err="1">
                <a:effectLst/>
              </a:rPr>
              <a:t>can</a:t>
            </a:r>
            <a:r>
              <a:rPr lang="de-DE" sz="1400" dirty="0">
                <a:effectLst/>
              </a:rPr>
              <a:t> </a:t>
            </a:r>
            <a:r>
              <a:rPr lang="de-DE" sz="1400" dirty="0" err="1">
                <a:effectLst/>
              </a:rPr>
              <a:t>be</a:t>
            </a:r>
            <a:r>
              <a:rPr lang="de-DE" sz="1400" dirty="0">
                <a:effectLst/>
              </a:rPr>
              <a:t> </a:t>
            </a:r>
            <a:r>
              <a:rPr lang="de-DE" sz="1400" dirty="0" err="1">
                <a:effectLst/>
              </a:rPr>
              <a:t>planned</a:t>
            </a:r>
            <a:r>
              <a:rPr lang="de-DE" sz="1400" dirty="0">
                <a:effectLst/>
              </a:rPr>
              <a:t> and </a:t>
            </a:r>
            <a:r>
              <a:rPr lang="de-DE" sz="1400" dirty="0" err="1">
                <a:effectLst/>
              </a:rPr>
              <a:t>implemented</a:t>
            </a:r>
            <a:r>
              <a:rPr lang="de-DE" sz="1400" dirty="0">
                <a:effectLst/>
              </a:rPr>
              <a:t> </a:t>
            </a:r>
            <a:r>
              <a:rPr lang="de-DE" sz="1400" dirty="0" err="1">
                <a:effectLst/>
              </a:rPr>
              <a:t>as</a:t>
            </a:r>
            <a:r>
              <a:rPr lang="de-DE" sz="1400" dirty="0">
                <a:effectLst/>
              </a:rPr>
              <a:t> </a:t>
            </a:r>
            <a:r>
              <a:rPr lang="de-DE" sz="1400" dirty="0" err="1">
                <a:effectLst/>
              </a:rPr>
              <a:t>needed</a:t>
            </a:r>
            <a:r>
              <a:rPr lang="de-DE" sz="1400" dirty="0">
                <a:effectLst/>
              </a:rPr>
              <a:t> </a:t>
            </a:r>
            <a:r>
              <a:rPr lang="de-DE" sz="1400" dirty="0" err="1">
                <a:effectLst/>
              </a:rPr>
              <a:t>across</a:t>
            </a:r>
            <a:r>
              <a:rPr lang="de-DE" sz="1400" dirty="0">
                <a:effectLst/>
              </a:rPr>
              <a:t> </a:t>
            </a:r>
            <a:r>
              <a:rPr lang="de-DE" sz="1400" dirty="0" err="1">
                <a:effectLst/>
              </a:rPr>
              <a:t>the</a:t>
            </a:r>
            <a:r>
              <a:rPr lang="de-DE" sz="1400" dirty="0">
                <a:effectLst/>
              </a:rPr>
              <a:t> </a:t>
            </a:r>
            <a:r>
              <a:rPr lang="de-DE" sz="1400" dirty="0" err="1">
                <a:effectLst/>
              </a:rPr>
              <a:t>lifecycle</a:t>
            </a:r>
            <a:r>
              <a:rPr lang="de-DE" sz="1400" dirty="0">
                <a:effectLst/>
              </a:rPr>
              <a:t> </a:t>
            </a:r>
            <a:r>
              <a:rPr lang="de-DE" sz="1400" dirty="0" err="1">
                <a:effectLst/>
              </a:rPr>
              <a:t>of</a:t>
            </a:r>
            <a:r>
              <a:rPr lang="de-DE" sz="1400" dirty="0">
                <a:effectLst/>
              </a:rPr>
              <a:t> </a:t>
            </a:r>
            <a:r>
              <a:rPr lang="de-DE" sz="1400" dirty="0" err="1">
                <a:effectLst/>
              </a:rPr>
              <a:t>the</a:t>
            </a:r>
            <a:r>
              <a:rPr lang="de-DE" sz="1400" dirty="0">
                <a:effectLst/>
              </a:rPr>
              <a:t> </a:t>
            </a:r>
            <a:r>
              <a:rPr lang="de-DE" sz="1400" dirty="0" err="1">
                <a:effectLst/>
              </a:rPr>
              <a:t>change</a:t>
            </a:r>
            <a:r>
              <a:rPr lang="de-DE" sz="1400" dirty="0">
                <a:effectLst/>
              </a:rPr>
              <a:t> initiative. Use </a:t>
            </a:r>
            <a:r>
              <a:rPr lang="de-DE" sz="1400" dirty="0" err="1">
                <a:effectLst/>
              </a:rPr>
              <a:t>the</a:t>
            </a:r>
            <a:r>
              <a:rPr lang="de-DE" sz="1400" dirty="0">
                <a:effectLst/>
              </a:rPr>
              <a:t> </a:t>
            </a:r>
            <a:r>
              <a:rPr lang="de-DE" sz="1400" dirty="0" err="1">
                <a:effectLst/>
              </a:rPr>
              <a:t>following</a:t>
            </a:r>
            <a:r>
              <a:rPr lang="de-DE" sz="1400" dirty="0">
                <a:effectLst/>
              </a:rPr>
              <a:t> </a:t>
            </a:r>
            <a:r>
              <a:rPr lang="de-DE" sz="1400" i="1" dirty="0">
                <a:effectLst/>
              </a:rPr>
              <a:t>Risk Assessment Template </a:t>
            </a:r>
            <a:r>
              <a:rPr lang="de-DE" sz="1400" dirty="0" err="1">
                <a:effectLst/>
              </a:rPr>
              <a:t>to</a:t>
            </a:r>
            <a:r>
              <a:rPr lang="de-DE" sz="1400" dirty="0">
                <a:effectLst/>
              </a:rPr>
              <a:t> </a:t>
            </a:r>
            <a:r>
              <a:rPr lang="de-DE" sz="1400" dirty="0" err="1">
                <a:effectLst/>
              </a:rPr>
              <a:t>identify</a:t>
            </a:r>
            <a:r>
              <a:rPr lang="de-DE" sz="1400" dirty="0">
                <a:effectLst/>
              </a:rPr>
              <a:t> and </a:t>
            </a:r>
            <a:r>
              <a:rPr lang="de-DE" sz="1400" dirty="0" err="1">
                <a:effectLst/>
              </a:rPr>
              <a:t>address</a:t>
            </a:r>
            <a:r>
              <a:rPr lang="de-DE" sz="1400" dirty="0">
                <a:effectLst/>
              </a:rPr>
              <a:t> </a:t>
            </a:r>
            <a:r>
              <a:rPr lang="de-DE" sz="1400" dirty="0" err="1">
                <a:effectLst/>
              </a:rPr>
              <a:t>any</a:t>
            </a:r>
            <a:r>
              <a:rPr lang="de-DE" sz="1400" dirty="0">
                <a:effectLst/>
              </a:rPr>
              <a:t> </a:t>
            </a:r>
            <a:r>
              <a:rPr lang="de-DE" sz="1400" dirty="0" err="1">
                <a:effectLst/>
              </a:rPr>
              <a:t>issues</a:t>
            </a:r>
            <a:r>
              <a:rPr lang="de-DE" sz="1400" dirty="0">
                <a:effectLst/>
              </a:rPr>
              <a:t> </a:t>
            </a:r>
            <a:r>
              <a:rPr lang="de-DE" sz="1400" dirty="0" err="1">
                <a:effectLst/>
              </a:rPr>
              <a:t>that</a:t>
            </a:r>
            <a:r>
              <a:rPr lang="de-DE" sz="1400" dirty="0">
                <a:effectLst/>
              </a:rPr>
              <a:t> </a:t>
            </a:r>
            <a:r>
              <a:rPr lang="de-DE" sz="1400" dirty="0" err="1">
                <a:effectLst/>
              </a:rPr>
              <a:t>may</a:t>
            </a:r>
            <a:r>
              <a:rPr lang="de-DE" sz="1400" dirty="0">
                <a:effectLst/>
              </a:rPr>
              <a:t> </a:t>
            </a:r>
            <a:r>
              <a:rPr lang="de-DE" sz="1400" dirty="0" err="1">
                <a:effectLst/>
              </a:rPr>
              <a:t>hinder</a:t>
            </a:r>
            <a:r>
              <a:rPr lang="de-DE" sz="1400" dirty="0">
                <a:effectLst/>
              </a:rPr>
              <a:t> </a:t>
            </a:r>
            <a:r>
              <a:rPr lang="de-DE" sz="1400" dirty="0" err="1">
                <a:effectLst/>
              </a:rPr>
              <a:t>the</a:t>
            </a:r>
            <a:r>
              <a:rPr lang="de-DE" sz="1400" dirty="0">
                <a:effectLst/>
              </a:rPr>
              <a:t> </a:t>
            </a:r>
            <a:r>
              <a:rPr lang="de-DE" sz="1400" dirty="0" err="1">
                <a:effectLst/>
              </a:rPr>
              <a:t>projects</a:t>
            </a:r>
            <a:r>
              <a:rPr lang="de-DE" sz="1400" dirty="0">
                <a:effectLst/>
              </a:rPr>
              <a:t> </a:t>
            </a:r>
            <a:r>
              <a:rPr lang="de-DE" sz="1400" dirty="0" err="1">
                <a:effectLst/>
              </a:rPr>
              <a:t>desired</a:t>
            </a:r>
            <a:r>
              <a:rPr lang="de-DE" sz="1400" dirty="0">
                <a:effectLst/>
              </a:rPr>
              <a:t> </a:t>
            </a:r>
            <a:r>
              <a:rPr lang="de-DE" sz="1400" dirty="0" err="1">
                <a:effectLst/>
              </a:rPr>
              <a:t>outcomes</a:t>
            </a:r>
            <a:r>
              <a:rPr lang="de-DE" sz="1400" dirty="0">
                <a:effectLst/>
              </a:rPr>
              <a:t>. </a:t>
            </a:r>
          </a:p>
          <a:p>
            <a:endParaRPr lang="de-DE" sz="1400" dirty="0"/>
          </a:p>
          <a:p>
            <a:r>
              <a:rPr lang="de-DE" sz="1400" dirty="0" err="1">
                <a:effectLst/>
              </a:rPr>
              <a:t>How</a:t>
            </a:r>
            <a:r>
              <a:rPr lang="de-DE" sz="1400" dirty="0">
                <a:effectLst/>
              </a:rPr>
              <a:t> </a:t>
            </a:r>
            <a:r>
              <a:rPr lang="de-DE" sz="1400" dirty="0" err="1">
                <a:effectLst/>
              </a:rPr>
              <a:t>to</a:t>
            </a:r>
            <a:r>
              <a:rPr lang="de-DE" sz="1400" dirty="0">
                <a:effectLst/>
              </a:rPr>
              <a:t> </a:t>
            </a:r>
            <a:r>
              <a:rPr lang="de-DE" sz="1400" dirty="0" err="1">
                <a:effectLst/>
              </a:rPr>
              <a:t>use</a:t>
            </a:r>
            <a:r>
              <a:rPr lang="de-DE" sz="1400" dirty="0">
                <a:effectLst/>
              </a:rPr>
              <a:t> </a:t>
            </a:r>
            <a:r>
              <a:rPr lang="de-DE" sz="1400" dirty="0" err="1">
                <a:effectLst/>
              </a:rPr>
              <a:t>the</a:t>
            </a:r>
            <a:r>
              <a:rPr lang="de-DE" sz="1400" dirty="0">
                <a:effectLst/>
              </a:rPr>
              <a:t> </a:t>
            </a:r>
            <a:r>
              <a:rPr lang="de-DE" sz="1400" i="1" dirty="0">
                <a:effectLst/>
              </a:rPr>
              <a:t>Risk Assessment Template: </a:t>
            </a:r>
          </a:p>
          <a:p>
            <a:endParaRPr lang="de-DE" sz="1400" dirty="0"/>
          </a:p>
          <a:p>
            <a:pPr marL="342900" indent="-342900">
              <a:buFont typeface="+mj-lt"/>
              <a:buAutoNum type="arabicPeriod"/>
            </a:pPr>
            <a:r>
              <a:rPr lang="de-DE" sz="1400" dirty="0">
                <a:effectLst/>
              </a:rPr>
              <a:t>List and </a:t>
            </a:r>
            <a:r>
              <a:rPr lang="de-DE" sz="1400" dirty="0" err="1">
                <a:effectLst/>
              </a:rPr>
              <a:t>describe</a:t>
            </a:r>
            <a:r>
              <a:rPr lang="de-DE" sz="1400" dirty="0">
                <a:effectLst/>
              </a:rPr>
              <a:t> </a:t>
            </a:r>
            <a:r>
              <a:rPr lang="de-DE" sz="1400" dirty="0" err="1">
                <a:effectLst/>
              </a:rPr>
              <a:t>the</a:t>
            </a:r>
            <a:r>
              <a:rPr lang="de-DE" sz="1400" dirty="0">
                <a:effectLst/>
              </a:rPr>
              <a:t> </a:t>
            </a:r>
            <a:r>
              <a:rPr lang="de-DE" sz="1400" dirty="0" err="1">
                <a:effectLst/>
              </a:rPr>
              <a:t>risk</a:t>
            </a:r>
            <a:r>
              <a:rPr lang="de-DE" sz="1400" dirty="0">
                <a:effectLst/>
              </a:rPr>
              <a:t> </a:t>
            </a:r>
            <a:r>
              <a:rPr lang="de-DE" sz="1400" dirty="0" err="1">
                <a:effectLst/>
              </a:rPr>
              <a:t>associated</a:t>
            </a:r>
            <a:r>
              <a:rPr lang="de-DE" sz="1400" dirty="0">
                <a:effectLst/>
              </a:rPr>
              <a:t> </a:t>
            </a:r>
            <a:r>
              <a:rPr lang="de-DE" sz="1400" dirty="0" err="1">
                <a:effectLst/>
              </a:rPr>
              <a:t>with</a:t>
            </a:r>
            <a:r>
              <a:rPr lang="de-DE" sz="1400" dirty="0">
                <a:effectLst/>
              </a:rPr>
              <a:t> </a:t>
            </a:r>
            <a:r>
              <a:rPr lang="de-DE" sz="1400" dirty="0" err="1">
                <a:effectLst/>
              </a:rPr>
              <a:t>the</a:t>
            </a:r>
            <a:r>
              <a:rPr lang="de-DE" sz="1400" dirty="0">
                <a:effectLst/>
              </a:rPr>
              <a:t> </a:t>
            </a:r>
            <a:r>
              <a:rPr lang="de-DE" sz="1400" dirty="0" err="1">
                <a:effectLst/>
              </a:rPr>
              <a:t>change</a:t>
            </a:r>
            <a:r>
              <a:rPr lang="de-DE" sz="1400" dirty="0">
                <a:effectLst/>
              </a:rPr>
              <a:t> initiative </a:t>
            </a:r>
          </a:p>
          <a:p>
            <a:pPr marL="342900" indent="-342900">
              <a:buFont typeface="+mj-lt"/>
              <a:buAutoNum type="arabicPeriod"/>
            </a:pPr>
            <a:endParaRPr lang="de-DE" sz="1400" dirty="0"/>
          </a:p>
          <a:p>
            <a:pPr marL="342900" indent="-342900">
              <a:buFont typeface="+mj-lt"/>
              <a:buAutoNum type="arabicPeriod"/>
            </a:pPr>
            <a:r>
              <a:rPr lang="de-DE" sz="1400" dirty="0" err="1">
                <a:effectLst/>
              </a:rPr>
              <a:t>Indicate</a:t>
            </a:r>
            <a:r>
              <a:rPr lang="de-DE" sz="1400" dirty="0">
                <a:effectLst/>
              </a:rPr>
              <a:t> </a:t>
            </a:r>
            <a:r>
              <a:rPr lang="de-DE" sz="1400" dirty="0" err="1">
                <a:effectLst/>
              </a:rPr>
              <a:t>the</a:t>
            </a:r>
            <a:r>
              <a:rPr lang="de-DE" sz="1400" dirty="0">
                <a:effectLst/>
              </a:rPr>
              <a:t> </a:t>
            </a:r>
            <a:r>
              <a:rPr lang="de-DE" sz="1400" dirty="0" err="1">
                <a:effectLst/>
              </a:rPr>
              <a:t>risk</a:t>
            </a:r>
            <a:r>
              <a:rPr lang="de-DE" sz="1400" dirty="0">
                <a:effectLst/>
              </a:rPr>
              <a:t> </a:t>
            </a:r>
            <a:r>
              <a:rPr lang="de-DE" sz="1400" dirty="0" err="1">
                <a:effectLst/>
              </a:rPr>
              <a:t>category</a:t>
            </a:r>
            <a:r>
              <a:rPr lang="de-DE" sz="1400" dirty="0">
                <a:effectLst/>
              </a:rPr>
              <a:t>:</a:t>
            </a:r>
            <a:endParaRPr lang="de-DE" sz="1400" dirty="0"/>
          </a:p>
          <a:p>
            <a:pPr marL="628650" lvl="1" indent="-265113">
              <a:buFont typeface="Arial" panose="020B0604020202020204" pitchFamily="34" charset="0"/>
              <a:buChar char="•"/>
            </a:pPr>
            <a:r>
              <a:rPr lang="de-DE" sz="1400" dirty="0">
                <a:effectLst/>
              </a:rPr>
              <a:t>Compliance - </a:t>
            </a:r>
            <a:r>
              <a:rPr lang="de-DE" sz="1400" dirty="0" err="1">
                <a:effectLst/>
              </a:rPr>
              <a:t>Adheres</a:t>
            </a:r>
            <a:r>
              <a:rPr lang="de-DE" sz="1400" dirty="0">
                <a:effectLst/>
              </a:rPr>
              <a:t> </a:t>
            </a:r>
            <a:r>
              <a:rPr lang="de-DE" sz="1400" dirty="0" err="1">
                <a:effectLst/>
              </a:rPr>
              <a:t>to</a:t>
            </a:r>
            <a:r>
              <a:rPr lang="de-DE" sz="1400" dirty="0">
                <a:effectLst/>
              </a:rPr>
              <a:t> </a:t>
            </a:r>
            <a:r>
              <a:rPr lang="de-DE" sz="1400" dirty="0" err="1">
                <a:effectLst/>
              </a:rPr>
              <a:t>laws</a:t>
            </a:r>
            <a:r>
              <a:rPr lang="de-DE" sz="1400" dirty="0">
                <a:effectLst/>
              </a:rPr>
              <a:t>, </a:t>
            </a:r>
            <a:r>
              <a:rPr lang="de-DE" sz="1400" dirty="0" err="1">
                <a:effectLst/>
              </a:rPr>
              <a:t>regulations</a:t>
            </a:r>
            <a:r>
              <a:rPr lang="de-DE" sz="1400" dirty="0">
                <a:effectLst/>
              </a:rPr>
              <a:t>, and </a:t>
            </a:r>
            <a:r>
              <a:rPr lang="de-DE" sz="1400" dirty="0" err="1">
                <a:effectLst/>
              </a:rPr>
              <a:t>policies</a:t>
            </a:r>
            <a:endParaRPr lang="de-DE" sz="1400" dirty="0"/>
          </a:p>
          <a:p>
            <a:pPr marL="628650" lvl="1" indent="-265113">
              <a:buFont typeface="Arial" panose="020B0604020202020204" pitchFamily="34" charset="0"/>
              <a:buChar char="•"/>
            </a:pPr>
            <a:r>
              <a:rPr lang="de-DE" sz="1400" dirty="0">
                <a:effectLst/>
              </a:rPr>
              <a:t>Efficiency – </a:t>
            </a:r>
            <a:r>
              <a:rPr lang="de-DE" sz="1400" dirty="0" err="1">
                <a:effectLst/>
              </a:rPr>
              <a:t>Proficiently</a:t>
            </a:r>
            <a:r>
              <a:rPr lang="de-DE" sz="1400" dirty="0">
                <a:effectLst/>
              </a:rPr>
              <a:t> </a:t>
            </a:r>
            <a:r>
              <a:rPr lang="de-DE" sz="1400" dirty="0" err="1">
                <a:effectLst/>
              </a:rPr>
              <a:t>achieving</a:t>
            </a:r>
            <a:r>
              <a:rPr lang="de-DE" sz="1400" dirty="0">
                <a:effectLst/>
              </a:rPr>
              <a:t> </a:t>
            </a:r>
            <a:r>
              <a:rPr lang="de-DE" sz="1400" dirty="0" err="1">
                <a:effectLst/>
              </a:rPr>
              <a:t>the</a:t>
            </a:r>
            <a:r>
              <a:rPr lang="de-DE" sz="1400" dirty="0">
                <a:effectLst/>
              </a:rPr>
              <a:t> </a:t>
            </a:r>
            <a:r>
              <a:rPr lang="de-DE" sz="1400" dirty="0" err="1">
                <a:effectLst/>
              </a:rPr>
              <a:t>objectives</a:t>
            </a:r>
            <a:r>
              <a:rPr lang="de-DE" sz="1400" dirty="0">
                <a:effectLst/>
              </a:rPr>
              <a:t> </a:t>
            </a:r>
            <a:r>
              <a:rPr lang="de-DE" sz="1400" dirty="0" err="1">
                <a:effectLst/>
              </a:rPr>
              <a:t>of</a:t>
            </a:r>
            <a:r>
              <a:rPr lang="de-DE" sz="1400" dirty="0">
                <a:effectLst/>
              </a:rPr>
              <a:t> </a:t>
            </a:r>
            <a:r>
              <a:rPr lang="de-DE" sz="1400" dirty="0" err="1">
                <a:effectLst/>
              </a:rPr>
              <a:t>the</a:t>
            </a:r>
            <a:r>
              <a:rPr lang="de-DE" sz="1400" dirty="0">
                <a:effectLst/>
              </a:rPr>
              <a:t> </a:t>
            </a:r>
            <a:r>
              <a:rPr lang="de-DE" sz="1400" dirty="0" err="1">
                <a:effectLst/>
              </a:rPr>
              <a:t>process</a:t>
            </a:r>
            <a:endParaRPr lang="de-DE" sz="1400" dirty="0"/>
          </a:p>
          <a:p>
            <a:pPr marL="628650" lvl="1" indent="-265113">
              <a:buFont typeface="Arial" panose="020B0604020202020204" pitchFamily="34" charset="0"/>
              <a:buChar char="•"/>
            </a:pPr>
            <a:r>
              <a:rPr lang="de-DE" sz="1400" dirty="0">
                <a:effectLst/>
              </a:rPr>
              <a:t>Financial – </a:t>
            </a:r>
            <a:r>
              <a:rPr lang="de-DE" sz="1400" dirty="0" err="1">
                <a:effectLst/>
              </a:rPr>
              <a:t>Efficient</a:t>
            </a:r>
            <a:r>
              <a:rPr lang="de-DE" sz="1400" dirty="0">
                <a:effectLst/>
              </a:rPr>
              <a:t> </a:t>
            </a:r>
            <a:r>
              <a:rPr lang="de-DE" sz="1400" dirty="0" err="1">
                <a:effectLst/>
              </a:rPr>
              <a:t>stewardship</a:t>
            </a:r>
            <a:r>
              <a:rPr lang="de-DE" sz="1400" dirty="0">
                <a:effectLst/>
              </a:rPr>
              <a:t> </a:t>
            </a:r>
            <a:r>
              <a:rPr lang="de-DE" sz="1400" dirty="0" err="1">
                <a:effectLst/>
              </a:rPr>
              <a:t>of</a:t>
            </a:r>
            <a:r>
              <a:rPr lang="de-DE" sz="1400" dirty="0">
                <a:effectLst/>
              </a:rPr>
              <a:t> </a:t>
            </a:r>
            <a:r>
              <a:rPr lang="de-DE" sz="1400" dirty="0" err="1">
                <a:effectLst/>
              </a:rPr>
              <a:t>funds</a:t>
            </a:r>
            <a:endParaRPr lang="de-DE" sz="1400" dirty="0"/>
          </a:p>
          <a:p>
            <a:pPr marL="628650" lvl="1" indent="-265113">
              <a:buFont typeface="Arial" panose="020B0604020202020204" pitchFamily="34" charset="0"/>
              <a:buChar char="•"/>
            </a:pPr>
            <a:r>
              <a:rPr lang="de-DE" sz="1400" dirty="0">
                <a:effectLst/>
              </a:rPr>
              <a:t>Health &amp; </a:t>
            </a:r>
            <a:r>
              <a:rPr lang="de-DE" sz="1400" dirty="0" err="1">
                <a:effectLst/>
              </a:rPr>
              <a:t>Safety</a:t>
            </a:r>
            <a:r>
              <a:rPr lang="de-DE" sz="1400" dirty="0">
                <a:effectLst/>
              </a:rPr>
              <a:t> – </a:t>
            </a:r>
            <a:r>
              <a:rPr lang="de-DE" sz="1400" dirty="0" err="1">
                <a:effectLst/>
              </a:rPr>
              <a:t>Promotes</a:t>
            </a:r>
            <a:r>
              <a:rPr lang="de-DE" sz="1400" dirty="0">
                <a:effectLst/>
              </a:rPr>
              <a:t> a </a:t>
            </a:r>
            <a:r>
              <a:rPr lang="de-DE" sz="1400" dirty="0" err="1">
                <a:effectLst/>
              </a:rPr>
              <a:t>healthy</a:t>
            </a:r>
            <a:r>
              <a:rPr lang="de-DE" sz="1400" dirty="0">
                <a:effectLst/>
              </a:rPr>
              <a:t> </a:t>
            </a:r>
            <a:r>
              <a:rPr lang="de-DE" sz="1400" dirty="0" err="1">
                <a:effectLst/>
              </a:rPr>
              <a:t>community</a:t>
            </a:r>
            <a:r>
              <a:rPr lang="de-DE" sz="1400" dirty="0">
                <a:effectLst/>
              </a:rPr>
              <a:t> and </a:t>
            </a:r>
            <a:r>
              <a:rPr lang="de-DE" sz="1400" dirty="0" err="1">
                <a:effectLst/>
              </a:rPr>
              <a:t>safe</a:t>
            </a:r>
            <a:r>
              <a:rPr lang="de-DE" sz="1400" dirty="0">
                <a:effectLst/>
              </a:rPr>
              <a:t> </a:t>
            </a:r>
            <a:r>
              <a:rPr lang="de-DE" sz="1400" dirty="0" err="1">
                <a:effectLst/>
              </a:rPr>
              <a:t>working</a:t>
            </a:r>
            <a:r>
              <a:rPr lang="de-DE" sz="1400" dirty="0">
                <a:effectLst/>
              </a:rPr>
              <a:t> </a:t>
            </a:r>
            <a:r>
              <a:rPr lang="de-DE" sz="1400" dirty="0" err="1">
                <a:effectLst/>
              </a:rPr>
              <a:t>environment</a:t>
            </a:r>
            <a:endParaRPr lang="de-DE" sz="1400" dirty="0"/>
          </a:p>
          <a:p>
            <a:pPr marL="628650" lvl="1" indent="-265113">
              <a:buFont typeface="Arial" panose="020B0604020202020204" pitchFamily="34" charset="0"/>
              <a:buChar char="•"/>
            </a:pPr>
            <a:r>
              <a:rPr lang="de-DE" sz="1400" dirty="0">
                <a:effectLst/>
              </a:rPr>
              <a:t>Information – Supports </a:t>
            </a:r>
            <a:r>
              <a:rPr lang="de-DE" sz="1400" dirty="0" err="1">
                <a:effectLst/>
              </a:rPr>
              <a:t>accuracy</a:t>
            </a:r>
            <a:r>
              <a:rPr lang="de-DE" sz="1400" dirty="0">
                <a:effectLst/>
              </a:rPr>
              <a:t> and </a:t>
            </a:r>
            <a:r>
              <a:rPr lang="de-DE" sz="1400" dirty="0" err="1">
                <a:effectLst/>
              </a:rPr>
              <a:t>reliability</a:t>
            </a:r>
            <a:r>
              <a:rPr lang="de-DE" sz="1400" dirty="0">
                <a:effectLst/>
              </a:rPr>
              <a:t> </a:t>
            </a:r>
            <a:r>
              <a:rPr lang="de-DE" sz="1400" dirty="0" err="1">
                <a:effectLst/>
              </a:rPr>
              <a:t>of</a:t>
            </a:r>
            <a:r>
              <a:rPr lang="de-DE" sz="1400" dirty="0">
                <a:effectLst/>
              </a:rPr>
              <a:t> </a:t>
            </a:r>
            <a:r>
              <a:rPr lang="de-DE" sz="1400" dirty="0" err="1">
                <a:effectLst/>
              </a:rPr>
              <a:t>data</a:t>
            </a:r>
            <a:endParaRPr lang="de-DE" sz="1400" dirty="0"/>
          </a:p>
          <a:p>
            <a:pPr marL="628650" lvl="1" indent="-265113">
              <a:buFont typeface="Arial" panose="020B0604020202020204" pitchFamily="34" charset="0"/>
              <a:buChar char="•"/>
            </a:pPr>
            <a:r>
              <a:rPr lang="de-DE" sz="1400" dirty="0">
                <a:effectLst/>
              </a:rPr>
              <a:t>Operational – </a:t>
            </a:r>
            <a:r>
              <a:rPr lang="de-DE" sz="1400" dirty="0" err="1">
                <a:effectLst/>
              </a:rPr>
              <a:t>Productive</a:t>
            </a:r>
            <a:r>
              <a:rPr lang="de-DE" sz="1400" dirty="0">
                <a:effectLst/>
              </a:rPr>
              <a:t> </a:t>
            </a:r>
            <a:r>
              <a:rPr lang="de-DE" sz="1400" dirty="0" err="1">
                <a:effectLst/>
              </a:rPr>
              <a:t>use</a:t>
            </a:r>
            <a:r>
              <a:rPr lang="de-DE" sz="1400" dirty="0">
                <a:effectLst/>
              </a:rPr>
              <a:t> </a:t>
            </a:r>
            <a:r>
              <a:rPr lang="de-DE" sz="1400" dirty="0" err="1">
                <a:effectLst/>
              </a:rPr>
              <a:t>of</a:t>
            </a:r>
            <a:r>
              <a:rPr lang="de-DE" sz="1400" dirty="0">
                <a:effectLst/>
              </a:rPr>
              <a:t> </a:t>
            </a:r>
            <a:r>
              <a:rPr lang="de-DE" sz="1400" dirty="0" err="1">
                <a:effectLst/>
              </a:rPr>
              <a:t>resources</a:t>
            </a:r>
            <a:endParaRPr lang="de-DE" sz="1400" dirty="0"/>
          </a:p>
          <a:p>
            <a:pPr marL="628650" lvl="1" indent="-265113">
              <a:buFont typeface="Arial" panose="020B0604020202020204" pitchFamily="34" charset="0"/>
              <a:buChar char="•"/>
            </a:pPr>
            <a:r>
              <a:rPr lang="de-DE" sz="1400" dirty="0" err="1">
                <a:effectLst/>
              </a:rPr>
              <a:t>Reputational</a:t>
            </a:r>
            <a:r>
              <a:rPr lang="de-DE" sz="1400" dirty="0">
                <a:effectLst/>
              </a:rPr>
              <a:t> – Impacts </a:t>
            </a:r>
            <a:r>
              <a:rPr lang="de-DE" sz="1400" dirty="0" err="1">
                <a:effectLst/>
              </a:rPr>
              <a:t>university’s</a:t>
            </a:r>
            <a:r>
              <a:rPr lang="de-DE" sz="1400" dirty="0">
                <a:effectLst/>
              </a:rPr>
              <a:t> </a:t>
            </a:r>
            <a:r>
              <a:rPr lang="de-DE" sz="1400" dirty="0" err="1">
                <a:effectLst/>
              </a:rPr>
              <a:t>brand</a:t>
            </a:r>
            <a:endParaRPr lang="de-DE" sz="1400" dirty="0"/>
          </a:p>
          <a:p>
            <a:pPr marL="628650" lvl="1" indent="-265113">
              <a:buFont typeface="Arial" panose="020B0604020202020204" pitchFamily="34" charset="0"/>
              <a:buChar char="•"/>
            </a:pPr>
            <a:r>
              <a:rPr lang="de-DE" sz="1400" dirty="0">
                <a:effectLst/>
              </a:rPr>
              <a:t>Security – </a:t>
            </a:r>
            <a:r>
              <a:rPr lang="de-DE" sz="1400" dirty="0" err="1">
                <a:effectLst/>
              </a:rPr>
              <a:t>Protect</a:t>
            </a:r>
            <a:r>
              <a:rPr lang="de-DE" sz="1400" dirty="0">
                <a:effectLst/>
              </a:rPr>
              <a:t> and </a:t>
            </a:r>
            <a:r>
              <a:rPr lang="de-DE" sz="1400" dirty="0" err="1">
                <a:effectLst/>
              </a:rPr>
              <a:t>secure</a:t>
            </a:r>
            <a:r>
              <a:rPr lang="de-DE" sz="1400" dirty="0">
                <a:effectLst/>
              </a:rPr>
              <a:t> </a:t>
            </a:r>
            <a:r>
              <a:rPr lang="de-DE" sz="1400" dirty="0" err="1">
                <a:effectLst/>
              </a:rPr>
              <a:t>information</a:t>
            </a:r>
            <a:r>
              <a:rPr lang="de-DE" sz="1400" dirty="0">
                <a:effectLst/>
              </a:rPr>
              <a:t> </a:t>
            </a:r>
            <a:r>
              <a:rPr lang="de-DE" sz="1400" dirty="0" err="1">
                <a:effectLst/>
              </a:rPr>
              <a:t>to</a:t>
            </a:r>
            <a:r>
              <a:rPr lang="de-DE" sz="1400" dirty="0">
                <a:effectLst/>
              </a:rPr>
              <a:t> </a:t>
            </a:r>
            <a:r>
              <a:rPr lang="de-DE" sz="1400" dirty="0" err="1">
                <a:effectLst/>
              </a:rPr>
              <a:t>prevent</a:t>
            </a:r>
            <a:r>
              <a:rPr lang="de-DE" sz="1400" dirty="0">
                <a:effectLst/>
              </a:rPr>
              <a:t> </a:t>
            </a:r>
            <a:r>
              <a:rPr lang="de-DE" sz="1400" dirty="0" err="1">
                <a:effectLst/>
              </a:rPr>
              <a:t>exploitation</a:t>
            </a:r>
            <a:r>
              <a:rPr lang="de-DE" sz="1400" dirty="0">
                <a:effectLst/>
              </a:rPr>
              <a:t>, </a:t>
            </a:r>
            <a:r>
              <a:rPr lang="de-DE" sz="1400" dirty="0" err="1">
                <a:effectLst/>
              </a:rPr>
              <a:t>corruption</a:t>
            </a:r>
            <a:r>
              <a:rPr lang="de-DE" sz="1400" dirty="0">
                <a:effectLst/>
              </a:rPr>
              <a:t>, </a:t>
            </a:r>
            <a:r>
              <a:rPr lang="de-DE" sz="1400" dirty="0" err="1">
                <a:effectLst/>
              </a:rPr>
              <a:t>or</a:t>
            </a:r>
            <a:r>
              <a:rPr lang="de-DE" sz="1400" dirty="0">
                <a:effectLst/>
              </a:rPr>
              <a:t> </a:t>
            </a:r>
            <a:r>
              <a:rPr lang="de-DE" sz="1400" dirty="0" err="1">
                <a:effectLst/>
              </a:rPr>
              <a:t>loss</a:t>
            </a:r>
            <a:r>
              <a:rPr lang="de-DE" sz="1400" dirty="0">
                <a:effectLst/>
              </a:rPr>
              <a:t> </a:t>
            </a:r>
            <a:r>
              <a:rPr lang="de-DE" sz="1400" dirty="0" err="1">
                <a:effectLst/>
              </a:rPr>
              <a:t>of</a:t>
            </a:r>
            <a:r>
              <a:rPr lang="de-DE" sz="1400" dirty="0">
                <a:effectLst/>
              </a:rPr>
              <a:t> </a:t>
            </a:r>
            <a:r>
              <a:rPr lang="de-DE" sz="1400" dirty="0" err="1">
                <a:effectLst/>
              </a:rPr>
              <a:t>data</a:t>
            </a:r>
            <a:r>
              <a:rPr lang="de-DE" sz="1400" dirty="0">
                <a:effectLst/>
              </a:rPr>
              <a:t> o Strategic – Supports a </a:t>
            </a:r>
            <a:r>
              <a:rPr lang="de-DE" sz="1400" dirty="0" err="1">
                <a:effectLst/>
              </a:rPr>
              <a:t>campus</a:t>
            </a:r>
            <a:r>
              <a:rPr lang="de-DE" sz="1400" dirty="0">
                <a:effectLst/>
              </a:rPr>
              <a:t>, </a:t>
            </a:r>
            <a:r>
              <a:rPr lang="de-DE" sz="1400" dirty="0" err="1">
                <a:effectLst/>
              </a:rPr>
              <a:t>unit</a:t>
            </a:r>
            <a:r>
              <a:rPr lang="de-DE" sz="1400" dirty="0">
                <a:effectLst/>
              </a:rPr>
              <a:t>, </a:t>
            </a:r>
            <a:r>
              <a:rPr lang="de-DE" sz="1400" dirty="0" err="1">
                <a:effectLst/>
              </a:rPr>
              <a:t>or</a:t>
            </a:r>
            <a:r>
              <a:rPr lang="de-DE" sz="1400" dirty="0">
                <a:effectLst/>
              </a:rPr>
              <a:t> </a:t>
            </a:r>
            <a:r>
              <a:rPr lang="de-DE" sz="1400" dirty="0" err="1">
                <a:effectLst/>
              </a:rPr>
              <a:t>collaboration</a:t>
            </a:r>
            <a:r>
              <a:rPr lang="de-DE" sz="1400" dirty="0">
                <a:effectLst/>
              </a:rPr>
              <a:t> </a:t>
            </a:r>
            <a:r>
              <a:rPr lang="de-DE" sz="1400" dirty="0" err="1">
                <a:effectLst/>
              </a:rPr>
              <a:t>level</a:t>
            </a:r>
            <a:r>
              <a:rPr lang="de-DE" sz="1400" dirty="0">
                <a:effectLst/>
              </a:rPr>
              <a:t> </a:t>
            </a:r>
            <a:r>
              <a:rPr lang="de-DE" sz="1400" dirty="0" err="1">
                <a:effectLst/>
              </a:rPr>
              <a:t>objective</a:t>
            </a:r>
            <a:r>
              <a:rPr lang="de-DE" sz="1400" dirty="0"/>
              <a:t>.</a:t>
            </a:r>
            <a:endParaRPr lang="de-DE" sz="1400" dirty="0">
              <a:effectLst/>
            </a:endParaRPr>
          </a:p>
          <a:p>
            <a:pPr>
              <a:buFont typeface="+mj-lt"/>
              <a:buAutoNum type="arabicPeriod"/>
            </a:pPr>
            <a:endParaRPr lang="de-DE" sz="1400" dirty="0">
              <a:effectLst/>
            </a:endParaRPr>
          </a:p>
          <a:p>
            <a:pPr marL="342900" indent="-342900">
              <a:buFont typeface="+mj-lt"/>
              <a:buAutoNum type="arabicPeriod"/>
            </a:pPr>
            <a:r>
              <a:rPr lang="de-DE" sz="1400" dirty="0"/>
              <a:t>Use </a:t>
            </a:r>
            <a:r>
              <a:rPr lang="de-DE" sz="1400" dirty="0" err="1"/>
              <a:t>the</a:t>
            </a:r>
            <a:r>
              <a:rPr lang="de-DE" sz="1400" dirty="0"/>
              <a:t> </a:t>
            </a:r>
            <a:r>
              <a:rPr lang="de-DE" sz="1400" dirty="0" err="1"/>
              <a:t>below</a:t>
            </a:r>
            <a:r>
              <a:rPr lang="de-DE" sz="1400" dirty="0"/>
              <a:t> Risk Assessment Matrix </a:t>
            </a:r>
            <a:r>
              <a:rPr lang="de-DE" sz="1400" dirty="0" err="1"/>
              <a:t>to</a:t>
            </a:r>
            <a:r>
              <a:rPr lang="de-DE" sz="1400" dirty="0"/>
              <a:t> </a:t>
            </a:r>
            <a:r>
              <a:rPr lang="de-DE" sz="1400" dirty="0" err="1"/>
              <a:t>identify</a:t>
            </a:r>
            <a:r>
              <a:rPr lang="de-DE" sz="1400" dirty="0"/>
              <a:t> </a:t>
            </a:r>
            <a:r>
              <a:rPr lang="de-DE" sz="1400" dirty="0" err="1"/>
              <a:t>the</a:t>
            </a:r>
            <a:r>
              <a:rPr lang="de-DE" sz="1400" dirty="0"/>
              <a:t> </a:t>
            </a:r>
            <a:r>
              <a:rPr lang="de-DE" sz="1400" dirty="0" err="1"/>
              <a:t>appropriate</a:t>
            </a:r>
            <a:r>
              <a:rPr lang="de-DE" sz="1400" dirty="0"/>
              <a:t> </a:t>
            </a:r>
            <a:r>
              <a:rPr lang="de-DE" sz="1400" dirty="0" err="1"/>
              <a:t>risk</a:t>
            </a:r>
            <a:r>
              <a:rPr lang="de-DE" sz="1400" dirty="0"/>
              <a:t> </a:t>
            </a:r>
            <a:r>
              <a:rPr lang="de-DE" sz="1400" dirty="0" err="1"/>
              <a:t>approach</a:t>
            </a:r>
            <a:r>
              <a:rPr lang="de-DE" sz="1400" dirty="0"/>
              <a:t>.</a:t>
            </a:r>
          </a:p>
        </p:txBody>
      </p:sp>
    </p:spTree>
    <p:extLst>
      <p:ext uri="{BB962C8B-B14F-4D97-AF65-F5344CB8AC3E}">
        <p14:creationId xmlns:p14="http://schemas.microsoft.com/office/powerpoint/2010/main" val="4165129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Risk scale template</a:t>
            </a:r>
            <a:endParaRPr lang="en-US" b="0" dirty="0"/>
          </a:p>
        </p:txBody>
      </p:sp>
      <p:sp>
        <p:nvSpPr>
          <p:cNvPr id="8" name="Rectangle 13">
            <a:extLst>
              <a:ext uri="{FF2B5EF4-FFF2-40B4-BE49-F238E27FC236}">
                <a16:creationId xmlns:a16="http://schemas.microsoft.com/office/drawing/2014/main" id="{643E02EB-8B75-4C38-9EF6-D0B5B7FAD67E}"/>
              </a:ext>
            </a:extLst>
          </p:cNvPr>
          <p:cNvSpPr>
            <a:spLocks noChangeArrowheads="1"/>
          </p:cNvSpPr>
          <p:nvPr/>
        </p:nvSpPr>
        <p:spPr bwMode="auto">
          <a:xfrm>
            <a:off x="1816985"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1 </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Very low appetite</a:t>
            </a:r>
          </a:p>
        </p:txBody>
      </p:sp>
      <p:sp>
        <p:nvSpPr>
          <p:cNvPr id="7" name="Rectangle 8">
            <a:extLst>
              <a:ext uri="{FF2B5EF4-FFF2-40B4-BE49-F238E27FC236}">
                <a16:creationId xmlns:a16="http://schemas.microsoft.com/office/drawing/2014/main" id="{DED16909-0E4B-4301-B159-36BC85F535E4}"/>
              </a:ext>
            </a:extLst>
          </p:cNvPr>
          <p:cNvSpPr>
            <a:spLocks noChangeArrowheads="1"/>
          </p:cNvSpPr>
          <p:nvPr/>
        </p:nvSpPr>
        <p:spPr bwMode="auto">
          <a:xfrm>
            <a:off x="604837" y="2394408"/>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14" name="Rectangle 20">
            <a:extLst>
              <a:ext uri="{FF2B5EF4-FFF2-40B4-BE49-F238E27FC236}">
                <a16:creationId xmlns:a16="http://schemas.microsoft.com/office/drawing/2014/main" id="{966000D9-7E71-44EB-AB18-656243290B9C}"/>
              </a:ext>
            </a:extLst>
          </p:cNvPr>
          <p:cNvSpPr>
            <a:spLocks noChangeArrowheads="1"/>
          </p:cNvSpPr>
          <p:nvPr/>
        </p:nvSpPr>
        <p:spPr bwMode="auto">
          <a:xfrm>
            <a:off x="1848884"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18" name="Rectangle 8">
            <a:extLst>
              <a:ext uri="{FF2B5EF4-FFF2-40B4-BE49-F238E27FC236}">
                <a16:creationId xmlns:a16="http://schemas.microsoft.com/office/drawing/2014/main" id="{21667EBA-148E-404F-8982-0A86B76DF75F}"/>
              </a:ext>
            </a:extLst>
          </p:cNvPr>
          <p:cNvSpPr>
            <a:spLocks noChangeArrowheads="1"/>
          </p:cNvSpPr>
          <p:nvPr/>
        </p:nvSpPr>
        <p:spPr bwMode="auto">
          <a:xfrm>
            <a:off x="604837" y="4476572"/>
            <a:ext cx="1109663" cy="937232"/>
          </a:xfrm>
          <a:prstGeom prst="rect">
            <a:avLst/>
          </a:prstGeom>
          <a:solidFill>
            <a:schemeClr val="tx1"/>
          </a:solidFill>
          <a:ln>
            <a:noFill/>
          </a:ln>
          <a:effectLst/>
        </p:spPr>
        <p:txBody>
          <a:bodyPr wrap="square" lIns="0" tIns="54000" rIns="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19" name="Rectangle 8">
            <a:extLst>
              <a:ext uri="{FF2B5EF4-FFF2-40B4-BE49-F238E27FC236}">
                <a16:creationId xmlns:a16="http://schemas.microsoft.com/office/drawing/2014/main" id="{A289CD58-124E-41FE-AE4A-7413D8561C63}"/>
              </a:ext>
            </a:extLst>
          </p:cNvPr>
          <p:cNvSpPr>
            <a:spLocks noChangeArrowheads="1"/>
          </p:cNvSpPr>
          <p:nvPr/>
        </p:nvSpPr>
        <p:spPr bwMode="auto">
          <a:xfrm>
            <a:off x="604837" y="5517499"/>
            <a:ext cx="1109663" cy="1000265"/>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59" name="Rectangle 8">
            <a:extLst>
              <a:ext uri="{FF2B5EF4-FFF2-40B4-BE49-F238E27FC236}">
                <a16:creationId xmlns:a16="http://schemas.microsoft.com/office/drawing/2014/main" id="{F9DC7FD4-A79A-4325-95E7-D2BD3AD76882}"/>
              </a:ext>
            </a:extLst>
          </p:cNvPr>
          <p:cNvSpPr>
            <a:spLocks noChangeArrowheads="1"/>
          </p:cNvSpPr>
          <p:nvPr/>
        </p:nvSpPr>
        <p:spPr bwMode="auto">
          <a:xfrm>
            <a:off x="604837" y="3435490"/>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60" name="Line 42">
            <a:extLst>
              <a:ext uri="{FF2B5EF4-FFF2-40B4-BE49-F238E27FC236}">
                <a16:creationId xmlns:a16="http://schemas.microsoft.com/office/drawing/2014/main" id="{6D36C023-F0A2-4C37-AB9B-ACC477230EED}"/>
              </a:ext>
            </a:extLst>
          </p:cNvPr>
          <p:cNvSpPr>
            <a:spLocks noChangeShapeType="1"/>
          </p:cNvSpPr>
          <p:nvPr/>
        </p:nvSpPr>
        <p:spPr bwMode="auto">
          <a:xfrm>
            <a:off x="1816984" y="3384595"/>
            <a:ext cx="9635875"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61" name="Line 42">
            <a:extLst>
              <a:ext uri="{FF2B5EF4-FFF2-40B4-BE49-F238E27FC236}">
                <a16:creationId xmlns:a16="http://schemas.microsoft.com/office/drawing/2014/main" id="{5AF810DD-48C1-427F-9C28-3D8259461E07}"/>
              </a:ext>
            </a:extLst>
          </p:cNvPr>
          <p:cNvSpPr>
            <a:spLocks noChangeShapeType="1"/>
          </p:cNvSpPr>
          <p:nvPr/>
        </p:nvSpPr>
        <p:spPr bwMode="auto">
          <a:xfrm>
            <a:off x="1816985" y="4432958"/>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62" name="Line 42">
            <a:extLst>
              <a:ext uri="{FF2B5EF4-FFF2-40B4-BE49-F238E27FC236}">
                <a16:creationId xmlns:a16="http://schemas.microsoft.com/office/drawing/2014/main" id="{471B1C67-BE97-46AC-904F-7752042C5491}"/>
              </a:ext>
            </a:extLst>
          </p:cNvPr>
          <p:cNvSpPr>
            <a:spLocks noChangeShapeType="1"/>
          </p:cNvSpPr>
          <p:nvPr/>
        </p:nvSpPr>
        <p:spPr bwMode="auto">
          <a:xfrm>
            <a:off x="1816985" y="5474146"/>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33" name="Rectangle 13">
            <a:extLst>
              <a:ext uri="{FF2B5EF4-FFF2-40B4-BE49-F238E27FC236}">
                <a16:creationId xmlns:a16="http://schemas.microsoft.com/office/drawing/2014/main" id="{51D9F7B4-F7FD-4E2B-95AC-3AFCFBD82CE8}"/>
              </a:ext>
            </a:extLst>
          </p:cNvPr>
          <p:cNvSpPr>
            <a:spLocks noChangeArrowheads="1"/>
          </p:cNvSpPr>
          <p:nvPr/>
        </p:nvSpPr>
        <p:spPr bwMode="auto">
          <a:xfrm>
            <a:off x="3784774"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Low appetite</a:t>
            </a:r>
          </a:p>
        </p:txBody>
      </p:sp>
      <p:sp>
        <p:nvSpPr>
          <p:cNvPr id="34" name="Rectangle 13">
            <a:extLst>
              <a:ext uri="{FF2B5EF4-FFF2-40B4-BE49-F238E27FC236}">
                <a16:creationId xmlns:a16="http://schemas.microsoft.com/office/drawing/2014/main" id="{33287016-7B1C-4A20-AA64-C967601C8721}"/>
              </a:ext>
            </a:extLst>
          </p:cNvPr>
          <p:cNvSpPr>
            <a:spLocks noChangeArrowheads="1"/>
          </p:cNvSpPr>
          <p:nvPr/>
        </p:nvSpPr>
        <p:spPr bwMode="auto">
          <a:xfrm>
            <a:off x="575256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Moderate appetite</a:t>
            </a:r>
          </a:p>
        </p:txBody>
      </p:sp>
      <p:sp>
        <p:nvSpPr>
          <p:cNvPr id="35" name="Rectangle 13">
            <a:extLst>
              <a:ext uri="{FF2B5EF4-FFF2-40B4-BE49-F238E27FC236}">
                <a16:creationId xmlns:a16="http://schemas.microsoft.com/office/drawing/2014/main" id="{B2B1503F-8533-4E96-9FD7-D57CFB0888C9}"/>
              </a:ext>
            </a:extLst>
          </p:cNvPr>
          <p:cNvSpPr>
            <a:spLocks noChangeArrowheads="1"/>
          </p:cNvSpPr>
          <p:nvPr/>
        </p:nvSpPr>
        <p:spPr bwMode="auto">
          <a:xfrm>
            <a:off x="7720352"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4 - High appetite</a:t>
            </a:r>
          </a:p>
        </p:txBody>
      </p:sp>
      <p:sp>
        <p:nvSpPr>
          <p:cNvPr id="36" name="Rectangle 13">
            <a:extLst>
              <a:ext uri="{FF2B5EF4-FFF2-40B4-BE49-F238E27FC236}">
                <a16:creationId xmlns:a16="http://schemas.microsoft.com/office/drawing/2014/main" id="{043960B5-7511-45FE-BD4B-BF785C3A8688}"/>
              </a:ext>
            </a:extLst>
          </p:cNvPr>
          <p:cNvSpPr>
            <a:spLocks noChangeArrowheads="1"/>
          </p:cNvSpPr>
          <p:nvPr/>
        </p:nvSpPr>
        <p:spPr bwMode="auto">
          <a:xfrm>
            <a:off x="968814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5</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 Very high appetite</a:t>
            </a:r>
          </a:p>
        </p:txBody>
      </p:sp>
      <p:sp>
        <p:nvSpPr>
          <p:cNvPr id="37" name="Rectangle 20">
            <a:extLst>
              <a:ext uri="{FF2B5EF4-FFF2-40B4-BE49-F238E27FC236}">
                <a16:creationId xmlns:a16="http://schemas.microsoft.com/office/drawing/2014/main" id="{BE88A51E-4594-44BC-A569-93F3E35B6EC8}"/>
              </a:ext>
            </a:extLst>
          </p:cNvPr>
          <p:cNvSpPr>
            <a:spLocks noChangeArrowheads="1"/>
          </p:cNvSpPr>
          <p:nvPr/>
        </p:nvSpPr>
        <p:spPr bwMode="auto">
          <a:xfrm>
            <a:off x="3816673"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38" name="Rectangle 20">
            <a:extLst>
              <a:ext uri="{FF2B5EF4-FFF2-40B4-BE49-F238E27FC236}">
                <a16:creationId xmlns:a16="http://schemas.microsoft.com/office/drawing/2014/main" id="{D42595D4-9793-49D7-91F3-AA49BCA70F68}"/>
              </a:ext>
            </a:extLst>
          </p:cNvPr>
          <p:cNvSpPr>
            <a:spLocks noChangeArrowheads="1"/>
          </p:cNvSpPr>
          <p:nvPr/>
        </p:nvSpPr>
        <p:spPr bwMode="auto">
          <a:xfrm>
            <a:off x="5784462"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39" name="Rectangle 20">
            <a:extLst>
              <a:ext uri="{FF2B5EF4-FFF2-40B4-BE49-F238E27FC236}">
                <a16:creationId xmlns:a16="http://schemas.microsoft.com/office/drawing/2014/main" id="{C336D36C-9972-4AB9-A13F-9C123BF115E8}"/>
              </a:ext>
            </a:extLst>
          </p:cNvPr>
          <p:cNvSpPr>
            <a:spLocks noChangeArrowheads="1"/>
          </p:cNvSpPr>
          <p:nvPr/>
        </p:nvSpPr>
        <p:spPr bwMode="auto">
          <a:xfrm>
            <a:off x="7752251"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40" name="Rectangle 20">
            <a:extLst>
              <a:ext uri="{FF2B5EF4-FFF2-40B4-BE49-F238E27FC236}">
                <a16:creationId xmlns:a16="http://schemas.microsoft.com/office/drawing/2014/main" id="{9BB57729-2AFB-48CE-BB37-4C6358DFA8A1}"/>
              </a:ext>
            </a:extLst>
          </p:cNvPr>
          <p:cNvSpPr>
            <a:spLocks noChangeArrowheads="1"/>
          </p:cNvSpPr>
          <p:nvPr/>
        </p:nvSpPr>
        <p:spPr bwMode="auto">
          <a:xfrm>
            <a:off x="9720042"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6" name="Rectangle 20">
            <a:extLst>
              <a:ext uri="{FF2B5EF4-FFF2-40B4-BE49-F238E27FC236}">
                <a16:creationId xmlns:a16="http://schemas.microsoft.com/office/drawing/2014/main" id="{C27452B5-E0D2-4B5A-AE49-83E196C891F2}"/>
              </a:ext>
            </a:extLst>
          </p:cNvPr>
          <p:cNvSpPr>
            <a:spLocks noChangeArrowheads="1"/>
          </p:cNvSpPr>
          <p:nvPr/>
        </p:nvSpPr>
        <p:spPr bwMode="auto">
          <a:xfrm>
            <a:off x="1848884"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7" name="Rectangle 20">
            <a:extLst>
              <a:ext uri="{FF2B5EF4-FFF2-40B4-BE49-F238E27FC236}">
                <a16:creationId xmlns:a16="http://schemas.microsoft.com/office/drawing/2014/main" id="{89773A30-F1A5-47B8-B4E2-5703BD63828C}"/>
              </a:ext>
            </a:extLst>
          </p:cNvPr>
          <p:cNvSpPr>
            <a:spLocks noChangeArrowheads="1"/>
          </p:cNvSpPr>
          <p:nvPr/>
        </p:nvSpPr>
        <p:spPr bwMode="auto">
          <a:xfrm>
            <a:off x="3816673"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8" name="Rectangle 20">
            <a:extLst>
              <a:ext uri="{FF2B5EF4-FFF2-40B4-BE49-F238E27FC236}">
                <a16:creationId xmlns:a16="http://schemas.microsoft.com/office/drawing/2014/main" id="{C9A9B389-0EE3-4A72-A4A9-653BB42854B9}"/>
              </a:ext>
            </a:extLst>
          </p:cNvPr>
          <p:cNvSpPr>
            <a:spLocks noChangeArrowheads="1"/>
          </p:cNvSpPr>
          <p:nvPr/>
        </p:nvSpPr>
        <p:spPr bwMode="auto">
          <a:xfrm>
            <a:off x="5784462"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9" name="Rectangle 20">
            <a:extLst>
              <a:ext uri="{FF2B5EF4-FFF2-40B4-BE49-F238E27FC236}">
                <a16:creationId xmlns:a16="http://schemas.microsoft.com/office/drawing/2014/main" id="{B5EFFC91-1E40-4324-85AC-F6AFCCFC9CD4}"/>
              </a:ext>
            </a:extLst>
          </p:cNvPr>
          <p:cNvSpPr>
            <a:spLocks noChangeArrowheads="1"/>
          </p:cNvSpPr>
          <p:nvPr/>
        </p:nvSpPr>
        <p:spPr bwMode="auto">
          <a:xfrm>
            <a:off x="7752251"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0" name="Rectangle 20">
            <a:extLst>
              <a:ext uri="{FF2B5EF4-FFF2-40B4-BE49-F238E27FC236}">
                <a16:creationId xmlns:a16="http://schemas.microsoft.com/office/drawing/2014/main" id="{42B777ED-E5F0-48A0-848C-4026283D8E13}"/>
              </a:ext>
            </a:extLst>
          </p:cNvPr>
          <p:cNvSpPr>
            <a:spLocks noChangeArrowheads="1"/>
          </p:cNvSpPr>
          <p:nvPr/>
        </p:nvSpPr>
        <p:spPr bwMode="auto">
          <a:xfrm>
            <a:off x="9720042"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1" name="Rectangle 20">
            <a:extLst>
              <a:ext uri="{FF2B5EF4-FFF2-40B4-BE49-F238E27FC236}">
                <a16:creationId xmlns:a16="http://schemas.microsoft.com/office/drawing/2014/main" id="{B8E7C868-1CCB-4F73-B913-7D328D555BBC}"/>
              </a:ext>
            </a:extLst>
          </p:cNvPr>
          <p:cNvSpPr>
            <a:spLocks noChangeArrowheads="1"/>
          </p:cNvSpPr>
          <p:nvPr/>
        </p:nvSpPr>
        <p:spPr bwMode="auto">
          <a:xfrm>
            <a:off x="1848884"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2" name="Rectangle 20">
            <a:extLst>
              <a:ext uri="{FF2B5EF4-FFF2-40B4-BE49-F238E27FC236}">
                <a16:creationId xmlns:a16="http://schemas.microsoft.com/office/drawing/2014/main" id="{B4A5A174-5237-44E6-83A5-699144810FD4}"/>
              </a:ext>
            </a:extLst>
          </p:cNvPr>
          <p:cNvSpPr>
            <a:spLocks noChangeArrowheads="1"/>
          </p:cNvSpPr>
          <p:nvPr/>
        </p:nvSpPr>
        <p:spPr bwMode="auto">
          <a:xfrm>
            <a:off x="3816673"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3" name="Rectangle 20">
            <a:extLst>
              <a:ext uri="{FF2B5EF4-FFF2-40B4-BE49-F238E27FC236}">
                <a16:creationId xmlns:a16="http://schemas.microsoft.com/office/drawing/2014/main" id="{5F1DE5C1-BAA1-4ADE-8FCC-0DDBE4901EAB}"/>
              </a:ext>
            </a:extLst>
          </p:cNvPr>
          <p:cNvSpPr>
            <a:spLocks noChangeArrowheads="1"/>
          </p:cNvSpPr>
          <p:nvPr/>
        </p:nvSpPr>
        <p:spPr bwMode="auto">
          <a:xfrm>
            <a:off x="5784462"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4" name="Rectangle 20">
            <a:extLst>
              <a:ext uri="{FF2B5EF4-FFF2-40B4-BE49-F238E27FC236}">
                <a16:creationId xmlns:a16="http://schemas.microsoft.com/office/drawing/2014/main" id="{89FE04F7-56D6-4ECB-A3B2-C514F44382E7}"/>
              </a:ext>
            </a:extLst>
          </p:cNvPr>
          <p:cNvSpPr>
            <a:spLocks noChangeArrowheads="1"/>
          </p:cNvSpPr>
          <p:nvPr/>
        </p:nvSpPr>
        <p:spPr bwMode="auto">
          <a:xfrm>
            <a:off x="7752251"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5" name="Rectangle 20">
            <a:extLst>
              <a:ext uri="{FF2B5EF4-FFF2-40B4-BE49-F238E27FC236}">
                <a16:creationId xmlns:a16="http://schemas.microsoft.com/office/drawing/2014/main" id="{D101BDB1-49D5-4362-BA99-784D890C001A}"/>
              </a:ext>
            </a:extLst>
          </p:cNvPr>
          <p:cNvSpPr>
            <a:spLocks noChangeArrowheads="1"/>
          </p:cNvSpPr>
          <p:nvPr/>
        </p:nvSpPr>
        <p:spPr bwMode="auto">
          <a:xfrm>
            <a:off x="9720042"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6" name="Rectangle 20">
            <a:extLst>
              <a:ext uri="{FF2B5EF4-FFF2-40B4-BE49-F238E27FC236}">
                <a16:creationId xmlns:a16="http://schemas.microsoft.com/office/drawing/2014/main" id="{09D8EBCE-95B6-4C3C-BFD3-3E06C9C1C720}"/>
              </a:ext>
            </a:extLst>
          </p:cNvPr>
          <p:cNvSpPr>
            <a:spLocks noChangeArrowheads="1"/>
          </p:cNvSpPr>
          <p:nvPr/>
        </p:nvSpPr>
        <p:spPr bwMode="auto">
          <a:xfrm>
            <a:off x="1848884"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7" name="Rectangle 20">
            <a:extLst>
              <a:ext uri="{FF2B5EF4-FFF2-40B4-BE49-F238E27FC236}">
                <a16:creationId xmlns:a16="http://schemas.microsoft.com/office/drawing/2014/main" id="{8DA7C946-6E92-4BD4-8BDD-29B5A6442C1D}"/>
              </a:ext>
            </a:extLst>
          </p:cNvPr>
          <p:cNvSpPr>
            <a:spLocks noChangeArrowheads="1"/>
          </p:cNvSpPr>
          <p:nvPr/>
        </p:nvSpPr>
        <p:spPr bwMode="auto">
          <a:xfrm>
            <a:off x="3816673"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8" name="Rectangle 20">
            <a:extLst>
              <a:ext uri="{FF2B5EF4-FFF2-40B4-BE49-F238E27FC236}">
                <a16:creationId xmlns:a16="http://schemas.microsoft.com/office/drawing/2014/main" id="{2D32D680-0344-4C12-A337-BF7D58D42748}"/>
              </a:ext>
            </a:extLst>
          </p:cNvPr>
          <p:cNvSpPr>
            <a:spLocks noChangeArrowheads="1"/>
          </p:cNvSpPr>
          <p:nvPr/>
        </p:nvSpPr>
        <p:spPr bwMode="auto">
          <a:xfrm>
            <a:off x="5784462"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9" name="Rectangle 20">
            <a:extLst>
              <a:ext uri="{FF2B5EF4-FFF2-40B4-BE49-F238E27FC236}">
                <a16:creationId xmlns:a16="http://schemas.microsoft.com/office/drawing/2014/main" id="{A4100282-BEF8-4647-870B-093BA8D6EFF4}"/>
              </a:ext>
            </a:extLst>
          </p:cNvPr>
          <p:cNvSpPr>
            <a:spLocks noChangeArrowheads="1"/>
          </p:cNvSpPr>
          <p:nvPr/>
        </p:nvSpPr>
        <p:spPr bwMode="auto">
          <a:xfrm>
            <a:off x="7752251"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80" name="Rectangle 20">
            <a:extLst>
              <a:ext uri="{FF2B5EF4-FFF2-40B4-BE49-F238E27FC236}">
                <a16:creationId xmlns:a16="http://schemas.microsoft.com/office/drawing/2014/main" id="{7FA9A55B-DF9C-48D2-9634-CB799A55C12C}"/>
              </a:ext>
            </a:extLst>
          </p:cNvPr>
          <p:cNvSpPr>
            <a:spLocks noChangeArrowheads="1"/>
          </p:cNvSpPr>
          <p:nvPr/>
        </p:nvSpPr>
        <p:spPr bwMode="auto">
          <a:xfrm>
            <a:off x="9720042"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5" name="Foliennummernplatzhalter 4">
            <a:extLst>
              <a:ext uri="{FF2B5EF4-FFF2-40B4-BE49-F238E27FC236}">
                <a16:creationId xmlns:a16="http://schemas.microsoft.com/office/drawing/2014/main" id="{B4B646AF-A940-DA7B-B0DC-07E6BD629282}"/>
              </a:ext>
            </a:extLst>
          </p:cNvPr>
          <p:cNvSpPr>
            <a:spLocks noGrp="1"/>
          </p:cNvSpPr>
          <p:nvPr>
            <p:ph type="sldNum" sz="quarter" idx="4"/>
          </p:nvPr>
        </p:nvSpPr>
        <p:spPr/>
        <p:txBody>
          <a:bodyPr/>
          <a:lstStyle/>
          <a:p>
            <a:fld id="{37F5C94B-8C55-478B-B509-BAE6A06B2E2A}" type="slidenum">
              <a:rPr lang="en-IN" smtClean="0"/>
              <a:pPr/>
              <a:t>23</a:t>
            </a:fld>
            <a:endParaRPr lang="en-IN" dirty="0"/>
          </a:p>
        </p:txBody>
      </p:sp>
    </p:spTree>
    <p:extLst>
      <p:ext uri="{BB962C8B-B14F-4D97-AF65-F5344CB8AC3E}">
        <p14:creationId xmlns:p14="http://schemas.microsoft.com/office/powerpoint/2010/main" val="3297884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Risk scale</a:t>
            </a:r>
            <a:endParaRPr lang="en-US" b="0" dirty="0"/>
          </a:p>
        </p:txBody>
      </p:sp>
      <p:sp>
        <p:nvSpPr>
          <p:cNvPr id="8" name="Rectangle 13">
            <a:extLst>
              <a:ext uri="{FF2B5EF4-FFF2-40B4-BE49-F238E27FC236}">
                <a16:creationId xmlns:a16="http://schemas.microsoft.com/office/drawing/2014/main" id="{643E02EB-8B75-4C38-9EF6-D0B5B7FAD67E}"/>
              </a:ext>
            </a:extLst>
          </p:cNvPr>
          <p:cNvSpPr>
            <a:spLocks noChangeArrowheads="1"/>
          </p:cNvSpPr>
          <p:nvPr/>
        </p:nvSpPr>
        <p:spPr bwMode="auto">
          <a:xfrm>
            <a:off x="1816985"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1 </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Very low appetite</a:t>
            </a:r>
          </a:p>
        </p:txBody>
      </p:sp>
      <p:sp>
        <p:nvSpPr>
          <p:cNvPr id="7" name="Rectangle 8">
            <a:extLst>
              <a:ext uri="{FF2B5EF4-FFF2-40B4-BE49-F238E27FC236}">
                <a16:creationId xmlns:a16="http://schemas.microsoft.com/office/drawing/2014/main" id="{DED16909-0E4B-4301-B159-36BC85F535E4}"/>
              </a:ext>
            </a:extLst>
          </p:cNvPr>
          <p:cNvSpPr>
            <a:spLocks noChangeArrowheads="1"/>
          </p:cNvSpPr>
          <p:nvPr/>
        </p:nvSpPr>
        <p:spPr bwMode="auto">
          <a:xfrm>
            <a:off x="604837" y="2394408"/>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Risk taking</a:t>
            </a:r>
          </a:p>
        </p:txBody>
      </p:sp>
      <p:sp>
        <p:nvSpPr>
          <p:cNvPr id="14" name="Rectangle 20">
            <a:extLst>
              <a:ext uri="{FF2B5EF4-FFF2-40B4-BE49-F238E27FC236}">
                <a16:creationId xmlns:a16="http://schemas.microsoft.com/office/drawing/2014/main" id="{966000D9-7E71-44EB-AB18-656243290B9C}"/>
              </a:ext>
            </a:extLst>
          </p:cNvPr>
          <p:cNvSpPr>
            <a:spLocks noChangeArrowheads="1"/>
          </p:cNvSpPr>
          <p:nvPr/>
        </p:nvSpPr>
        <p:spPr bwMode="auto">
          <a:xfrm>
            <a:off x="1848884"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caution and often accepts as little risk as possible</a:t>
            </a:r>
            <a:endParaRPr lang="en-US" altLang="en-US" sz="1050" b="0" i="0" kern="0" dirty="0">
              <a:latin typeface="+mn-lt"/>
            </a:endParaRPr>
          </a:p>
        </p:txBody>
      </p:sp>
      <p:sp>
        <p:nvSpPr>
          <p:cNvPr id="18" name="Rectangle 8">
            <a:extLst>
              <a:ext uri="{FF2B5EF4-FFF2-40B4-BE49-F238E27FC236}">
                <a16:creationId xmlns:a16="http://schemas.microsoft.com/office/drawing/2014/main" id="{21667EBA-148E-404F-8982-0A86B76DF75F}"/>
              </a:ext>
            </a:extLst>
          </p:cNvPr>
          <p:cNvSpPr>
            <a:spLocks noChangeArrowheads="1"/>
          </p:cNvSpPr>
          <p:nvPr/>
        </p:nvSpPr>
        <p:spPr bwMode="auto">
          <a:xfrm>
            <a:off x="604837" y="4476572"/>
            <a:ext cx="1109663" cy="937232"/>
          </a:xfrm>
          <a:prstGeom prst="rect">
            <a:avLst/>
          </a:prstGeom>
          <a:solidFill>
            <a:schemeClr val="tx1"/>
          </a:solidFill>
          <a:ln>
            <a:noFill/>
          </a:ln>
          <a:effectLst/>
        </p:spPr>
        <p:txBody>
          <a:bodyPr wrap="square" lIns="0" tIns="54000" rIns="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Objective/negative impact relationship</a:t>
            </a:r>
          </a:p>
        </p:txBody>
      </p:sp>
      <p:sp>
        <p:nvSpPr>
          <p:cNvPr id="19" name="Rectangle 8">
            <a:extLst>
              <a:ext uri="{FF2B5EF4-FFF2-40B4-BE49-F238E27FC236}">
                <a16:creationId xmlns:a16="http://schemas.microsoft.com/office/drawing/2014/main" id="{A289CD58-124E-41FE-AE4A-7413D8561C63}"/>
              </a:ext>
            </a:extLst>
          </p:cNvPr>
          <p:cNvSpPr>
            <a:spLocks noChangeArrowheads="1"/>
          </p:cNvSpPr>
          <p:nvPr/>
        </p:nvSpPr>
        <p:spPr bwMode="auto">
          <a:xfrm>
            <a:off x="604837" y="5517499"/>
            <a:ext cx="1109663" cy="1000265"/>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Tolerance for uncertainty</a:t>
            </a:r>
          </a:p>
        </p:txBody>
      </p:sp>
      <p:sp>
        <p:nvSpPr>
          <p:cNvPr id="59" name="Rectangle 8">
            <a:extLst>
              <a:ext uri="{FF2B5EF4-FFF2-40B4-BE49-F238E27FC236}">
                <a16:creationId xmlns:a16="http://schemas.microsoft.com/office/drawing/2014/main" id="{F9DC7FD4-A79A-4325-95E7-D2BD3AD76882}"/>
              </a:ext>
            </a:extLst>
          </p:cNvPr>
          <p:cNvSpPr>
            <a:spLocks noChangeArrowheads="1"/>
          </p:cNvSpPr>
          <p:nvPr/>
        </p:nvSpPr>
        <p:spPr bwMode="auto">
          <a:xfrm>
            <a:off x="604837" y="3435490"/>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Choice when faced with multiple options</a:t>
            </a:r>
          </a:p>
        </p:txBody>
      </p:sp>
      <p:sp>
        <p:nvSpPr>
          <p:cNvPr id="60" name="Line 42">
            <a:extLst>
              <a:ext uri="{FF2B5EF4-FFF2-40B4-BE49-F238E27FC236}">
                <a16:creationId xmlns:a16="http://schemas.microsoft.com/office/drawing/2014/main" id="{6D36C023-F0A2-4C37-AB9B-ACC477230EED}"/>
              </a:ext>
            </a:extLst>
          </p:cNvPr>
          <p:cNvSpPr>
            <a:spLocks noChangeShapeType="1"/>
          </p:cNvSpPr>
          <p:nvPr/>
        </p:nvSpPr>
        <p:spPr bwMode="auto">
          <a:xfrm>
            <a:off x="1816984" y="3384595"/>
            <a:ext cx="9635875"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61" name="Line 42">
            <a:extLst>
              <a:ext uri="{FF2B5EF4-FFF2-40B4-BE49-F238E27FC236}">
                <a16:creationId xmlns:a16="http://schemas.microsoft.com/office/drawing/2014/main" id="{5AF810DD-48C1-427F-9C28-3D8259461E07}"/>
              </a:ext>
            </a:extLst>
          </p:cNvPr>
          <p:cNvSpPr>
            <a:spLocks noChangeShapeType="1"/>
          </p:cNvSpPr>
          <p:nvPr/>
        </p:nvSpPr>
        <p:spPr bwMode="auto">
          <a:xfrm>
            <a:off x="1816985" y="4432958"/>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62" name="Line 42">
            <a:extLst>
              <a:ext uri="{FF2B5EF4-FFF2-40B4-BE49-F238E27FC236}">
                <a16:creationId xmlns:a16="http://schemas.microsoft.com/office/drawing/2014/main" id="{471B1C67-BE97-46AC-904F-7752042C5491}"/>
              </a:ext>
            </a:extLst>
          </p:cNvPr>
          <p:cNvSpPr>
            <a:spLocks noChangeShapeType="1"/>
          </p:cNvSpPr>
          <p:nvPr/>
        </p:nvSpPr>
        <p:spPr bwMode="auto">
          <a:xfrm>
            <a:off x="1816985" y="5474146"/>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33" name="Rectangle 13">
            <a:extLst>
              <a:ext uri="{FF2B5EF4-FFF2-40B4-BE49-F238E27FC236}">
                <a16:creationId xmlns:a16="http://schemas.microsoft.com/office/drawing/2014/main" id="{51D9F7B4-F7FD-4E2B-95AC-3AFCFBD82CE8}"/>
              </a:ext>
            </a:extLst>
          </p:cNvPr>
          <p:cNvSpPr>
            <a:spLocks noChangeArrowheads="1"/>
          </p:cNvSpPr>
          <p:nvPr/>
        </p:nvSpPr>
        <p:spPr bwMode="auto">
          <a:xfrm>
            <a:off x="3784774"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Low appetite</a:t>
            </a:r>
          </a:p>
        </p:txBody>
      </p:sp>
      <p:sp>
        <p:nvSpPr>
          <p:cNvPr id="34" name="Rectangle 13">
            <a:extLst>
              <a:ext uri="{FF2B5EF4-FFF2-40B4-BE49-F238E27FC236}">
                <a16:creationId xmlns:a16="http://schemas.microsoft.com/office/drawing/2014/main" id="{33287016-7B1C-4A20-AA64-C967601C8721}"/>
              </a:ext>
            </a:extLst>
          </p:cNvPr>
          <p:cNvSpPr>
            <a:spLocks noChangeArrowheads="1"/>
          </p:cNvSpPr>
          <p:nvPr/>
        </p:nvSpPr>
        <p:spPr bwMode="auto">
          <a:xfrm>
            <a:off x="575256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Moderate appetite</a:t>
            </a:r>
          </a:p>
        </p:txBody>
      </p:sp>
      <p:sp>
        <p:nvSpPr>
          <p:cNvPr id="35" name="Rectangle 13">
            <a:extLst>
              <a:ext uri="{FF2B5EF4-FFF2-40B4-BE49-F238E27FC236}">
                <a16:creationId xmlns:a16="http://schemas.microsoft.com/office/drawing/2014/main" id="{B2B1503F-8533-4E96-9FD7-D57CFB0888C9}"/>
              </a:ext>
            </a:extLst>
          </p:cNvPr>
          <p:cNvSpPr>
            <a:spLocks noChangeArrowheads="1"/>
          </p:cNvSpPr>
          <p:nvPr/>
        </p:nvSpPr>
        <p:spPr bwMode="auto">
          <a:xfrm>
            <a:off x="7720352"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4 - High appetite</a:t>
            </a:r>
          </a:p>
        </p:txBody>
      </p:sp>
      <p:sp>
        <p:nvSpPr>
          <p:cNvPr id="36" name="Rectangle 13">
            <a:extLst>
              <a:ext uri="{FF2B5EF4-FFF2-40B4-BE49-F238E27FC236}">
                <a16:creationId xmlns:a16="http://schemas.microsoft.com/office/drawing/2014/main" id="{043960B5-7511-45FE-BD4B-BF785C3A8688}"/>
              </a:ext>
            </a:extLst>
          </p:cNvPr>
          <p:cNvSpPr>
            <a:spLocks noChangeArrowheads="1"/>
          </p:cNvSpPr>
          <p:nvPr/>
        </p:nvSpPr>
        <p:spPr bwMode="auto">
          <a:xfrm>
            <a:off x="968814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5</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 Very high appetite</a:t>
            </a:r>
          </a:p>
        </p:txBody>
      </p:sp>
      <p:sp>
        <p:nvSpPr>
          <p:cNvPr id="37" name="Rectangle 20">
            <a:extLst>
              <a:ext uri="{FF2B5EF4-FFF2-40B4-BE49-F238E27FC236}">
                <a16:creationId xmlns:a16="http://schemas.microsoft.com/office/drawing/2014/main" id="{BE88A51E-4594-44BC-A569-93F3E35B6EC8}"/>
              </a:ext>
            </a:extLst>
          </p:cNvPr>
          <p:cNvSpPr>
            <a:spLocks noChangeArrowheads="1"/>
          </p:cNvSpPr>
          <p:nvPr/>
        </p:nvSpPr>
        <p:spPr bwMode="auto">
          <a:xfrm>
            <a:off x="3816673"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a cautious approach towards taking risk</a:t>
            </a:r>
            <a:endParaRPr lang="en-US" altLang="en-US" sz="1050" b="0" i="0" kern="0" dirty="0">
              <a:latin typeface="+mn-lt"/>
            </a:endParaRPr>
          </a:p>
        </p:txBody>
      </p:sp>
      <p:sp>
        <p:nvSpPr>
          <p:cNvPr id="38" name="Rectangle 20">
            <a:extLst>
              <a:ext uri="{FF2B5EF4-FFF2-40B4-BE49-F238E27FC236}">
                <a16:creationId xmlns:a16="http://schemas.microsoft.com/office/drawing/2014/main" id="{D42595D4-9793-49D7-91F3-AA49BCA70F68}"/>
              </a:ext>
            </a:extLst>
          </p:cNvPr>
          <p:cNvSpPr>
            <a:spLocks noChangeArrowheads="1"/>
          </p:cNvSpPr>
          <p:nvPr/>
        </p:nvSpPr>
        <p:spPr bwMode="auto">
          <a:xfrm>
            <a:off x="5784462"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a balanced approach to risk taking</a:t>
            </a:r>
            <a:endParaRPr lang="en-US" altLang="en-US" sz="1050" b="0" i="0" kern="0" dirty="0">
              <a:latin typeface="+mn-lt"/>
            </a:endParaRPr>
          </a:p>
        </p:txBody>
      </p:sp>
      <p:sp>
        <p:nvSpPr>
          <p:cNvPr id="39" name="Rectangle 20">
            <a:extLst>
              <a:ext uri="{FF2B5EF4-FFF2-40B4-BE49-F238E27FC236}">
                <a16:creationId xmlns:a16="http://schemas.microsoft.com/office/drawing/2014/main" id="{C336D36C-9972-4AB9-A13F-9C123BF115E8}"/>
              </a:ext>
            </a:extLst>
          </p:cNvPr>
          <p:cNvSpPr>
            <a:spLocks noChangeArrowheads="1"/>
          </p:cNvSpPr>
          <p:nvPr/>
        </p:nvSpPr>
        <p:spPr bwMode="auto">
          <a:xfrm>
            <a:off x="7752251" y="2474417"/>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is willing to take greater than normal risks</a:t>
            </a:r>
            <a:endParaRPr lang="en-US" altLang="en-US" sz="1050" b="0" i="0" kern="0" dirty="0">
              <a:latin typeface="+mn-lt"/>
            </a:endParaRPr>
          </a:p>
        </p:txBody>
      </p:sp>
      <p:sp>
        <p:nvSpPr>
          <p:cNvPr id="40" name="Rectangle 20">
            <a:extLst>
              <a:ext uri="{FF2B5EF4-FFF2-40B4-BE49-F238E27FC236}">
                <a16:creationId xmlns:a16="http://schemas.microsoft.com/office/drawing/2014/main" id="{9BB57729-2AFB-48CE-BB37-4C6358DFA8A1}"/>
              </a:ext>
            </a:extLst>
          </p:cNvPr>
          <p:cNvSpPr>
            <a:spLocks noChangeArrowheads="1"/>
          </p:cNvSpPr>
          <p:nvPr/>
        </p:nvSpPr>
        <p:spPr bwMode="auto">
          <a:xfrm>
            <a:off x="9720042"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believes aggressive risk taking is justified</a:t>
            </a:r>
            <a:endParaRPr lang="en-US" altLang="en-US" sz="1050" b="0" i="0" kern="0" dirty="0">
              <a:latin typeface="+mn-lt"/>
            </a:endParaRPr>
          </a:p>
        </p:txBody>
      </p:sp>
      <p:sp>
        <p:nvSpPr>
          <p:cNvPr id="41" name="Rectangle 20">
            <a:extLst>
              <a:ext uri="{FF2B5EF4-FFF2-40B4-BE49-F238E27FC236}">
                <a16:creationId xmlns:a16="http://schemas.microsoft.com/office/drawing/2014/main" id="{2FBFCB0A-1419-43A5-92A2-36C6912B1760}"/>
              </a:ext>
            </a:extLst>
          </p:cNvPr>
          <p:cNvSpPr>
            <a:spLocks noChangeArrowheads="1"/>
          </p:cNvSpPr>
          <p:nvPr/>
        </p:nvSpPr>
        <p:spPr bwMode="auto">
          <a:xfrm>
            <a:off x="1848884"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select the lowest risk option, always</a:t>
            </a:r>
            <a:endParaRPr lang="en-US" altLang="en-US" sz="1050" b="0" i="0" kern="0" dirty="0">
              <a:latin typeface="+mn-lt"/>
            </a:endParaRPr>
          </a:p>
        </p:txBody>
      </p:sp>
      <p:sp>
        <p:nvSpPr>
          <p:cNvPr id="42" name="Rectangle 20">
            <a:extLst>
              <a:ext uri="{FF2B5EF4-FFF2-40B4-BE49-F238E27FC236}">
                <a16:creationId xmlns:a16="http://schemas.microsoft.com/office/drawing/2014/main" id="{09C65EA2-0674-409E-8A4C-FE251431FA3E}"/>
              </a:ext>
            </a:extLst>
          </p:cNvPr>
          <p:cNvSpPr>
            <a:spLocks noChangeArrowheads="1"/>
          </p:cNvSpPr>
          <p:nvPr/>
        </p:nvSpPr>
        <p:spPr bwMode="auto">
          <a:xfrm>
            <a:off x="3816673"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accept only if essential, and limited possibility/extent of failure</a:t>
            </a:r>
            <a:endParaRPr lang="en-US" altLang="en-US" sz="1050" b="0" i="0" kern="0" dirty="0">
              <a:latin typeface="+mn-lt"/>
            </a:endParaRPr>
          </a:p>
        </p:txBody>
      </p:sp>
      <p:sp>
        <p:nvSpPr>
          <p:cNvPr id="43" name="Rectangle 20">
            <a:extLst>
              <a:ext uri="{FF2B5EF4-FFF2-40B4-BE49-F238E27FC236}">
                <a16:creationId xmlns:a16="http://schemas.microsoft.com/office/drawing/2014/main" id="{777139AA-6837-4555-BC2A-2F31A3EF81D9}"/>
              </a:ext>
            </a:extLst>
          </p:cNvPr>
          <p:cNvSpPr>
            <a:spLocks noChangeArrowheads="1"/>
          </p:cNvSpPr>
          <p:nvPr/>
        </p:nvSpPr>
        <p:spPr bwMode="auto">
          <a:xfrm>
            <a:off x="5784462"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accept if limited, and </a:t>
            </a:r>
            <a:r>
              <a:rPr lang="en-GB" altLang="en-US" sz="1050" b="0" i="0" kern="0">
                <a:latin typeface="+mn-lt"/>
              </a:rPr>
              <a:t>heavily outweighed by </a:t>
            </a:r>
            <a:r>
              <a:rPr lang="en-GB" altLang="en-US" sz="1050" b="0" i="0" kern="0" dirty="0">
                <a:latin typeface="+mn-lt"/>
              </a:rPr>
              <a:t>benefits</a:t>
            </a:r>
            <a:endParaRPr lang="en-US" altLang="en-US" sz="1050" b="0" i="0" kern="0" dirty="0">
              <a:latin typeface="+mn-lt"/>
            </a:endParaRPr>
          </a:p>
        </p:txBody>
      </p:sp>
      <p:sp>
        <p:nvSpPr>
          <p:cNvPr id="44" name="Rectangle 20">
            <a:extLst>
              <a:ext uri="{FF2B5EF4-FFF2-40B4-BE49-F238E27FC236}">
                <a16:creationId xmlns:a16="http://schemas.microsoft.com/office/drawing/2014/main" id="{034252B7-8356-478B-88B6-E06080AC6C91}"/>
              </a:ext>
            </a:extLst>
          </p:cNvPr>
          <p:cNvSpPr>
            <a:spLocks noChangeArrowheads="1"/>
          </p:cNvSpPr>
          <p:nvPr/>
        </p:nvSpPr>
        <p:spPr bwMode="auto">
          <a:xfrm>
            <a:off x="7752251"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choose to put at risk, but will manage impact</a:t>
            </a:r>
            <a:endParaRPr lang="en-US" altLang="en-US" sz="1050" b="0" i="0" kern="0" dirty="0">
              <a:latin typeface="+mn-lt"/>
            </a:endParaRPr>
          </a:p>
        </p:txBody>
      </p:sp>
      <p:sp>
        <p:nvSpPr>
          <p:cNvPr id="45" name="Rectangle 20">
            <a:extLst>
              <a:ext uri="{FF2B5EF4-FFF2-40B4-BE49-F238E27FC236}">
                <a16:creationId xmlns:a16="http://schemas.microsoft.com/office/drawing/2014/main" id="{43C2A103-8402-4D9F-ABC9-A7B6E417A513}"/>
              </a:ext>
            </a:extLst>
          </p:cNvPr>
          <p:cNvSpPr>
            <a:spLocks noChangeArrowheads="1"/>
          </p:cNvSpPr>
          <p:nvPr/>
        </p:nvSpPr>
        <p:spPr bwMode="auto">
          <a:xfrm>
            <a:off x="9720042"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t>
            </a:r>
            <a:r>
              <a:rPr lang="en-GB" altLang="en-US" sz="1050" b="0" i="0" kern="0">
                <a:latin typeface="+mn-lt"/>
              </a:rPr>
              <a:t>choose </a:t>
            </a:r>
            <a:r>
              <a:rPr lang="en-GB" altLang="en-US" sz="1050" b="0" i="0" kern="0" dirty="0">
                <a:latin typeface="+mn-lt"/>
              </a:rPr>
              <a:t>the</a:t>
            </a:r>
            <a:r>
              <a:rPr lang="en-GB" altLang="en-US" sz="1050" b="0" i="0" kern="0">
                <a:latin typeface="+mn-lt"/>
              </a:rPr>
              <a:t> option with </a:t>
            </a:r>
            <a:r>
              <a:rPr lang="en-GB" altLang="en-US" sz="1050" b="0" i="0" kern="0" dirty="0">
                <a:latin typeface="+mn-lt"/>
              </a:rPr>
              <a:t>the</a:t>
            </a:r>
            <a:r>
              <a:rPr lang="en-GB" altLang="en-US" sz="1050" b="0" i="0" kern="0">
                <a:latin typeface="+mn-lt"/>
              </a:rPr>
              <a:t> highest </a:t>
            </a:r>
            <a:r>
              <a:rPr lang="en-GB" altLang="en-US" sz="1050" b="0" i="0" kern="0" dirty="0">
                <a:latin typeface="+mn-lt"/>
              </a:rPr>
              <a:t>return; accept possibility of failure</a:t>
            </a:r>
            <a:endParaRPr lang="en-US" altLang="en-US" sz="1050" b="0" i="0" kern="0" dirty="0">
              <a:latin typeface="+mn-lt"/>
            </a:endParaRPr>
          </a:p>
        </p:txBody>
      </p:sp>
      <p:sp>
        <p:nvSpPr>
          <p:cNvPr id="49" name="Rectangle 20">
            <a:extLst>
              <a:ext uri="{FF2B5EF4-FFF2-40B4-BE49-F238E27FC236}">
                <a16:creationId xmlns:a16="http://schemas.microsoft.com/office/drawing/2014/main" id="{5629CF03-6A17-45E3-A1FF-B53C5E1B4B43}"/>
              </a:ext>
            </a:extLst>
          </p:cNvPr>
          <p:cNvSpPr>
            <a:spLocks noChangeArrowheads="1"/>
          </p:cNvSpPr>
          <p:nvPr/>
        </p:nvSpPr>
        <p:spPr bwMode="auto">
          <a:xfrm>
            <a:off x="1848884"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Not willing to accept any potential negative impact in order to pursue strategic objectives</a:t>
            </a:r>
            <a:endParaRPr lang="en-US" altLang="en-US" sz="1050" b="0" i="0" kern="0" dirty="0">
              <a:latin typeface="+mn-lt"/>
            </a:endParaRPr>
          </a:p>
        </p:txBody>
      </p:sp>
      <p:sp>
        <p:nvSpPr>
          <p:cNvPr id="50" name="Rectangle 20">
            <a:extLst>
              <a:ext uri="{FF2B5EF4-FFF2-40B4-BE49-F238E27FC236}">
                <a16:creationId xmlns:a16="http://schemas.microsoft.com/office/drawing/2014/main" id="{AD7120EC-2E2E-49C5-881A-EF0A1825C39F}"/>
              </a:ext>
            </a:extLst>
          </p:cNvPr>
          <p:cNvSpPr>
            <a:spLocks noChangeArrowheads="1"/>
          </p:cNvSpPr>
          <p:nvPr/>
        </p:nvSpPr>
        <p:spPr bwMode="auto">
          <a:xfrm>
            <a:off x="3816673"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Only willing to accept a small potential negative impact in order to pursue strategic objectives</a:t>
            </a:r>
            <a:endParaRPr lang="en-US" altLang="en-US" sz="1050" b="0" i="0" kern="0" dirty="0">
              <a:latin typeface="+mn-lt"/>
            </a:endParaRPr>
          </a:p>
        </p:txBody>
      </p:sp>
      <p:sp>
        <p:nvSpPr>
          <p:cNvPr id="52" name="Rectangle 20">
            <a:extLst>
              <a:ext uri="{FF2B5EF4-FFF2-40B4-BE49-F238E27FC236}">
                <a16:creationId xmlns:a16="http://schemas.microsoft.com/office/drawing/2014/main" id="{70BDF7A5-EB10-4FCC-B878-43FE9CC0C0CF}"/>
              </a:ext>
            </a:extLst>
          </p:cNvPr>
          <p:cNvSpPr>
            <a:spLocks noChangeArrowheads="1"/>
          </p:cNvSpPr>
          <p:nvPr/>
        </p:nvSpPr>
        <p:spPr bwMode="auto">
          <a:xfrm>
            <a:off x="5784462"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Potential negative impact and the completion of strategic objectives are given </a:t>
            </a:r>
            <a:r>
              <a:rPr lang="en-GB" altLang="en-US" sz="1050" b="0" i="0" kern="0">
                <a:latin typeface="+mn-lt"/>
              </a:rPr>
              <a:t>equal consideration</a:t>
            </a:r>
            <a:endParaRPr lang="en-US" altLang="en-US" sz="1050" b="0" i="0" kern="0" dirty="0">
              <a:latin typeface="+mn-lt"/>
            </a:endParaRPr>
          </a:p>
        </p:txBody>
      </p:sp>
      <p:sp>
        <p:nvSpPr>
          <p:cNvPr id="53" name="Rectangle 20">
            <a:extLst>
              <a:ext uri="{FF2B5EF4-FFF2-40B4-BE49-F238E27FC236}">
                <a16:creationId xmlns:a16="http://schemas.microsoft.com/office/drawing/2014/main" id="{80B82A11-28AE-4D9D-907E-92C8AB49974C}"/>
              </a:ext>
            </a:extLst>
          </p:cNvPr>
          <p:cNvSpPr>
            <a:spLocks noChangeArrowheads="1"/>
          </p:cNvSpPr>
          <p:nvPr/>
        </p:nvSpPr>
        <p:spPr bwMode="auto">
          <a:xfrm>
            <a:off x="7752251" y="4585762"/>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Willing to accept some potential negative </a:t>
            </a:r>
            <a:r>
              <a:rPr lang="en-GB" altLang="en-US" sz="1050" b="0" i="0" kern="0">
                <a:latin typeface="+mn-lt"/>
              </a:rPr>
              <a:t>impact to </a:t>
            </a:r>
            <a:r>
              <a:rPr lang="en-GB" altLang="en-US" sz="1050" b="0" i="0" kern="0" dirty="0">
                <a:latin typeface="+mn-lt"/>
              </a:rPr>
              <a:t>pursue strategic objectives</a:t>
            </a:r>
            <a:endParaRPr lang="en-US" altLang="en-US" sz="1050" b="0" i="0" kern="0" dirty="0">
              <a:latin typeface="+mn-lt"/>
            </a:endParaRPr>
          </a:p>
        </p:txBody>
      </p:sp>
      <p:sp>
        <p:nvSpPr>
          <p:cNvPr id="54" name="Rectangle 20">
            <a:extLst>
              <a:ext uri="{FF2B5EF4-FFF2-40B4-BE49-F238E27FC236}">
                <a16:creationId xmlns:a16="http://schemas.microsoft.com/office/drawing/2014/main" id="{E51C0D7B-87C8-4147-977B-679E0B2A1909}"/>
              </a:ext>
            </a:extLst>
          </p:cNvPr>
          <p:cNvSpPr>
            <a:spLocks noChangeArrowheads="1"/>
          </p:cNvSpPr>
          <p:nvPr/>
        </p:nvSpPr>
        <p:spPr bwMode="auto">
          <a:xfrm>
            <a:off x="9720042" y="4585762"/>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Willing to accept a potential large negative </a:t>
            </a:r>
            <a:r>
              <a:rPr lang="en-GB" altLang="en-US" sz="1050" b="0" i="0" kern="0">
                <a:latin typeface="+mn-lt"/>
              </a:rPr>
              <a:t>impact to </a:t>
            </a:r>
            <a:r>
              <a:rPr lang="en-GB" altLang="en-US" sz="1050" b="0" i="0" kern="0" dirty="0">
                <a:latin typeface="+mn-lt"/>
              </a:rPr>
              <a:t>pursue strategic objectives</a:t>
            </a:r>
            <a:endParaRPr lang="en-US" altLang="en-US" sz="1050" b="0" i="0" kern="0" dirty="0">
              <a:latin typeface="+mn-lt"/>
            </a:endParaRPr>
          </a:p>
        </p:txBody>
      </p:sp>
      <p:sp>
        <p:nvSpPr>
          <p:cNvPr id="56" name="Rectangle 20">
            <a:extLst>
              <a:ext uri="{FF2B5EF4-FFF2-40B4-BE49-F238E27FC236}">
                <a16:creationId xmlns:a16="http://schemas.microsoft.com/office/drawing/2014/main" id="{F9EDEDC2-87F9-4B2B-B306-38C33A21E5DF}"/>
              </a:ext>
            </a:extLst>
          </p:cNvPr>
          <p:cNvSpPr>
            <a:spLocks noChangeArrowheads="1"/>
          </p:cNvSpPr>
          <p:nvPr/>
        </p:nvSpPr>
        <p:spPr bwMode="auto">
          <a:xfrm>
            <a:off x="1848884"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Very low</a:t>
            </a:r>
            <a:endParaRPr lang="en-US" altLang="en-US" sz="1050" b="0" i="0" kern="0" dirty="0">
              <a:latin typeface="+mn-lt"/>
            </a:endParaRPr>
          </a:p>
        </p:txBody>
      </p:sp>
      <p:sp>
        <p:nvSpPr>
          <p:cNvPr id="57" name="Rectangle 20">
            <a:extLst>
              <a:ext uri="{FF2B5EF4-FFF2-40B4-BE49-F238E27FC236}">
                <a16:creationId xmlns:a16="http://schemas.microsoft.com/office/drawing/2014/main" id="{4DD2649A-0ECE-44A1-B1A0-13AE9C193D7A}"/>
              </a:ext>
            </a:extLst>
          </p:cNvPr>
          <p:cNvSpPr>
            <a:spLocks noChangeArrowheads="1"/>
          </p:cNvSpPr>
          <p:nvPr/>
        </p:nvSpPr>
        <p:spPr bwMode="auto">
          <a:xfrm>
            <a:off x="3816673"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Low</a:t>
            </a:r>
            <a:endParaRPr lang="en-US" altLang="en-US" sz="1050" b="0" i="0" kern="0" dirty="0">
              <a:latin typeface="+mn-lt"/>
            </a:endParaRPr>
          </a:p>
        </p:txBody>
      </p:sp>
      <p:sp>
        <p:nvSpPr>
          <p:cNvPr id="58" name="Rectangle 20">
            <a:extLst>
              <a:ext uri="{FF2B5EF4-FFF2-40B4-BE49-F238E27FC236}">
                <a16:creationId xmlns:a16="http://schemas.microsoft.com/office/drawing/2014/main" id="{0EFE3311-E079-4316-892E-D434E98673D9}"/>
              </a:ext>
            </a:extLst>
          </p:cNvPr>
          <p:cNvSpPr>
            <a:spLocks noChangeArrowheads="1"/>
          </p:cNvSpPr>
          <p:nvPr/>
        </p:nvSpPr>
        <p:spPr bwMode="auto">
          <a:xfrm>
            <a:off x="5784462"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Limited</a:t>
            </a:r>
            <a:endParaRPr lang="en-US" altLang="en-US" sz="1050" b="0" i="0" kern="0" dirty="0">
              <a:latin typeface="+mn-lt"/>
            </a:endParaRPr>
          </a:p>
        </p:txBody>
      </p:sp>
      <p:sp>
        <p:nvSpPr>
          <p:cNvPr id="64" name="Rectangle 20">
            <a:extLst>
              <a:ext uri="{FF2B5EF4-FFF2-40B4-BE49-F238E27FC236}">
                <a16:creationId xmlns:a16="http://schemas.microsoft.com/office/drawing/2014/main" id="{59064D5C-EF47-4074-BB45-7BFC0E01043E}"/>
              </a:ext>
            </a:extLst>
          </p:cNvPr>
          <p:cNvSpPr>
            <a:spLocks noChangeArrowheads="1"/>
          </p:cNvSpPr>
          <p:nvPr/>
        </p:nvSpPr>
        <p:spPr bwMode="auto">
          <a:xfrm>
            <a:off x="7752251"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Expect some</a:t>
            </a:r>
            <a:endParaRPr lang="en-US" altLang="en-US" sz="1050" b="0" i="0" kern="0" dirty="0">
              <a:latin typeface="+mn-lt"/>
            </a:endParaRPr>
          </a:p>
        </p:txBody>
      </p:sp>
      <p:sp>
        <p:nvSpPr>
          <p:cNvPr id="65" name="Rectangle 20">
            <a:extLst>
              <a:ext uri="{FF2B5EF4-FFF2-40B4-BE49-F238E27FC236}">
                <a16:creationId xmlns:a16="http://schemas.microsoft.com/office/drawing/2014/main" id="{63211AFC-EFEE-4D46-980F-EF647169E137}"/>
              </a:ext>
            </a:extLst>
          </p:cNvPr>
          <p:cNvSpPr>
            <a:spLocks noChangeArrowheads="1"/>
          </p:cNvSpPr>
          <p:nvPr/>
        </p:nvSpPr>
        <p:spPr bwMode="auto">
          <a:xfrm>
            <a:off x="9720042"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Fully anticipated</a:t>
            </a:r>
            <a:endParaRPr lang="en-US" altLang="en-US" sz="1050" b="0" i="0" kern="0" dirty="0">
              <a:latin typeface="+mn-lt"/>
            </a:endParaRPr>
          </a:p>
        </p:txBody>
      </p:sp>
      <p:sp>
        <p:nvSpPr>
          <p:cNvPr id="46" name="Rectangle: Rounded Corners 45">
            <a:extLst>
              <a:ext uri="{FF2B5EF4-FFF2-40B4-BE49-F238E27FC236}">
                <a16:creationId xmlns:a16="http://schemas.microsoft.com/office/drawing/2014/main" id="{FB15BE1C-A50B-42B0-A8AD-58B0DAA488E3}"/>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
        <p:nvSpPr>
          <p:cNvPr id="5" name="Foliennummernplatzhalter 4">
            <a:extLst>
              <a:ext uri="{FF2B5EF4-FFF2-40B4-BE49-F238E27FC236}">
                <a16:creationId xmlns:a16="http://schemas.microsoft.com/office/drawing/2014/main" id="{15B3C1CA-731F-5360-6F2A-CFCA9C4A7249}"/>
              </a:ext>
            </a:extLst>
          </p:cNvPr>
          <p:cNvSpPr>
            <a:spLocks noGrp="1"/>
          </p:cNvSpPr>
          <p:nvPr>
            <p:ph type="sldNum" sz="quarter" idx="4"/>
          </p:nvPr>
        </p:nvSpPr>
        <p:spPr/>
        <p:txBody>
          <a:bodyPr/>
          <a:lstStyle/>
          <a:p>
            <a:fld id="{37F5C94B-8C55-478B-B509-BAE6A06B2E2A}" type="slidenum">
              <a:rPr lang="en-IN" smtClean="0"/>
              <a:pPr/>
              <a:t>24</a:t>
            </a:fld>
            <a:endParaRPr lang="en-IN" dirty="0"/>
          </a:p>
        </p:txBody>
      </p:sp>
    </p:spTree>
    <p:extLst>
      <p:ext uri="{BB962C8B-B14F-4D97-AF65-F5344CB8AC3E}">
        <p14:creationId xmlns:p14="http://schemas.microsoft.com/office/powerpoint/2010/main" val="936905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44" imgH="344" progId="TCLayout.ActiveDocument.1">
                  <p:embed/>
                </p:oleObj>
              </mc:Choice>
              <mc:Fallback>
                <p:oleObj name="think-cell Slide" r:id="rId10"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Risk matrix</a:t>
            </a:r>
            <a:endParaRPr lang="en-US" sz="2400" b="0" kern="0" dirty="0"/>
          </a:p>
        </p:txBody>
      </p:sp>
      <p:sp>
        <p:nvSpPr>
          <p:cNvPr id="2" name="Rectangle 39">
            <a:extLst>
              <a:ext uri="{FF2B5EF4-FFF2-40B4-BE49-F238E27FC236}">
                <a16:creationId xmlns:a16="http://schemas.microsoft.com/office/drawing/2014/main" id="{F7436658-AF24-06C6-DBF4-9172DD5E40CF}"/>
              </a:ext>
            </a:extLst>
          </p:cNvPr>
          <p:cNvSpPr>
            <a:spLocks noChangeArrowheads="1"/>
          </p:cNvSpPr>
          <p:nvPr>
            <p:custDataLst>
              <p:tags r:id="rId2"/>
            </p:custDataLst>
          </p:nvPr>
        </p:nvSpPr>
        <p:spPr bwMode="auto">
          <a:xfrm>
            <a:off x="145071" y="3625711"/>
            <a:ext cx="1258358" cy="394980"/>
          </a:xfrm>
          <a:prstGeom prst="rect">
            <a:avLst/>
          </a:prstGeom>
          <a:noFill/>
          <a:ln w="9525">
            <a:noFill/>
            <a:miter lim="800000"/>
            <a:headEnd/>
            <a:tailEnd/>
          </a:ln>
          <a:effectLst/>
        </p:spPr>
        <p:txBody>
          <a:bodyPr wrap="none" lIns="180975"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lang="en-GB" sz="1400" b="1" kern="0" dirty="0"/>
              <a:t>Likelihood</a:t>
            </a:r>
            <a:endParaRPr kumimoji="0" lang="en-GB" sz="1400" b="1" i="0" u="none" strike="noStrike" kern="0" cap="none" spc="0" normalizeH="0" baseline="0" noProof="0" dirty="0">
              <a:ln>
                <a:noFill/>
              </a:ln>
              <a:effectLst/>
              <a:uLnTx/>
              <a:uFillTx/>
            </a:endParaRPr>
          </a:p>
        </p:txBody>
      </p:sp>
      <p:sp>
        <p:nvSpPr>
          <p:cNvPr id="4" name="Rectangle 38">
            <a:extLst>
              <a:ext uri="{FF2B5EF4-FFF2-40B4-BE49-F238E27FC236}">
                <a16:creationId xmlns:a16="http://schemas.microsoft.com/office/drawing/2014/main" id="{6AF8E06E-6E17-8E2E-E464-F35AD84AAB88}"/>
              </a:ext>
            </a:extLst>
          </p:cNvPr>
          <p:cNvSpPr>
            <a:spLocks noChangeArrowheads="1"/>
          </p:cNvSpPr>
          <p:nvPr>
            <p:custDataLst>
              <p:tags r:id="rId3"/>
            </p:custDataLst>
          </p:nvPr>
        </p:nvSpPr>
        <p:spPr bwMode="auto">
          <a:xfrm>
            <a:off x="3730705" y="5773880"/>
            <a:ext cx="772647"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Marginal</a:t>
            </a:r>
          </a:p>
        </p:txBody>
      </p:sp>
      <p:sp>
        <p:nvSpPr>
          <p:cNvPr id="5" name="Rectangle 38">
            <a:extLst>
              <a:ext uri="{FF2B5EF4-FFF2-40B4-BE49-F238E27FC236}">
                <a16:creationId xmlns:a16="http://schemas.microsoft.com/office/drawing/2014/main" id="{0F09B39B-7B7E-0442-0476-F1F584321303}"/>
              </a:ext>
            </a:extLst>
          </p:cNvPr>
          <p:cNvSpPr>
            <a:spLocks noChangeArrowheads="1"/>
          </p:cNvSpPr>
          <p:nvPr>
            <p:custDataLst>
              <p:tags r:id="rId4"/>
            </p:custDataLst>
          </p:nvPr>
        </p:nvSpPr>
        <p:spPr bwMode="auto">
          <a:xfrm>
            <a:off x="1615553" y="4881229"/>
            <a:ext cx="952184" cy="277641"/>
          </a:xfrm>
          <a:prstGeom prst="rect">
            <a:avLst/>
          </a:prstGeom>
          <a:noFill/>
          <a:ln w="9525">
            <a:noFill/>
            <a:miter lim="800000"/>
            <a:headEnd/>
            <a:tailEnd/>
          </a:ln>
          <a:effectLst/>
        </p:spPr>
        <p:txBody>
          <a:bodyPr wrap="none" lIns="92075" tIns="46038" rIns="92075" bIns="46038">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Improbable</a:t>
            </a:r>
          </a:p>
        </p:txBody>
      </p:sp>
      <p:sp>
        <p:nvSpPr>
          <p:cNvPr id="6" name="Rectangle 38">
            <a:extLst>
              <a:ext uri="{FF2B5EF4-FFF2-40B4-BE49-F238E27FC236}">
                <a16:creationId xmlns:a16="http://schemas.microsoft.com/office/drawing/2014/main" id="{5A07B682-C382-353A-41FC-F4A225DE1E2E}"/>
              </a:ext>
            </a:extLst>
          </p:cNvPr>
          <p:cNvSpPr>
            <a:spLocks noChangeArrowheads="1"/>
          </p:cNvSpPr>
          <p:nvPr>
            <p:custDataLst>
              <p:tags r:id="rId5"/>
            </p:custDataLst>
          </p:nvPr>
        </p:nvSpPr>
        <p:spPr bwMode="auto">
          <a:xfrm>
            <a:off x="1692495" y="2400343"/>
            <a:ext cx="798295" cy="277641"/>
          </a:xfrm>
          <a:prstGeom prst="rect">
            <a:avLst/>
          </a:prstGeom>
          <a:noFill/>
          <a:ln w="9525">
            <a:noFill/>
            <a:miter lim="800000"/>
            <a:headEnd/>
            <a:tailEnd/>
          </a:ln>
          <a:effectLst/>
        </p:spPr>
        <p:txBody>
          <a:bodyPr wrap="none" lIns="92075" tIns="46038" rIns="92075" bIns="46038">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Probable</a:t>
            </a:r>
          </a:p>
        </p:txBody>
      </p:sp>
      <p:sp>
        <p:nvSpPr>
          <p:cNvPr id="7" name="Rectangle 45">
            <a:extLst>
              <a:ext uri="{FF2B5EF4-FFF2-40B4-BE49-F238E27FC236}">
                <a16:creationId xmlns:a16="http://schemas.microsoft.com/office/drawing/2014/main" id="{F9D42BBB-E805-A7CE-B4A0-E647D7ECD504}"/>
              </a:ext>
            </a:extLst>
          </p:cNvPr>
          <p:cNvSpPr/>
          <p:nvPr/>
        </p:nvSpPr>
        <p:spPr bwMode="auto">
          <a:xfrm>
            <a:off x="2632971" y="1816776"/>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8" name="Rectangle 46">
            <a:extLst>
              <a:ext uri="{FF2B5EF4-FFF2-40B4-BE49-F238E27FC236}">
                <a16:creationId xmlns:a16="http://schemas.microsoft.com/office/drawing/2014/main" id="{D42DEEDB-A4AD-5A6A-7411-7B6F676489E9}"/>
              </a:ext>
            </a:extLst>
          </p:cNvPr>
          <p:cNvSpPr/>
          <p:nvPr/>
        </p:nvSpPr>
        <p:spPr bwMode="auto">
          <a:xfrm>
            <a:off x="5505326" y="1816776"/>
            <a:ext cx="2880847" cy="1297292"/>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9" name="Rectangle 47">
            <a:extLst>
              <a:ext uri="{FF2B5EF4-FFF2-40B4-BE49-F238E27FC236}">
                <a16:creationId xmlns:a16="http://schemas.microsoft.com/office/drawing/2014/main" id="{CB173C65-78FB-0FF7-CA50-95B5D0C847CA}"/>
              </a:ext>
            </a:extLst>
          </p:cNvPr>
          <p:cNvSpPr/>
          <p:nvPr/>
        </p:nvSpPr>
        <p:spPr bwMode="auto">
          <a:xfrm>
            <a:off x="2632971" y="3113951"/>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11" name="Rectangle 48">
            <a:extLst>
              <a:ext uri="{FF2B5EF4-FFF2-40B4-BE49-F238E27FC236}">
                <a16:creationId xmlns:a16="http://schemas.microsoft.com/office/drawing/2014/main" id="{23F1C1F9-2604-CC9D-F68E-88867DBBC6B5}"/>
              </a:ext>
            </a:extLst>
          </p:cNvPr>
          <p:cNvSpPr/>
          <p:nvPr/>
        </p:nvSpPr>
        <p:spPr bwMode="auto">
          <a:xfrm>
            <a:off x="5505326" y="3113951"/>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12" name="Rectangle 3">
            <a:extLst>
              <a:ext uri="{FF2B5EF4-FFF2-40B4-BE49-F238E27FC236}">
                <a16:creationId xmlns:a16="http://schemas.microsoft.com/office/drawing/2014/main" id="{660A2CF0-D00A-59CD-C667-031D1BD464A3}"/>
              </a:ext>
            </a:extLst>
          </p:cNvPr>
          <p:cNvSpPr/>
          <p:nvPr/>
        </p:nvSpPr>
        <p:spPr bwMode="auto">
          <a:xfrm>
            <a:off x="2632971" y="4400586"/>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14" name="Rectangle 4">
            <a:extLst>
              <a:ext uri="{FF2B5EF4-FFF2-40B4-BE49-F238E27FC236}">
                <a16:creationId xmlns:a16="http://schemas.microsoft.com/office/drawing/2014/main" id="{63EB82AF-1A19-DEBA-D076-2A8E43470273}"/>
              </a:ext>
            </a:extLst>
          </p:cNvPr>
          <p:cNvSpPr/>
          <p:nvPr/>
        </p:nvSpPr>
        <p:spPr bwMode="auto">
          <a:xfrm>
            <a:off x="5505326" y="4400584"/>
            <a:ext cx="2880847" cy="1297293"/>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17" name="Rectangle 5">
            <a:extLst>
              <a:ext uri="{FF2B5EF4-FFF2-40B4-BE49-F238E27FC236}">
                <a16:creationId xmlns:a16="http://schemas.microsoft.com/office/drawing/2014/main" id="{1D2631E5-BADF-ABE4-176C-39FCC10EFDC4}"/>
              </a:ext>
            </a:extLst>
          </p:cNvPr>
          <p:cNvSpPr/>
          <p:nvPr/>
        </p:nvSpPr>
        <p:spPr bwMode="auto">
          <a:xfrm>
            <a:off x="8393892" y="1816776"/>
            <a:ext cx="2880847" cy="1297292"/>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20" name="Rectangle 6">
            <a:extLst>
              <a:ext uri="{FF2B5EF4-FFF2-40B4-BE49-F238E27FC236}">
                <a16:creationId xmlns:a16="http://schemas.microsoft.com/office/drawing/2014/main" id="{D9C924B8-D04F-C035-E89D-52363347B258}"/>
              </a:ext>
            </a:extLst>
          </p:cNvPr>
          <p:cNvSpPr/>
          <p:nvPr/>
        </p:nvSpPr>
        <p:spPr bwMode="auto">
          <a:xfrm>
            <a:off x="8393892" y="3113951"/>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22" name="Rectangle 7">
            <a:extLst>
              <a:ext uri="{FF2B5EF4-FFF2-40B4-BE49-F238E27FC236}">
                <a16:creationId xmlns:a16="http://schemas.microsoft.com/office/drawing/2014/main" id="{F2643048-CBA6-7FBD-2BB9-279F288E1363}"/>
              </a:ext>
            </a:extLst>
          </p:cNvPr>
          <p:cNvSpPr/>
          <p:nvPr/>
        </p:nvSpPr>
        <p:spPr bwMode="auto">
          <a:xfrm>
            <a:off x="8393892" y="4400584"/>
            <a:ext cx="2880847" cy="1297293"/>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Name </a:t>
            </a:r>
            <a:r>
              <a:rPr lang="en-US" sz="1400" b="1" kern="0">
                <a:cs typeface="Times New Roman" pitchFamily="18" charset="0"/>
              </a:rPr>
              <a:t>of risk</a:t>
            </a:r>
            <a:endParaRPr lang="en-US" sz="1400" b="1" kern="0" dirty="0">
              <a:cs typeface="Times New Roman" pitchFamily="18" charset="0"/>
            </a:endParaRPr>
          </a:p>
        </p:txBody>
      </p:sp>
      <p:sp>
        <p:nvSpPr>
          <p:cNvPr id="24" name="Rectangle 38">
            <a:extLst>
              <a:ext uri="{FF2B5EF4-FFF2-40B4-BE49-F238E27FC236}">
                <a16:creationId xmlns:a16="http://schemas.microsoft.com/office/drawing/2014/main" id="{039C020A-A08A-4587-E3CE-235E2E569AF4}"/>
              </a:ext>
            </a:extLst>
          </p:cNvPr>
          <p:cNvSpPr>
            <a:spLocks noChangeArrowheads="1"/>
          </p:cNvSpPr>
          <p:nvPr>
            <p:custDataLst>
              <p:tags r:id="rId6"/>
            </p:custDataLst>
          </p:nvPr>
        </p:nvSpPr>
        <p:spPr bwMode="auto">
          <a:xfrm>
            <a:off x="1529790" y="3684381"/>
            <a:ext cx="944169" cy="277641"/>
          </a:xfrm>
          <a:prstGeom prst="rect">
            <a:avLst/>
          </a:prstGeom>
          <a:noFill/>
          <a:ln w="9525">
            <a:noFill/>
            <a:miter lim="800000"/>
            <a:headEnd/>
            <a:tailEnd/>
          </a:ln>
          <a:effectLst/>
        </p:spPr>
        <p:txBody>
          <a:bodyPr wrap="none" lIns="92075" tIns="46038" rIns="92075" bIns="46038">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GB" sz="1200" kern="0" dirty="0"/>
              <a:t>Occasional</a:t>
            </a:r>
            <a:endParaRPr kumimoji="0" lang="en-GB" sz="1200" b="0" i="0" u="none" strike="noStrike" kern="0" cap="none" spc="0" normalizeH="0" baseline="0" noProof="0" dirty="0">
              <a:ln>
                <a:noFill/>
              </a:ln>
              <a:effectLst/>
              <a:uLnTx/>
              <a:uFillTx/>
            </a:endParaRPr>
          </a:p>
        </p:txBody>
      </p:sp>
      <p:sp>
        <p:nvSpPr>
          <p:cNvPr id="26" name="Rectangle 38">
            <a:extLst>
              <a:ext uri="{FF2B5EF4-FFF2-40B4-BE49-F238E27FC236}">
                <a16:creationId xmlns:a16="http://schemas.microsoft.com/office/drawing/2014/main" id="{5FB460FC-176E-A7F0-AB9A-304678E8966E}"/>
              </a:ext>
            </a:extLst>
          </p:cNvPr>
          <p:cNvSpPr>
            <a:spLocks noChangeArrowheads="1"/>
          </p:cNvSpPr>
          <p:nvPr>
            <p:custDataLst>
              <p:tags r:id="rId7"/>
            </p:custDataLst>
          </p:nvPr>
        </p:nvSpPr>
        <p:spPr bwMode="auto">
          <a:xfrm>
            <a:off x="6547764" y="5773880"/>
            <a:ext cx="833562"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Moderate</a:t>
            </a:r>
          </a:p>
        </p:txBody>
      </p:sp>
      <p:sp>
        <p:nvSpPr>
          <p:cNvPr id="27" name="Rectangle 38">
            <a:extLst>
              <a:ext uri="{FF2B5EF4-FFF2-40B4-BE49-F238E27FC236}">
                <a16:creationId xmlns:a16="http://schemas.microsoft.com/office/drawing/2014/main" id="{4035A6D6-34DB-3EC6-B801-6A8E4900F61E}"/>
              </a:ext>
            </a:extLst>
          </p:cNvPr>
          <p:cNvSpPr>
            <a:spLocks noChangeArrowheads="1"/>
          </p:cNvSpPr>
          <p:nvPr>
            <p:custDataLst>
              <p:tags r:id="rId8"/>
            </p:custDataLst>
          </p:nvPr>
        </p:nvSpPr>
        <p:spPr bwMode="auto">
          <a:xfrm>
            <a:off x="9557304" y="5773880"/>
            <a:ext cx="654026"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Critical</a:t>
            </a:r>
          </a:p>
        </p:txBody>
      </p:sp>
      <p:sp>
        <p:nvSpPr>
          <p:cNvPr id="10" name="Foliennummernplatzhalter 4">
            <a:extLst>
              <a:ext uri="{FF2B5EF4-FFF2-40B4-BE49-F238E27FC236}">
                <a16:creationId xmlns:a16="http://schemas.microsoft.com/office/drawing/2014/main" id="{C2FE4C28-1800-4C21-5157-F77FB1E1C716}"/>
              </a:ext>
            </a:extLst>
          </p:cNvPr>
          <p:cNvSpPr>
            <a:spLocks noGrp="1"/>
          </p:cNvSpPr>
          <p:nvPr>
            <p:ph type="sldNum" sz="quarter" idx="4"/>
          </p:nvPr>
        </p:nvSpPr>
        <p:spPr>
          <a:xfrm>
            <a:off x="9181195" y="6632714"/>
            <a:ext cx="2743200" cy="187565"/>
          </a:xfrm>
        </p:spPr>
        <p:txBody>
          <a:bodyPr/>
          <a:lstStyle/>
          <a:p>
            <a:fld id="{37F5C94B-8C55-478B-B509-BAE6A06B2E2A}" type="slidenum">
              <a:rPr lang="en-IN" smtClean="0"/>
              <a:pPr/>
              <a:t>25</a:t>
            </a:fld>
            <a:endParaRPr lang="en-IN" dirty="0"/>
          </a:p>
        </p:txBody>
      </p:sp>
    </p:spTree>
    <p:extLst>
      <p:ext uri="{BB962C8B-B14F-4D97-AF65-F5344CB8AC3E}">
        <p14:creationId xmlns:p14="http://schemas.microsoft.com/office/powerpoint/2010/main" val="3499954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0" imgW="344" imgH="344" progId="TCLayout.ActiveDocument.1">
                  <p:embed/>
                </p:oleObj>
              </mc:Choice>
              <mc:Fallback>
                <p:oleObj name="think-cell Slide" r:id="rId20"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Risk matrix</a:t>
            </a:r>
            <a:endParaRPr lang="en-GB"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26</a:t>
            </a:fld>
            <a:endParaRPr lang="en-US" sz="1000" dirty="0">
              <a:solidFill>
                <a:srgbClr val="ADAFBB"/>
              </a:solidFill>
            </a:endParaRPr>
          </a:p>
        </p:txBody>
      </p:sp>
      <p:grpSp>
        <p:nvGrpSpPr>
          <p:cNvPr id="2" name="Gruppieren 1">
            <a:extLst>
              <a:ext uri="{FF2B5EF4-FFF2-40B4-BE49-F238E27FC236}">
                <a16:creationId xmlns:a16="http://schemas.microsoft.com/office/drawing/2014/main" id="{51F8022A-B5AB-E940-8303-E621577F9B0C}"/>
              </a:ext>
            </a:extLst>
          </p:cNvPr>
          <p:cNvGrpSpPr/>
          <p:nvPr/>
        </p:nvGrpSpPr>
        <p:grpSpPr>
          <a:xfrm>
            <a:off x="318170" y="1950304"/>
            <a:ext cx="5851278" cy="3834877"/>
            <a:chOff x="-296951" y="1816776"/>
            <a:chExt cx="11571690" cy="4846575"/>
          </a:xfrm>
        </p:grpSpPr>
        <p:sp>
          <p:nvSpPr>
            <p:cNvPr id="39" name="Rectangle 39">
              <a:extLst>
                <a:ext uri="{FF2B5EF4-FFF2-40B4-BE49-F238E27FC236}">
                  <a16:creationId xmlns:a16="http://schemas.microsoft.com/office/drawing/2014/main" id="{77BF7716-E4CC-45BB-A96A-08CAB55A0504}"/>
                </a:ext>
              </a:extLst>
            </p:cNvPr>
            <p:cNvSpPr>
              <a:spLocks noChangeArrowheads="1"/>
            </p:cNvSpPr>
            <p:nvPr>
              <p:custDataLst>
                <p:tags r:id="rId10"/>
              </p:custDataLst>
            </p:nvPr>
          </p:nvSpPr>
          <p:spPr bwMode="auto">
            <a:xfrm rot="16200000">
              <a:off x="-774882" y="3399397"/>
              <a:ext cx="1736987" cy="781126"/>
            </a:xfrm>
            <a:prstGeom prst="rect">
              <a:avLst/>
            </a:prstGeom>
            <a:noFill/>
            <a:ln w="9525">
              <a:noFill/>
              <a:miter lim="800000"/>
              <a:headEnd/>
              <a:tailEnd/>
            </a:ln>
            <a:effectLst/>
          </p:spPr>
          <p:txBody>
            <a:bodyPr wrap="squar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lang="en-GB" sz="1400" b="1" kern="0" dirty="0"/>
                <a:t>Likelihood</a:t>
              </a:r>
              <a:endParaRPr kumimoji="0" lang="en-GB" sz="1400" b="1" i="0" u="none" strike="noStrike" kern="0" cap="none" spc="0" normalizeH="0" baseline="0" noProof="0" dirty="0">
                <a:ln>
                  <a:noFill/>
                </a:ln>
                <a:effectLst/>
                <a:uLnTx/>
                <a:uFillTx/>
              </a:endParaRPr>
            </a:p>
          </p:txBody>
        </p:sp>
        <p:sp>
          <p:nvSpPr>
            <p:cNvPr id="40" name="Rectangle 40">
              <a:extLst>
                <a:ext uri="{FF2B5EF4-FFF2-40B4-BE49-F238E27FC236}">
                  <a16:creationId xmlns:a16="http://schemas.microsoft.com/office/drawing/2014/main" id="{3B426556-05C0-42CE-8DB9-124DF9B75346}"/>
                </a:ext>
              </a:extLst>
            </p:cNvPr>
            <p:cNvSpPr>
              <a:spLocks noChangeArrowheads="1"/>
            </p:cNvSpPr>
            <p:nvPr>
              <p:custDataLst>
                <p:tags r:id="rId11"/>
              </p:custDataLst>
            </p:nvPr>
          </p:nvSpPr>
          <p:spPr bwMode="auto">
            <a:xfrm>
              <a:off x="6455342" y="6268371"/>
              <a:ext cx="942566" cy="394980"/>
            </a:xfrm>
            <a:prstGeom prst="rect">
              <a:avLst/>
            </a:prstGeom>
            <a:noFill/>
            <a:ln w="9525">
              <a:noFill/>
              <a:miter lim="800000"/>
              <a:headEnd/>
              <a:tailEnd/>
            </a:ln>
            <a:effectLst/>
          </p:spPr>
          <p:txBody>
            <a:bodyPr wrap="non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Impact</a:t>
              </a:r>
            </a:p>
          </p:txBody>
        </p:sp>
        <p:sp>
          <p:nvSpPr>
            <p:cNvPr id="43" name="Rectangle 38">
              <a:extLst>
                <a:ext uri="{FF2B5EF4-FFF2-40B4-BE49-F238E27FC236}">
                  <a16:creationId xmlns:a16="http://schemas.microsoft.com/office/drawing/2014/main" id="{9189A66D-4CDE-45D3-A8CE-120CF9982D2B}"/>
                </a:ext>
              </a:extLst>
            </p:cNvPr>
            <p:cNvSpPr>
              <a:spLocks noChangeArrowheads="1"/>
            </p:cNvSpPr>
            <p:nvPr>
              <p:custDataLst>
                <p:tags r:id="rId12"/>
              </p:custDataLst>
            </p:nvPr>
          </p:nvSpPr>
          <p:spPr bwMode="auto">
            <a:xfrm>
              <a:off x="3730705" y="5773880"/>
              <a:ext cx="772647"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Marginal</a:t>
              </a:r>
            </a:p>
          </p:txBody>
        </p:sp>
        <p:sp>
          <p:nvSpPr>
            <p:cNvPr id="44" name="Rectangle 38">
              <a:extLst>
                <a:ext uri="{FF2B5EF4-FFF2-40B4-BE49-F238E27FC236}">
                  <a16:creationId xmlns:a16="http://schemas.microsoft.com/office/drawing/2014/main" id="{F6F5E6D7-A22E-48F4-9130-B455BD3143E4}"/>
                </a:ext>
              </a:extLst>
            </p:cNvPr>
            <p:cNvSpPr>
              <a:spLocks noChangeArrowheads="1"/>
            </p:cNvSpPr>
            <p:nvPr>
              <p:custDataLst>
                <p:tags r:id="rId13"/>
              </p:custDataLst>
            </p:nvPr>
          </p:nvSpPr>
          <p:spPr bwMode="auto">
            <a:xfrm>
              <a:off x="1615553" y="4881229"/>
              <a:ext cx="952184" cy="277641"/>
            </a:xfrm>
            <a:prstGeom prst="rect">
              <a:avLst/>
            </a:prstGeom>
            <a:noFill/>
            <a:ln w="9525">
              <a:noFill/>
              <a:miter lim="800000"/>
              <a:headEnd/>
              <a:tailEnd/>
            </a:ln>
            <a:effectLst/>
          </p:spPr>
          <p:txBody>
            <a:bodyPr wrap="none" lIns="92075" tIns="46038" rIns="92075" bIns="46038">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Improbable</a:t>
              </a:r>
            </a:p>
          </p:txBody>
        </p:sp>
        <p:sp>
          <p:nvSpPr>
            <p:cNvPr id="45" name="Rectangle 38">
              <a:extLst>
                <a:ext uri="{FF2B5EF4-FFF2-40B4-BE49-F238E27FC236}">
                  <a16:creationId xmlns:a16="http://schemas.microsoft.com/office/drawing/2014/main" id="{CB6CE85F-CC10-481F-8446-AAFAF9538B3A}"/>
                </a:ext>
              </a:extLst>
            </p:cNvPr>
            <p:cNvSpPr>
              <a:spLocks noChangeArrowheads="1"/>
            </p:cNvSpPr>
            <p:nvPr>
              <p:custDataLst>
                <p:tags r:id="rId14"/>
              </p:custDataLst>
            </p:nvPr>
          </p:nvSpPr>
          <p:spPr bwMode="auto">
            <a:xfrm>
              <a:off x="1692495" y="2400343"/>
              <a:ext cx="798295" cy="277641"/>
            </a:xfrm>
            <a:prstGeom prst="rect">
              <a:avLst/>
            </a:prstGeom>
            <a:noFill/>
            <a:ln w="9525">
              <a:noFill/>
              <a:miter lim="800000"/>
              <a:headEnd/>
              <a:tailEnd/>
            </a:ln>
            <a:effectLst/>
          </p:spPr>
          <p:txBody>
            <a:bodyPr wrap="none" lIns="92075" tIns="46038" rIns="92075" bIns="46038">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Probable</a:t>
              </a:r>
            </a:p>
          </p:txBody>
        </p:sp>
        <p:sp>
          <p:nvSpPr>
            <p:cNvPr id="46" name="Rectangle 45">
              <a:extLst>
                <a:ext uri="{FF2B5EF4-FFF2-40B4-BE49-F238E27FC236}">
                  <a16:creationId xmlns:a16="http://schemas.microsoft.com/office/drawing/2014/main" id="{F5350A74-F832-4786-AC3A-C3E1408947E8}"/>
                </a:ext>
              </a:extLst>
            </p:cNvPr>
            <p:cNvSpPr/>
            <p:nvPr/>
          </p:nvSpPr>
          <p:spPr bwMode="auto">
            <a:xfrm>
              <a:off x="2632971" y="1816776"/>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47" name="Rectangle 46">
              <a:extLst>
                <a:ext uri="{FF2B5EF4-FFF2-40B4-BE49-F238E27FC236}">
                  <a16:creationId xmlns:a16="http://schemas.microsoft.com/office/drawing/2014/main" id="{75B0660F-9007-45EB-B48F-4147D7445E71}"/>
                </a:ext>
              </a:extLst>
            </p:cNvPr>
            <p:cNvSpPr/>
            <p:nvPr/>
          </p:nvSpPr>
          <p:spPr bwMode="auto">
            <a:xfrm>
              <a:off x="5505326" y="1816776"/>
              <a:ext cx="2880847" cy="1297292"/>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48" name="Rectangle 47">
              <a:extLst>
                <a:ext uri="{FF2B5EF4-FFF2-40B4-BE49-F238E27FC236}">
                  <a16:creationId xmlns:a16="http://schemas.microsoft.com/office/drawing/2014/main" id="{B3D120D9-049C-4562-A96C-9D4A8BE7DDBA}"/>
                </a:ext>
              </a:extLst>
            </p:cNvPr>
            <p:cNvSpPr/>
            <p:nvPr/>
          </p:nvSpPr>
          <p:spPr bwMode="auto">
            <a:xfrm>
              <a:off x="2632971" y="3113951"/>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49" name="Rectangle 48">
              <a:extLst>
                <a:ext uri="{FF2B5EF4-FFF2-40B4-BE49-F238E27FC236}">
                  <a16:creationId xmlns:a16="http://schemas.microsoft.com/office/drawing/2014/main" id="{E4D4BC6E-392D-4DA1-A71F-317910F8195E}"/>
                </a:ext>
              </a:extLst>
            </p:cNvPr>
            <p:cNvSpPr/>
            <p:nvPr/>
          </p:nvSpPr>
          <p:spPr bwMode="auto">
            <a:xfrm>
              <a:off x="5505326" y="3113951"/>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4" name="Rectangle 3">
              <a:extLst>
                <a:ext uri="{FF2B5EF4-FFF2-40B4-BE49-F238E27FC236}">
                  <a16:creationId xmlns:a16="http://schemas.microsoft.com/office/drawing/2014/main" id="{450DED1D-7433-0881-7109-87D0309E6207}"/>
                </a:ext>
              </a:extLst>
            </p:cNvPr>
            <p:cNvSpPr/>
            <p:nvPr/>
          </p:nvSpPr>
          <p:spPr bwMode="auto">
            <a:xfrm>
              <a:off x="2632971" y="4400586"/>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5" name="Rectangle 4">
              <a:extLst>
                <a:ext uri="{FF2B5EF4-FFF2-40B4-BE49-F238E27FC236}">
                  <a16:creationId xmlns:a16="http://schemas.microsoft.com/office/drawing/2014/main" id="{E6F70B8F-713B-296D-0492-8993208F7402}"/>
                </a:ext>
              </a:extLst>
            </p:cNvPr>
            <p:cNvSpPr/>
            <p:nvPr/>
          </p:nvSpPr>
          <p:spPr bwMode="auto">
            <a:xfrm>
              <a:off x="5505326" y="4400584"/>
              <a:ext cx="2880847" cy="1297293"/>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6" name="Rectangle 5">
              <a:extLst>
                <a:ext uri="{FF2B5EF4-FFF2-40B4-BE49-F238E27FC236}">
                  <a16:creationId xmlns:a16="http://schemas.microsoft.com/office/drawing/2014/main" id="{3C7E915A-0CF2-A92C-C7DF-3FA9E5CAE3BC}"/>
                </a:ext>
              </a:extLst>
            </p:cNvPr>
            <p:cNvSpPr/>
            <p:nvPr/>
          </p:nvSpPr>
          <p:spPr bwMode="auto">
            <a:xfrm>
              <a:off x="8393892" y="1816776"/>
              <a:ext cx="2880847" cy="1297292"/>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7" name="Rectangle 6">
              <a:extLst>
                <a:ext uri="{FF2B5EF4-FFF2-40B4-BE49-F238E27FC236}">
                  <a16:creationId xmlns:a16="http://schemas.microsoft.com/office/drawing/2014/main" id="{6D4B381E-B31C-4A84-282E-9706A4A2593A}"/>
                </a:ext>
              </a:extLst>
            </p:cNvPr>
            <p:cNvSpPr/>
            <p:nvPr/>
          </p:nvSpPr>
          <p:spPr bwMode="auto">
            <a:xfrm>
              <a:off x="8393892" y="3113951"/>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8" name="Rectangle 7">
              <a:extLst>
                <a:ext uri="{FF2B5EF4-FFF2-40B4-BE49-F238E27FC236}">
                  <a16:creationId xmlns:a16="http://schemas.microsoft.com/office/drawing/2014/main" id="{F08FC16F-3AC8-20C1-5A53-FBA2855D71C3}"/>
                </a:ext>
              </a:extLst>
            </p:cNvPr>
            <p:cNvSpPr/>
            <p:nvPr/>
          </p:nvSpPr>
          <p:spPr bwMode="auto">
            <a:xfrm>
              <a:off x="8393892" y="4400584"/>
              <a:ext cx="2880847" cy="1297293"/>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b="1" kern="0" dirty="0">
                <a:cs typeface="Times New Roman" pitchFamily="18" charset="0"/>
              </a:endParaRPr>
            </a:p>
          </p:txBody>
        </p:sp>
        <p:sp>
          <p:nvSpPr>
            <p:cNvPr id="9" name="Rectangle 38">
              <a:extLst>
                <a:ext uri="{FF2B5EF4-FFF2-40B4-BE49-F238E27FC236}">
                  <a16:creationId xmlns:a16="http://schemas.microsoft.com/office/drawing/2014/main" id="{88F4B7D4-CB7E-2C60-3829-A5673734C2FD}"/>
                </a:ext>
              </a:extLst>
            </p:cNvPr>
            <p:cNvSpPr>
              <a:spLocks noChangeArrowheads="1"/>
            </p:cNvSpPr>
            <p:nvPr>
              <p:custDataLst>
                <p:tags r:id="rId15"/>
              </p:custDataLst>
            </p:nvPr>
          </p:nvSpPr>
          <p:spPr bwMode="auto">
            <a:xfrm>
              <a:off x="1529790" y="3684381"/>
              <a:ext cx="944169" cy="277641"/>
            </a:xfrm>
            <a:prstGeom prst="rect">
              <a:avLst/>
            </a:prstGeom>
            <a:noFill/>
            <a:ln w="9525">
              <a:noFill/>
              <a:miter lim="800000"/>
              <a:headEnd/>
              <a:tailEnd/>
            </a:ln>
            <a:effectLst/>
          </p:spPr>
          <p:txBody>
            <a:bodyPr wrap="none" lIns="92075" tIns="46038" rIns="92075" bIns="46038">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GB" sz="1200" kern="0" dirty="0"/>
                <a:t>Occasional</a:t>
              </a:r>
              <a:endParaRPr kumimoji="0" lang="en-GB" sz="1200" b="0" i="0" u="none" strike="noStrike" kern="0" cap="none" spc="0" normalizeH="0" baseline="0" noProof="0" dirty="0">
                <a:ln>
                  <a:noFill/>
                </a:ln>
                <a:effectLst/>
                <a:uLnTx/>
                <a:uFillTx/>
              </a:endParaRPr>
            </a:p>
          </p:txBody>
        </p:sp>
        <p:sp>
          <p:nvSpPr>
            <p:cNvPr id="11" name="Rectangle 38">
              <a:extLst>
                <a:ext uri="{FF2B5EF4-FFF2-40B4-BE49-F238E27FC236}">
                  <a16:creationId xmlns:a16="http://schemas.microsoft.com/office/drawing/2014/main" id="{E76C7D9B-D333-C900-5988-9332031093B0}"/>
                </a:ext>
              </a:extLst>
            </p:cNvPr>
            <p:cNvSpPr>
              <a:spLocks noChangeArrowheads="1"/>
            </p:cNvSpPr>
            <p:nvPr>
              <p:custDataLst>
                <p:tags r:id="rId16"/>
              </p:custDataLst>
            </p:nvPr>
          </p:nvSpPr>
          <p:spPr bwMode="auto">
            <a:xfrm>
              <a:off x="6547764" y="5773880"/>
              <a:ext cx="833562"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Moderate</a:t>
              </a:r>
            </a:p>
          </p:txBody>
        </p:sp>
        <p:sp>
          <p:nvSpPr>
            <p:cNvPr id="12" name="Rectangle 38">
              <a:extLst>
                <a:ext uri="{FF2B5EF4-FFF2-40B4-BE49-F238E27FC236}">
                  <a16:creationId xmlns:a16="http://schemas.microsoft.com/office/drawing/2014/main" id="{DA468448-2ED9-133E-044D-95AE7280DE63}"/>
                </a:ext>
              </a:extLst>
            </p:cNvPr>
            <p:cNvSpPr>
              <a:spLocks noChangeArrowheads="1"/>
            </p:cNvSpPr>
            <p:nvPr>
              <p:custDataLst>
                <p:tags r:id="rId17"/>
              </p:custDataLst>
            </p:nvPr>
          </p:nvSpPr>
          <p:spPr bwMode="auto">
            <a:xfrm>
              <a:off x="9557304" y="5773880"/>
              <a:ext cx="654026"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Critical</a:t>
              </a:r>
            </a:p>
          </p:txBody>
        </p:sp>
      </p:grpSp>
      <p:sp>
        <p:nvSpPr>
          <p:cNvPr id="10" name="Oval 9">
            <a:extLst>
              <a:ext uri="{FF2B5EF4-FFF2-40B4-BE49-F238E27FC236}">
                <a16:creationId xmlns:a16="http://schemas.microsoft.com/office/drawing/2014/main" id="{CB98245D-DDA5-54BF-5332-82C8F6AFBE93}"/>
              </a:ext>
            </a:extLst>
          </p:cNvPr>
          <p:cNvSpPr/>
          <p:nvPr/>
        </p:nvSpPr>
        <p:spPr>
          <a:xfrm>
            <a:off x="1983034" y="2070659"/>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1</a:t>
            </a:r>
          </a:p>
        </p:txBody>
      </p:sp>
      <p:sp>
        <p:nvSpPr>
          <p:cNvPr id="14" name="Oval 13">
            <a:extLst>
              <a:ext uri="{FF2B5EF4-FFF2-40B4-BE49-F238E27FC236}">
                <a16:creationId xmlns:a16="http://schemas.microsoft.com/office/drawing/2014/main" id="{7E3A56F5-23C7-6818-0903-5BB1CA96B2DC}"/>
              </a:ext>
            </a:extLst>
          </p:cNvPr>
          <p:cNvSpPr/>
          <p:nvPr/>
        </p:nvSpPr>
        <p:spPr>
          <a:xfrm>
            <a:off x="1983034" y="3128278"/>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3</a:t>
            </a:r>
          </a:p>
        </p:txBody>
      </p:sp>
      <p:sp>
        <p:nvSpPr>
          <p:cNvPr id="15" name="Oval 14">
            <a:extLst>
              <a:ext uri="{FF2B5EF4-FFF2-40B4-BE49-F238E27FC236}">
                <a16:creationId xmlns:a16="http://schemas.microsoft.com/office/drawing/2014/main" id="{721A88BE-D63D-C982-9DEB-4A9AE718C9DC}"/>
              </a:ext>
            </a:extLst>
          </p:cNvPr>
          <p:cNvSpPr/>
          <p:nvPr/>
        </p:nvSpPr>
        <p:spPr>
          <a:xfrm>
            <a:off x="3435424" y="2070659"/>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2</a:t>
            </a:r>
          </a:p>
        </p:txBody>
      </p:sp>
      <p:sp>
        <p:nvSpPr>
          <p:cNvPr id="17" name="Oval 16">
            <a:extLst>
              <a:ext uri="{FF2B5EF4-FFF2-40B4-BE49-F238E27FC236}">
                <a16:creationId xmlns:a16="http://schemas.microsoft.com/office/drawing/2014/main" id="{CD4C3BD6-6A05-350A-69B2-270194E37F81}"/>
              </a:ext>
            </a:extLst>
          </p:cNvPr>
          <p:cNvSpPr/>
          <p:nvPr/>
        </p:nvSpPr>
        <p:spPr>
          <a:xfrm>
            <a:off x="6855164" y="1969668"/>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1</a:t>
            </a:r>
          </a:p>
        </p:txBody>
      </p:sp>
      <p:sp>
        <p:nvSpPr>
          <p:cNvPr id="18" name="Oval 17">
            <a:extLst>
              <a:ext uri="{FF2B5EF4-FFF2-40B4-BE49-F238E27FC236}">
                <a16:creationId xmlns:a16="http://schemas.microsoft.com/office/drawing/2014/main" id="{7439DF00-1036-24AF-8C3B-B7CE5CFE8DD5}"/>
              </a:ext>
            </a:extLst>
          </p:cNvPr>
          <p:cNvSpPr/>
          <p:nvPr/>
        </p:nvSpPr>
        <p:spPr>
          <a:xfrm>
            <a:off x="6855164" y="3027287"/>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3</a:t>
            </a:r>
          </a:p>
        </p:txBody>
      </p:sp>
      <p:sp>
        <p:nvSpPr>
          <p:cNvPr id="19" name="Oval 18">
            <a:extLst>
              <a:ext uri="{FF2B5EF4-FFF2-40B4-BE49-F238E27FC236}">
                <a16:creationId xmlns:a16="http://schemas.microsoft.com/office/drawing/2014/main" id="{6761A180-2EDF-8017-5CFC-E6F12B624A79}"/>
              </a:ext>
            </a:extLst>
          </p:cNvPr>
          <p:cNvSpPr/>
          <p:nvPr/>
        </p:nvSpPr>
        <p:spPr>
          <a:xfrm>
            <a:off x="6855164" y="2483783"/>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2</a:t>
            </a:r>
          </a:p>
        </p:txBody>
      </p:sp>
      <p:sp>
        <p:nvSpPr>
          <p:cNvPr id="20" name="Rectangle 40">
            <a:extLst>
              <a:ext uri="{FF2B5EF4-FFF2-40B4-BE49-F238E27FC236}">
                <a16:creationId xmlns:a16="http://schemas.microsoft.com/office/drawing/2014/main" id="{07700DDE-881F-0809-DE88-AE7495A63183}"/>
              </a:ext>
            </a:extLst>
          </p:cNvPr>
          <p:cNvSpPr>
            <a:spLocks noChangeArrowheads="1"/>
          </p:cNvSpPr>
          <p:nvPr>
            <p:custDataLst>
              <p:tags r:id="rId2"/>
            </p:custDataLst>
          </p:nvPr>
        </p:nvSpPr>
        <p:spPr bwMode="auto">
          <a:xfrm>
            <a:off x="7150389" y="1873138"/>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21" name="Rectangle 40">
            <a:extLst>
              <a:ext uri="{FF2B5EF4-FFF2-40B4-BE49-F238E27FC236}">
                <a16:creationId xmlns:a16="http://schemas.microsoft.com/office/drawing/2014/main" id="{044F618F-AD78-DB7D-F807-FB5147BA3DB6}"/>
              </a:ext>
            </a:extLst>
          </p:cNvPr>
          <p:cNvSpPr>
            <a:spLocks noChangeArrowheads="1"/>
          </p:cNvSpPr>
          <p:nvPr>
            <p:custDataLst>
              <p:tags r:id="rId3"/>
            </p:custDataLst>
          </p:nvPr>
        </p:nvSpPr>
        <p:spPr bwMode="auto">
          <a:xfrm>
            <a:off x="7150389" y="2392189"/>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22" name="Rectangle 40">
            <a:extLst>
              <a:ext uri="{FF2B5EF4-FFF2-40B4-BE49-F238E27FC236}">
                <a16:creationId xmlns:a16="http://schemas.microsoft.com/office/drawing/2014/main" id="{172DE348-E1D5-1E38-1808-C36CA2FD7C16}"/>
              </a:ext>
            </a:extLst>
          </p:cNvPr>
          <p:cNvSpPr>
            <a:spLocks noChangeArrowheads="1"/>
          </p:cNvSpPr>
          <p:nvPr>
            <p:custDataLst>
              <p:tags r:id="rId4"/>
            </p:custDataLst>
          </p:nvPr>
        </p:nvSpPr>
        <p:spPr bwMode="auto">
          <a:xfrm>
            <a:off x="7150389" y="2916360"/>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23" name="Oval 22">
            <a:extLst>
              <a:ext uri="{FF2B5EF4-FFF2-40B4-BE49-F238E27FC236}">
                <a16:creationId xmlns:a16="http://schemas.microsoft.com/office/drawing/2014/main" id="{69158226-2DA2-C189-11C6-F817F382DB06}"/>
              </a:ext>
            </a:extLst>
          </p:cNvPr>
          <p:cNvSpPr/>
          <p:nvPr/>
        </p:nvSpPr>
        <p:spPr>
          <a:xfrm>
            <a:off x="6855164" y="3539710"/>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4</a:t>
            </a:r>
          </a:p>
        </p:txBody>
      </p:sp>
      <p:sp>
        <p:nvSpPr>
          <p:cNvPr id="24" name="Oval 23">
            <a:extLst>
              <a:ext uri="{FF2B5EF4-FFF2-40B4-BE49-F238E27FC236}">
                <a16:creationId xmlns:a16="http://schemas.microsoft.com/office/drawing/2014/main" id="{23487626-4264-4BB8-2845-B514D00E50E8}"/>
              </a:ext>
            </a:extLst>
          </p:cNvPr>
          <p:cNvSpPr/>
          <p:nvPr/>
        </p:nvSpPr>
        <p:spPr>
          <a:xfrm>
            <a:off x="6855164" y="4597329"/>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6</a:t>
            </a:r>
          </a:p>
        </p:txBody>
      </p:sp>
      <p:sp>
        <p:nvSpPr>
          <p:cNvPr id="25" name="Oval 24">
            <a:extLst>
              <a:ext uri="{FF2B5EF4-FFF2-40B4-BE49-F238E27FC236}">
                <a16:creationId xmlns:a16="http://schemas.microsoft.com/office/drawing/2014/main" id="{A8104696-DC5B-049A-6E43-C5CC48747810}"/>
              </a:ext>
            </a:extLst>
          </p:cNvPr>
          <p:cNvSpPr/>
          <p:nvPr/>
        </p:nvSpPr>
        <p:spPr>
          <a:xfrm>
            <a:off x="6855164" y="4053825"/>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5</a:t>
            </a:r>
          </a:p>
        </p:txBody>
      </p:sp>
      <p:sp>
        <p:nvSpPr>
          <p:cNvPr id="26" name="Rectangle 40">
            <a:extLst>
              <a:ext uri="{FF2B5EF4-FFF2-40B4-BE49-F238E27FC236}">
                <a16:creationId xmlns:a16="http://schemas.microsoft.com/office/drawing/2014/main" id="{EE63AF87-09F6-D8B1-B2F1-DE0D47CF1FC8}"/>
              </a:ext>
            </a:extLst>
          </p:cNvPr>
          <p:cNvSpPr>
            <a:spLocks noChangeArrowheads="1"/>
          </p:cNvSpPr>
          <p:nvPr>
            <p:custDataLst>
              <p:tags r:id="rId5"/>
            </p:custDataLst>
          </p:nvPr>
        </p:nvSpPr>
        <p:spPr bwMode="auto">
          <a:xfrm>
            <a:off x="7150389" y="3443180"/>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27" name="Rectangle 40">
            <a:extLst>
              <a:ext uri="{FF2B5EF4-FFF2-40B4-BE49-F238E27FC236}">
                <a16:creationId xmlns:a16="http://schemas.microsoft.com/office/drawing/2014/main" id="{F990D47A-FFE4-53CC-2EE0-D76C35AB46CF}"/>
              </a:ext>
            </a:extLst>
          </p:cNvPr>
          <p:cNvSpPr>
            <a:spLocks noChangeArrowheads="1"/>
          </p:cNvSpPr>
          <p:nvPr>
            <p:custDataLst>
              <p:tags r:id="rId6"/>
            </p:custDataLst>
          </p:nvPr>
        </p:nvSpPr>
        <p:spPr bwMode="auto">
          <a:xfrm>
            <a:off x="7150389" y="3962231"/>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28" name="Rectangle 40">
            <a:extLst>
              <a:ext uri="{FF2B5EF4-FFF2-40B4-BE49-F238E27FC236}">
                <a16:creationId xmlns:a16="http://schemas.microsoft.com/office/drawing/2014/main" id="{3D8B0B1B-B8FC-138C-9DCB-37664B9D4F58}"/>
              </a:ext>
            </a:extLst>
          </p:cNvPr>
          <p:cNvSpPr>
            <a:spLocks noChangeArrowheads="1"/>
          </p:cNvSpPr>
          <p:nvPr>
            <p:custDataLst>
              <p:tags r:id="rId7"/>
            </p:custDataLst>
          </p:nvPr>
        </p:nvSpPr>
        <p:spPr bwMode="auto">
          <a:xfrm>
            <a:off x="7150389" y="4486402"/>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29" name="Oval 28">
            <a:extLst>
              <a:ext uri="{FF2B5EF4-FFF2-40B4-BE49-F238E27FC236}">
                <a16:creationId xmlns:a16="http://schemas.microsoft.com/office/drawing/2014/main" id="{9F08AFD6-1CD7-6380-F297-887AEAA774E1}"/>
              </a:ext>
            </a:extLst>
          </p:cNvPr>
          <p:cNvSpPr/>
          <p:nvPr/>
        </p:nvSpPr>
        <p:spPr>
          <a:xfrm>
            <a:off x="6868746" y="5646555"/>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8</a:t>
            </a:r>
          </a:p>
        </p:txBody>
      </p:sp>
      <p:sp>
        <p:nvSpPr>
          <p:cNvPr id="30" name="Oval 29">
            <a:extLst>
              <a:ext uri="{FF2B5EF4-FFF2-40B4-BE49-F238E27FC236}">
                <a16:creationId xmlns:a16="http://schemas.microsoft.com/office/drawing/2014/main" id="{6E0DEB83-AFA6-C972-2171-7A8017F82A49}"/>
              </a:ext>
            </a:extLst>
          </p:cNvPr>
          <p:cNvSpPr/>
          <p:nvPr/>
        </p:nvSpPr>
        <p:spPr>
          <a:xfrm>
            <a:off x="6868746" y="5103051"/>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7</a:t>
            </a:r>
          </a:p>
        </p:txBody>
      </p:sp>
      <p:sp>
        <p:nvSpPr>
          <p:cNvPr id="31" name="Rectangle 40">
            <a:extLst>
              <a:ext uri="{FF2B5EF4-FFF2-40B4-BE49-F238E27FC236}">
                <a16:creationId xmlns:a16="http://schemas.microsoft.com/office/drawing/2014/main" id="{D9F07040-85FE-1E58-1850-1C880E75AAB1}"/>
              </a:ext>
            </a:extLst>
          </p:cNvPr>
          <p:cNvSpPr>
            <a:spLocks noChangeArrowheads="1"/>
          </p:cNvSpPr>
          <p:nvPr>
            <p:custDataLst>
              <p:tags r:id="rId8"/>
            </p:custDataLst>
          </p:nvPr>
        </p:nvSpPr>
        <p:spPr bwMode="auto">
          <a:xfrm>
            <a:off x="7163971" y="5011457"/>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32" name="Rectangle 40">
            <a:extLst>
              <a:ext uri="{FF2B5EF4-FFF2-40B4-BE49-F238E27FC236}">
                <a16:creationId xmlns:a16="http://schemas.microsoft.com/office/drawing/2014/main" id="{31C81B56-127B-755D-893A-3773D80A6A4F}"/>
              </a:ext>
            </a:extLst>
          </p:cNvPr>
          <p:cNvSpPr>
            <a:spLocks noChangeArrowheads="1"/>
          </p:cNvSpPr>
          <p:nvPr>
            <p:custDataLst>
              <p:tags r:id="rId9"/>
            </p:custDataLst>
          </p:nvPr>
        </p:nvSpPr>
        <p:spPr bwMode="auto">
          <a:xfrm>
            <a:off x="7163971" y="5535628"/>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Tree>
    <p:extLst>
      <p:ext uri="{BB962C8B-B14F-4D97-AF65-F5344CB8AC3E}">
        <p14:creationId xmlns:p14="http://schemas.microsoft.com/office/powerpoint/2010/main" val="1510270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EEA9A65-A84B-8CDC-A00E-C5B2B57E2F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BEEA9A65-A84B-8CDC-A00E-C5B2B57E2FF3}"/>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ítulo 2">
            <a:extLst>
              <a:ext uri="{FF2B5EF4-FFF2-40B4-BE49-F238E27FC236}">
                <a16:creationId xmlns:a16="http://schemas.microsoft.com/office/drawing/2014/main" id="{36E824DB-66E0-6298-27A8-F059BBF1F348}"/>
              </a:ext>
            </a:extLst>
          </p:cNvPr>
          <p:cNvSpPr>
            <a:spLocks noGrp="1"/>
          </p:cNvSpPr>
          <p:nvPr>
            <p:ph type="title"/>
          </p:nvPr>
        </p:nvSpPr>
        <p:spPr/>
        <p:txBody>
          <a:bodyPr vert="horz"/>
          <a:lstStyle/>
          <a:p>
            <a:r>
              <a:rPr lang="en-US" kern="0" dirty="0">
                <a:solidFill>
                  <a:schemeClr val="tx2"/>
                </a:solidFill>
                <a:latin typeface="+mj-lt"/>
                <a:ea typeface="+mj-ea"/>
                <a:cs typeface="+mj-cs"/>
              </a:rPr>
              <a:t>Strategic recommendations</a:t>
            </a:r>
          </a:p>
        </p:txBody>
      </p:sp>
      <p:sp>
        <p:nvSpPr>
          <p:cNvPr id="8" name="Text Placeholder 6">
            <a:extLst>
              <a:ext uri="{FF2B5EF4-FFF2-40B4-BE49-F238E27FC236}">
                <a16:creationId xmlns:a16="http://schemas.microsoft.com/office/drawing/2014/main" id="{1CE093A3-A4E7-ED72-B70B-0CB3F3449146}"/>
              </a:ext>
            </a:extLst>
          </p:cNvPr>
          <p:cNvSpPr txBox="1">
            <a:spLocks/>
          </p:cNvSpPr>
          <p:nvPr/>
        </p:nvSpPr>
        <p:spPr>
          <a:xfrm>
            <a:off x="812645" y="1896533"/>
            <a:ext cx="1737001" cy="790289"/>
          </a:xfrm>
          <a:prstGeom prst="rect">
            <a:avLst/>
          </a:prstGeom>
          <a:solidFill>
            <a:schemeClr val="bg1">
              <a:lumMod val="95000"/>
            </a:schemeClr>
          </a:solidFill>
          <a:effectLst/>
        </p:spPr>
        <p:txBody>
          <a:bodyPr lIns="360000" tIns="36000" rIns="89988" bIns="36000" anchor="ctr"/>
          <a:lstStyle>
            <a:defPPr>
              <a:defRPr lang="en-US"/>
            </a:defPPr>
            <a:lvl1pPr indent="0" defTabSz="457200">
              <a:lnSpc>
                <a:spcPct val="100000"/>
              </a:lnSpc>
              <a:spcBef>
                <a:spcPts val="0"/>
              </a:spcBef>
              <a:spcAft>
                <a:spcPts val="0"/>
              </a:spcAft>
              <a:buFont typeface="Arial" panose="020B0604020202020204" pitchFamily="34" charset="0"/>
              <a:buNone/>
              <a:defRPr b="1">
                <a:latin typeface="+mj-lt"/>
              </a:defRPr>
            </a:lvl1pPr>
            <a:lvl2pPr marL="457200" indent="-457200" defTabSz="457200">
              <a:lnSpc>
                <a:spcPct val="100000"/>
              </a:lnSpc>
              <a:spcBef>
                <a:spcPts val="0"/>
              </a:spcBef>
              <a:spcAft>
                <a:spcPts val="2400"/>
              </a:spcAft>
              <a:buClrTx/>
              <a:buFont typeface="Arial" panose="020B0604020202020204" pitchFamily="34" charset="0"/>
              <a:buChar char="•"/>
              <a:defRPr sz="4000">
                <a:latin typeface="Graphik Light" panose="020B0403030202060203" pitchFamily="34" charset="0"/>
              </a:defRPr>
            </a:lvl2pPr>
            <a:lvl3pPr marL="914400" indent="-457200" defTabSz="457200">
              <a:lnSpc>
                <a:spcPct val="100000"/>
              </a:lnSpc>
              <a:spcBef>
                <a:spcPts val="0"/>
              </a:spcBef>
              <a:spcAft>
                <a:spcPts val="2400"/>
              </a:spcAft>
              <a:buFont typeface="Verdana"/>
              <a:buChar char="–"/>
              <a:defRPr sz="4000">
                <a:latin typeface="Graphik Light" panose="020B0403030202060203" pitchFamily="34" charset="0"/>
              </a:defRPr>
            </a:lvl3pPr>
            <a:lvl4pPr marL="1371600" indent="-457200" defTabSz="457200">
              <a:lnSpc>
                <a:spcPct val="100000"/>
              </a:lnSpc>
              <a:spcBef>
                <a:spcPts val="0"/>
              </a:spcBef>
              <a:spcAft>
                <a:spcPts val="2400"/>
              </a:spcAft>
              <a:buFont typeface="Arial" panose="020B0604020202020204" pitchFamily="34" charset="0"/>
              <a:buChar char="•"/>
              <a:defRPr>
                <a:latin typeface="Graphik Light" panose="020B0403030202060203" pitchFamily="34" charset="0"/>
              </a:defRPr>
            </a:lvl4pPr>
            <a:lvl5pPr marL="1828800" indent="-457200" defTabSz="457200">
              <a:lnSpc>
                <a:spcPct val="100000"/>
              </a:lnSpc>
              <a:spcBef>
                <a:spcPts val="0"/>
              </a:spcBef>
              <a:spcAft>
                <a:spcPts val="2400"/>
              </a:spcAft>
              <a:buFont typeface="Verdana"/>
              <a:buChar char="–"/>
              <a:defRPr>
                <a:latin typeface="Graphik Light" panose="020B0403030202060203" pitchFamily="34" charset="0"/>
              </a:defRPr>
            </a:lvl5pPr>
            <a:lvl6pPr marL="22226" indent="0" defTabSz="457200">
              <a:lnSpc>
                <a:spcPct val="90000"/>
              </a:lnSpc>
              <a:spcBef>
                <a:spcPts val="0"/>
              </a:spcBef>
              <a:spcAft>
                <a:spcPts val="2400"/>
              </a:spcAft>
              <a:buFont typeface="Graphik" panose="020B0503030202060203" pitchFamily="34" charset="0"/>
              <a:buNone/>
              <a:tabLst/>
              <a:defRPr sz="3200">
                <a:latin typeface="Graphik Light" panose="020B0403030202060203" pitchFamily="34" charset="0"/>
              </a:defRPr>
            </a:lvl6pPr>
            <a:lvl7pPr marL="0" indent="0" defTabSz="457200">
              <a:lnSpc>
                <a:spcPct val="90000"/>
              </a:lnSpc>
              <a:spcBef>
                <a:spcPts val="0"/>
              </a:spcBef>
              <a:spcAft>
                <a:spcPts val="2400"/>
              </a:spcAft>
              <a:buFont typeface="Arial" panose="020B0604020202020204" pitchFamily="34" charset="0"/>
              <a:buNone/>
              <a:defRPr sz="2400">
                <a:latin typeface="Graphik Light" panose="020B0403030202060203" pitchFamily="34" charset="0"/>
              </a:defRPr>
            </a:lvl7pPr>
            <a:lvl8pPr marL="0" indent="0" defTabSz="457200">
              <a:lnSpc>
                <a:spcPct val="90000"/>
              </a:lnSpc>
              <a:spcBef>
                <a:spcPts val="0"/>
              </a:spcBef>
              <a:spcAft>
                <a:spcPts val="2400"/>
              </a:spcAft>
              <a:buFont typeface="Arial" panose="020B0604020202020204" pitchFamily="34" charset="0"/>
              <a:buNone/>
              <a:defRPr sz="2000" b="1">
                <a:latin typeface="Graphik Light" panose="020B0403030202060203" pitchFamily="34" charset="0"/>
              </a:defRPr>
            </a:lvl8pPr>
            <a:lvl9pPr marL="0" indent="0" defTabSz="457200">
              <a:lnSpc>
                <a:spcPct val="90000"/>
              </a:lnSpc>
              <a:spcBef>
                <a:spcPts val="0"/>
              </a:spcBef>
              <a:spcAft>
                <a:spcPts val="2400"/>
              </a:spcAft>
              <a:buFont typeface="Arial" panose="020B0604020202020204" pitchFamily="34" charset="0"/>
              <a:buNone/>
              <a:defRPr sz="1600">
                <a:solidFill>
                  <a:schemeClr val="tx2"/>
                </a:solidFill>
                <a:latin typeface="Graphik Light" panose="020B0403030202060203" pitchFamily="34" charset="0"/>
              </a:defRPr>
            </a:lvl9pPr>
          </a:lstStyle>
          <a:p>
            <a:pPr marL="0" marR="0" lvl="0" indent="0" algn="l" defTabSz="22855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2"/>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Text</a:t>
            </a:r>
            <a:endParaRPr kumimoji="0" lang="en-US" sz="12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9" name="Rectangle 89">
            <a:extLst>
              <a:ext uri="{FF2B5EF4-FFF2-40B4-BE49-F238E27FC236}">
                <a16:creationId xmlns:a16="http://schemas.microsoft.com/office/drawing/2014/main" id="{0ECCBAAC-6E26-65EC-968A-810CBB9ACB1C}"/>
              </a:ext>
            </a:extLst>
          </p:cNvPr>
          <p:cNvSpPr/>
          <p:nvPr/>
        </p:nvSpPr>
        <p:spPr>
          <a:xfrm>
            <a:off x="2697130" y="1896534"/>
            <a:ext cx="4005312"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Detailed actions or initiatives</a:t>
            </a:r>
          </a:p>
        </p:txBody>
      </p:sp>
      <p:sp>
        <p:nvSpPr>
          <p:cNvPr id="10" name="Rectangle 8">
            <a:extLst>
              <a:ext uri="{FF2B5EF4-FFF2-40B4-BE49-F238E27FC236}">
                <a16:creationId xmlns:a16="http://schemas.microsoft.com/office/drawing/2014/main" id="{8E74036C-1AAE-B8FF-F3F3-2DBC4F8248EE}"/>
              </a:ext>
            </a:extLst>
          </p:cNvPr>
          <p:cNvSpPr/>
          <p:nvPr/>
        </p:nvSpPr>
        <p:spPr>
          <a:xfrm>
            <a:off x="626548" y="2095005"/>
            <a:ext cx="422071" cy="393344"/>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1" name="Text Placeholder 6">
            <a:extLst>
              <a:ext uri="{FF2B5EF4-FFF2-40B4-BE49-F238E27FC236}">
                <a16:creationId xmlns:a16="http://schemas.microsoft.com/office/drawing/2014/main" id="{BCB3E32B-891A-0142-EF79-3CA99F8C85C9}"/>
              </a:ext>
            </a:extLst>
          </p:cNvPr>
          <p:cNvSpPr txBox="1">
            <a:spLocks/>
          </p:cNvSpPr>
          <p:nvPr/>
        </p:nvSpPr>
        <p:spPr>
          <a:xfrm>
            <a:off x="812645" y="2802461"/>
            <a:ext cx="1737001" cy="790289"/>
          </a:xfrm>
          <a:prstGeom prst="rect">
            <a:avLst/>
          </a:prstGeom>
          <a:solidFill>
            <a:schemeClr val="bg1">
              <a:lumMod val="95000"/>
            </a:schemeClr>
          </a:solidFill>
          <a:effectLst/>
        </p:spPr>
        <p:txBody>
          <a:bodyPr lIns="360000" tIns="36000" rIns="89988" bIns="36000" anchor="ctr"/>
          <a:lstStyle>
            <a:defPPr>
              <a:defRPr lang="en-US"/>
            </a:defPPr>
            <a:lvl1pPr indent="0" defTabSz="457200">
              <a:lnSpc>
                <a:spcPct val="100000"/>
              </a:lnSpc>
              <a:spcBef>
                <a:spcPts val="0"/>
              </a:spcBef>
              <a:spcAft>
                <a:spcPts val="0"/>
              </a:spcAft>
              <a:buFont typeface="Arial" panose="020B0604020202020204" pitchFamily="34" charset="0"/>
              <a:buNone/>
              <a:defRPr b="1">
                <a:latin typeface="+mj-lt"/>
              </a:defRPr>
            </a:lvl1pPr>
            <a:lvl2pPr marL="457200" indent="-457200" defTabSz="457200">
              <a:lnSpc>
                <a:spcPct val="100000"/>
              </a:lnSpc>
              <a:spcBef>
                <a:spcPts val="0"/>
              </a:spcBef>
              <a:spcAft>
                <a:spcPts val="2400"/>
              </a:spcAft>
              <a:buClrTx/>
              <a:buFont typeface="Arial" panose="020B0604020202020204" pitchFamily="34" charset="0"/>
              <a:buChar char="•"/>
              <a:defRPr sz="4000">
                <a:latin typeface="Graphik Light" panose="020B0403030202060203" pitchFamily="34" charset="0"/>
              </a:defRPr>
            </a:lvl2pPr>
            <a:lvl3pPr marL="914400" indent="-457200" defTabSz="457200">
              <a:lnSpc>
                <a:spcPct val="100000"/>
              </a:lnSpc>
              <a:spcBef>
                <a:spcPts val="0"/>
              </a:spcBef>
              <a:spcAft>
                <a:spcPts val="2400"/>
              </a:spcAft>
              <a:buFont typeface="Verdana"/>
              <a:buChar char="–"/>
              <a:defRPr sz="4000">
                <a:latin typeface="Graphik Light" panose="020B0403030202060203" pitchFamily="34" charset="0"/>
              </a:defRPr>
            </a:lvl3pPr>
            <a:lvl4pPr marL="1371600" indent="-457200" defTabSz="457200">
              <a:lnSpc>
                <a:spcPct val="100000"/>
              </a:lnSpc>
              <a:spcBef>
                <a:spcPts val="0"/>
              </a:spcBef>
              <a:spcAft>
                <a:spcPts val="2400"/>
              </a:spcAft>
              <a:buFont typeface="Arial" panose="020B0604020202020204" pitchFamily="34" charset="0"/>
              <a:buChar char="•"/>
              <a:defRPr>
                <a:latin typeface="Graphik Light" panose="020B0403030202060203" pitchFamily="34" charset="0"/>
              </a:defRPr>
            </a:lvl4pPr>
            <a:lvl5pPr marL="1828800" indent="-457200" defTabSz="457200">
              <a:lnSpc>
                <a:spcPct val="100000"/>
              </a:lnSpc>
              <a:spcBef>
                <a:spcPts val="0"/>
              </a:spcBef>
              <a:spcAft>
                <a:spcPts val="2400"/>
              </a:spcAft>
              <a:buFont typeface="Verdana"/>
              <a:buChar char="–"/>
              <a:defRPr>
                <a:latin typeface="Graphik Light" panose="020B0403030202060203" pitchFamily="34" charset="0"/>
              </a:defRPr>
            </a:lvl5pPr>
            <a:lvl6pPr marL="22226" indent="0" defTabSz="457200">
              <a:lnSpc>
                <a:spcPct val="90000"/>
              </a:lnSpc>
              <a:spcBef>
                <a:spcPts val="0"/>
              </a:spcBef>
              <a:spcAft>
                <a:spcPts val="2400"/>
              </a:spcAft>
              <a:buFont typeface="Graphik" panose="020B0503030202060203" pitchFamily="34" charset="0"/>
              <a:buNone/>
              <a:tabLst/>
              <a:defRPr sz="3200">
                <a:latin typeface="Graphik Light" panose="020B0403030202060203" pitchFamily="34" charset="0"/>
              </a:defRPr>
            </a:lvl6pPr>
            <a:lvl7pPr marL="0" indent="0" defTabSz="457200">
              <a:lnSpc>
                <a:spcPct val="90000"/>
              </a:lnSpc>
              <a:spcBef>
                <a:spcPts val="0"/>
              </a:spcBef>
              <a:spcAft>
                <a:spcPts val="2400"/>
              </a:spcAft>
              <a:buFont typeface="Arial" panose="020B0604020202020204" pitchFamily="34" charset="0"/>
              <a:buNone/>
              <a:defRPr sz="2400">
                <a:latin typeface="Graphik Light" panose="020B0403030202060203" pitchFamily="34" charset="0"/>
              </a:defRPr>
            </a:lvl7pPr>
            <a:lvl8pPr marL="0" indent="0" defTabSz="457200">
              <a:lnSpc>
                <a:spcPct val="90000"/>
              </a:lnSpc>
              <a:spcBef>
                <a:spcPts val="0"/>
              </a:spcBef>
              <a:spcAft>
                <a:spcPts val="2400"/>
              </a:spcAft>
              <a:buFont typeface="Arial" panose="020B0604020202020204" pitchFamily="34" charset="0"/>
              <a:buNone/>
              <a:defRPr sz="2000" b="1">
                <a:latin typeface="Graphik Light" panose="020B0403030202060203" pitchFamily="34" charset="0"/>
              </a:defRPr>
            </a:lvl8pPr>
            <a:lvl9pPr marL="0" indent="0" defTabSz="457200">
              <a:lnSpc>
                <a:spcPct val="90000"/>
              </a:lnSpc>
              <a:spcBef>
                <a:spcPts val="0"/>
              </a:spcBef>
              <a:spcAft>
                <a:spcPts val="2400"/>
              </a:spcAft>
              <a:buFont typeface="Arial" panose="020B0604020202020204" pitchFamily="34" charset="0"/>
              <a:buNone/>
              <a:defRPr sz="1600">
                <a:solidFill>
                  <a:schemeClr val="tx2"/>
                </a:solidFill>
                <a:latin typeface="Graphik Light" panose="020B0403030202060203" pitchFamily="34" charset="0"/>
              </a:defRPr>
            </a:lvl9pPr>
          </a:lstStyle>
          <a:p>
            <a:pPr marL="0" marR="0" lvl="0" indent="0" algn="l" defTabSz="22855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2"/>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Text</a:t>
            </a:r>
            <a:endParaRPr kumimoji="0" lang="en-US" sz="1200" b="1" i="0" u="none" strike="noStrike" kern="1200" cap="none" spc="0" normalizeH="0" baseline="0" noProof="0" dirty="0">
              <a:ln>
                <a:noFill/>
              </a:ln>
              <a:solidFill>
                <a:srgbClr val="629DD1"/>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3" name="Rectangle 8">
            <a:extLst>
              <a:ext uri="{FF2B5EF4-FFF2-40B4-BE49-F238E27FC236}">
                <a16:creationId xmlns:a16="http://schemas.microsoft.com/office/drawing/2014/main" id="{C02E0D0F-4683-8C72-14AA-43862EF352B2}"/>
              </a:ext>
            </a:extLst>
          </p:cNvPr>
          <p:cNvSpPr/>
          <p:nvPr/>
        </p:nvSpPr>
        <p:spPr>
          <a:xfrm>
            <a:off x="626548" y="3000933"/>
            <a:ext cx="422071" cy="393344"/>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4" name="Text Placeholder 6">
            <a:extLst>
              <a:ext uri="{FF2B5EF4-FFF2-40B4-BE49-F238E27FC236}">
                <a16:creationId xmlns:a16="http://schemas.microsoft.com/office/drawing/2014/main" id="{026142B9-0651-1F4E-5AA6-EB8263B3340B}"/>
              </a:ext>
            </a:extLst>
          </p:cNvPr>
          <p:cNvSpPr txBox="1">
            <a:spLocks/>
          </p:cNvSpPr>
          <p:nvPr/>
        </p:nvSpPr>
        <p:spPr>
          <a:xfrm>
            <a:off x="812645" y="3708389"/>
            <a:ext cx="1737001" cy="790289"/>
          </a:xfrm>
          <a:prstGeom prst="rect">
            <a:avLst/>
          </a:prstGeom>
          <a:solidFill>
            <a:schemeClr val="bg1">
              <a:lumMod val="95000"/>
            </a:schemeClr>
          </a:solidFill>
          <a:effectLst/>
        </p:spPr>
        <p:txBody>
          <a:bodyPr lIns="360000" tIns="36000" rIns="89988" bIns="36000" anchor="ctr"/>
          <a:lstStyle>
            <a:defPPr>
              <a:defRPr lang="en-US"/>
            </a:defPPr>
            <a:lvl1pPr indent="0" defTabSz="457200">
              <a:lnSpc>
                <a:spcPct val="100000"/>
              </a:lnSpc>
              <a:spcBef>
                <a:spcPts val="0"/>
              </a:spcBef>
              <a:spcAft>
                <a:spcPts val="0"/>
              </a:spcAft>
              <a:buFont typeface="Arial" panose="020B0604020202020204" pitchFamily="34" charset="0"/>
              <a:buNone/>
              <a:defRPr b="1">
                <a:latin typeface="+mj-lt"/>
              </a:defRPr>
            </a:lvl1pPr>
            <a:lvl2pPr marL="457200" indent="-457200" defTabSz="457200">
              <a:lnSpc>
                <a:spcPct val="100000"/>
              </a:lnSpc>
              <a:spcBef>
                <a:spcPts val="0"/>
              </a:spcBef>
              <a:spcAft>
                <a:spcPts val="2400"/>
              </a:spcAft>
              <a:buClrTx/>
              <a:buFont typeface="Arial" panose="020B0604020202020204" pitchFamily="34" charset="0"/>
              <a:buChar char="•"/>
              <a:defRPr sz="4000">
                <a:latin typeface="Graphik Light" panose="020B0403030202060203" pitchFamily="34" charset="0"/>
              </a:defRPr>
            </a:lvl2pPr>
            <a:lvl3pPr marL="914400" indent="-457200" defTabSz="457200">
              <a:lnSpc>
                <a:spcPct val="100000"/>
              </a:lnSpc>
              <a:spcBef>
                <a:spcPts val="0"/>
              </a:spcBef>
              <a:spcAft>
                <a:spcPts val="2400"/>
              </a:spcAft>
              <a:buFont typeface="Verdana"/>
              <a:buChar char="–"/>
              <a:defRPr sz="4000">
                <a:latin typeface="Graphik Light" panose="020B0403030202060203" pitchFamily="34" charset="0"/>
              </a:defRPr>
            </a:lvl3pPr>
            <a:lvl4pPr marL="1371600" indent="-457200" defTabSz="457200">
              <a:lnSpc>
                <a:spcPct val="100000"/>
              </a:lnSpc>
              <a:spcBef>
                <a:spcPts val="0"/>
              </a:spcBef>
              <a:spcAft>
                <a:spcPts val="2400"/>
              </a:spcAft>
              <a:buFont typeface="Arial" panose="020B0604020202020204" pitchFamily="34" charset="0"/>
              <a:buChar char="•"/>
              <a:defRPr>
                <a:latin typeface="Graphik Light" panose="020B0403030202060203" pitchFamily="34" charset="0"/>
              </a:defRPr>
            </a:lvl4pPr>
            <a:lvl5pPr marL="1828800" indent="-457200" defTabSz="457200">
              <a:lnSpc>
                <a:spcPct val="100000"/>
              </a:lnSpc>
              <a:spcBef>
                <a:spcPts val="0"/>
              </a:spcBef>
              <a:spcAft>
                <a:spcPts val="2400"/>
              </a:spcAft>
              <a:buFont typeface="Verdana"/>
              <a:buChar char="–"/>
              <a:defRPr>
                <a:latin typeface="Graphik Light" panose="020B0403030202060203" pitchFamily="34" charset="0"/>
              </a:defRPr>
            </a:lvl5pPr>
            <a:lvl6pPr marL="22226" indent="0" defTabSz="457200">
              <a:lnSpc>
                <a:spcPct val="90000"/>
              </a:lnSpc>
              <a:spcBef>
                <a:spcPts val="0"/>
              </a:spcBef>
              <a:spcAft>
                <a:spcPts val="2400"/>
              </a:spcAft>
              <a:buFont typeface="Graphik" panose="020B0503030202060203" pitchFamily="34" charset="0"/>
              <a:buNone/>
              <a:tabLst/>
              <a:defRPr sz="3200">
                <a:latin typeface="Graphik Light" panose="020B0403030202060203" pitchFamily="34" charset="0"/>
              </a:defRPr>
            </a:lvl6pPr>
            <a:lvl7pPr marL="0" indent="0" defTabSz="457200">
              <a:lnSpc>
                <a:spcPct val="90000"/>
              </a:lnSpc>
              <a:spcBef>
                <a:spcPts val="0"/>
              </a:spcBef>
              <a:spcAft>
                <a:spcPts val="2400"/>
              </a:spcAft>
              <a:buFont typeface="Arial" panose="020B0604020202020204" pitchFamily="34" charset="0"/>
              <a:buNone/>
              <a:defRPr sz="2400">
                <a:latin typeface="Graphik Light" panose="020B0403030202060203" pitchFamily="34" charset="0"/>
              </a:defRPr>
            </a:lvl7pPr>
            <a:lvl8pPr marL="0" indent="0" defTabSz="457200">
              <a:lnSpc>
                <a:spcPct val="90000"/>
              </a:lnSpc>
              <a:spcBef>
                <a:spcPts val="0"/>
              </a:spcBef>
              <a:spcAft>
                <a:spcPts val="2400"/>
              </a:spcAft>
              <a:buFont typeface="Arial" panose="020B0604020202020204" pitchFamily="34" charset="0"/>
              <a:buNone/>
              <a:defRPr sz="2000" b="1">
                <a:latin typeface="Graphik Light" panose="020B0403030202060203" pitchFamily="34" charset="0"/>
              </a:defRPr>
            </a:lvl8pPr>
            <a:lvl9pPr marL="0" indent="0" defTabSz="457200">
              <a:lnSpc>
                <a:spcPct val="90000"/>
              </a:lnSpc>
              <a:spcBef>
                <a:spcPts val="0"/>
              </a:spcBef>
              <a:spcAft>
                <a:spcPts val="2400"/>
              </a:spcAft>
              <a:buFont typeface="Arial" panose="020B0604020202020204" pitchFamily="34" charset="0"/>
              <a:buNone/>
              <a:defRPr sz="1600">
                <a:solidFill>
                  <a:schemeClr val="tx2"/>
                </a:solidFill>
                <a:latin typeface="Graphik Light" panose="020B0403030202060203" pitchFamily="34" charset="0"/>
              </a:defRPr>
            </a:lvl9pPr>
          </a:lstStyle>
          <a:p>
            <a:pPr marL="0" marR="0" lvl="0" indent="0" algn="l" defTabSz="22855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2"/>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Text</a:t>
            </a:r>
            <a:endParaRPr kumimoji="0" lang="en-US" sz="1200" b="1" i="0" u="none" strike="noStrike" kern="1200" cap="none" spc="0" normalizeH="0" baseline="0" noProof="0" dirty="0">
              <a:ln>
                <a:noFill/>
              </a:ln>
              <a:solidFill>
                <a:srgbClr val="629DD1"/>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6" name="Rectangle 8">
            <a:extLst>
              <a:ext uri="{FF2B5EF4-FFF2-40B4-BE49-F238E27FC236}">
                <a16:creationId xmlns:a16="http://schemas.microsoft.com/office/drawing/2014/main" id="{9FDCA434-8357-5C87-D52C-A4A57C848E9E}"/>
              </a:ext>
            </a:extLst>
          </p:cNvPr>
          <p:cNvSpPr/>
          <p:nvPr/>
        </p:nvSpPr>
        <p:spPr>
          <a:xfrm>
            <a:off x="626548" y="3906861"/>
            <a:ext cx="422071" cy="393344"/>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7" name="Text Placeholder 6">
            <a:extLst>
              <a:ext uri="{FF2B5EF4-FFF2-40B4-BE49-F238E27FC236}">
                <a16:creationId xmlns:a16="http://schemas.microsoft.com/office/drawing/2014/main" id="{7CAA1E37-205A-F60F-0FC4-AFB05A768C8B}"/>
              </a:ext>
            </a:extLst>
          </p:cNvPr>
          <p:cNvSpPr txBox="1">
            <a:spLocks/>
          </p:cNvSpPr>
          <p:nvPr/>
        </p:nvSpPr>
        <p:spPr>
          <a:xfrm>
            <a:off x="812645" y="4616116"/>
            <a:ext cx="1737001" cy="790289"/>
          </a:xfrm>
          <a:prstGeom prst="rect">
            <a:avLst/>
          </a:prstGeom>
          <a:solidFill>
            <a:schemeClr val="bg1">
              <a:lumMod val="95000"/>
            </a:schemeClr>
          </a:solidFill>
          <a:effectLst/>
        </p:spPr>
        <p:txBody>
          <a:bodyPr lIns="360000" tIns="36000" rIns="89988" bIns="36000" anchor="ctr"/>
          <a:lstStyle>
            <a:defPPr>
              <a:defRPr lang="en-US"/>
            </a:defPPr>
            <a:lvl1pPr indent="0" defTabSz="457200">
              <a:lnSpc>
                <a:spcPct val="100000"/>
              </a:lnSpc>
              <a:spcBef>
                <a:spcPts val="0"/>
              </a:spcBef>
              <a:spcAft>
                <a:spcPts val="0"/>
              </a:spcAft>
              <a:buFont typeface="Arial" panose="020B0604020202020204" pitchFamily="34" charset="0"/>
              <a:buNone/>
              <a:defRPr b="1">
                <a:latin typeface="+mj-lt"/>
              </a:defRPr>
            </a:lvl1pPr>
            <a:lvl2pPr marL="457200" indent="-457200" defTabSz="457200">
              <a:lnSpc>
                <a:spcPct val="100000"/>
              </a:lnSpc>
              <a:spcBef>
                <a:spcPts val="0"/>
              </a:spcBef>
              <a:spcAft>
                <a:spcPts val="2400"/>
              </a:spcAft>
              <a:buClrTx/>
              <a:buFont typeface="Arial" panose="020B0604020202020204" pitchFamily="34" charset="0"/>
              <a:buChar char="•"/>
              <a:defRPr sz="4000">
                <a:latin typeface="Graphik Light" panose="020B0403030202060203" pitchFamily="34" charset="0"/>
              </a:defRPr>
            </a:lvl2pPr>
            <a:lvl3pPr marL="914400" indent="-457200" defTabSz="457200">
              <a:lnSpc>
                <a:spcPct val="100000"/>
              </a:lnSpc>
              <a:spcBef>
                <a:spcPts val="0"/>
              </a:spcBef>
              <a:spcAft>
                <a:spcPts val="2400"/>
              </a:spcAft>
              <a:buFont typeface="Verdana"/>
              <a:buChar char="–"/>
              <a:defRPr sz="4000">
                <a:latin typeface="Graphik Light" panose="020B0403030202060203" pitchFamily="34" charset="0"/>
              </a:defRPr>
            </a:lvl3pPr>
            <a:lvl4pPr marL="1371600" indent="-457200" defTabSz="457200">
              <a:lnSpc>
                <a:spcPct val="100000"/>
              </a:lnSpc>
              <a:spcBef>
                <a:spcPts val="0"/>
              </a:spcBef>
              <a:spcAft>
                <a:spcPts val="2400"/>
              </a:spcAft>
              <a:buFont typeface="Arial" panose="020B0604020202020204" pitchFamily="34" charset="0"/>
              <a:buChar char="•"/>
              <a:defRPr>
                <a:latin typeface="Graphik Light" panose="020B0403030202060203" pitchFamily="34" charset="0"/>
              </a:defRPr>
            </a:lvl4pPr>
            <a:lvl5pPr marL="1828800" indent="-457200" defTabSz="457200">
              <a:lnSpc>
                <a:spcPct val="100000"/>
              </a:lnSpc>
              <a:spcBef>
                <a:spcPts val="0"/>
              </a:spcBef>
              <a:spcAft>
                <a:spcPts val="2400"/>
              </a:spcAft>
              <a:buFont typeface="Verdana"/>
              <a:buChar char="–"/>
              <a:defRPr>
                <a:latin typeface="Graphik Light" panose="020B0403030202060203" pitchFamily="34" charset="0"/>
              </a:defRPr>
            </a:lvl5pPr>
            <a:lvl6pPr marL="22226" indent="0" defTabSz="457200">
              <a:lnSpc>
                <a:spcPct val="90000"/>
              </a:lnSpc>
              <a:spcBef>
                <a:spcPts val="0"/>
              </a:spcBef>
              <a:spcAft>
                <a:spcPts val="2400"/>
              </a:spcAft>
              <a:buFont typeface="Graphik" panose="020B0503030202060203" pitchFamily="34" charset="0"/>
              <a:buNone/>
              <a:tabLst/>
              <a:defRPr sz="3200">
                <a:latin typeface="Graphik Light" panose="020B0403030202060203" pitchFamily="34" charset="0"/>
              </a:defRPr>
            </a:lvl6pPr>
            <a:lvl7pPr marL="0" indent="0" defTabSz="457200">
              <a:lnSpc>
                <a:spcPct val="90000"/>
              </a:lnSpc>
              <a:spcBef>
                <a:spcPts val="0"/>
              </a:spcBef>
              <a:spcAft>
                <a:spcPts val="2400"/>
              </a:spcAft>
              <a:buFont typeface="Arial" panose="020B0604020202020204" pitchFamily="34" charset="0"/>
              <a:buNone/>
              <a:defRPr sz="2400">
                <a:latin typeface="Graphik Light" panose="020B0403030202060203" pitchFamily="34" charset="0"/>
              </a:defRPr>
            </a:lvl7pPr>
            <a:lvl8pPr marL="0" indent="0" defTabSz="457200">
              <a:lnSpc>
                <a:spcPct val="90000"/>
              </a:lnSpc>
              <a:spcBef>
                <a:spcPts val="0"/>
              </a:spcBef>
              <a:spcAft>
                <a:spcPts val="2400"/>
              </a:spcAft>
              <a:buFont typeface="Arial" panose="020B0604020202020204" pitchFamily="34" charset="0"/>
              <a:buNone/>
              <a:defRPr sz="2000" b="1">
                <a:latin typeface="Graphik Light" panose="020B0403030202060203" pitchFamily="34" charset="0"/>
              </a:defRPr>
            </a:lvl8pPr>
            <a:lvl9pPr marL="0" indent="0" defTabSz="457200">
              <a:lnSpc>
                <a:spcPct val="90000"/>
              </a:lnSpc>
              <a:spcBef>
                <a:spcPts val="0"/>
              </a:spcBef>
              <a:spcAft>
                <a:spcPts val="2400"/>
              </a:spcAft>
              <a:buFont typeface="Arial" panose="020B0604020202020204" pitchFamily="34" charset="0"/>
              <a:buNone/>
              <a:defRPr sz="1600">
                <a:solidFill>
                  <a:schemeClr val="tx2"/>
                </a:solidFill>
                <a:latin typeface="Graphik Light" panose="020B0403030202060203" pitchFamily="34" charset="0"/>
              </a:defRPr>
            </a:lvl9pPr>
          </a:lstStyle>
          <a:p>
            <a:pPr marL="0" marR="0" lvl="0" indent="0" algn="l" defTabSz="22855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2"/>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Text</a:t>
            </a:r>
            <a:endParaRPr kumimoji="0" lang="en-US" sz="1200" b="1" i="0" u="none" strike="noStrike" kern="1200" cap="none" spc="0" normalizeH="0" baseline="0" noProof="0" dirty="0">
              <a:ln>
                <a:noFill/>
              </a:ln>
              <a:solidFill>
                <a:srgbClr val="629DD1"/>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9" name="Rectangle 8">
            <a:extLst>
              <a:ext uri="{FF2B5EF4-FFF2-40B4-BE49-F238E27FC236}">
                <a16:creationId xmlns:a16="http://schemas.microsoft.com/office/drawing/2014/main" id="{E528F102-273D-3542-29C6-FD85D6F2E102}"/>
              </a:ext>
            </a:extLst>
          </p:cNvPr>
          <p:cNvSpPr/>
          <p:nvPr/>
        </p:nvSpPr>
        <p:spPr>
          <a:xfrm>
            <a:off x="626548" y="4814588"/>
            <a:ext cx="422071" cy="393344"/>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21" name="Text Placeholder 6">
            <a:extLst>
              <a:ext uri="{FF2B5EF4-FFF2-40B4-BE49-F238E27FC236}">
                <a16:creationId xmlns:a16="http://schemas.microsoft.com/office/drawing/2014/main" id="{110D87B2-97F9-E41A-08CE-34C8408E7653}"/>
              </a:ext>
            </a:extLst>
          </p:cNvPr>
          <p:cNvSpPr txBox="1">
            <a:spLocks/>
          </p:cNvSpPr>
          <p:nvPr/>
        </p:nvSpPr>
        <p:spPr>
          <a:xfrm>
            <a:off x="812645" y="5525642"/>
            <a:ext cx="1737001" cy="790289"/>
          </a:xfrm>
          <a:prstGeom prst="rect">
            <a:avLst/>
          </a:prstGeom>
          <a:solidFill>
            <a:schemeClr val="bg1">
              <a:lumMod val="95000"/>
            </a:schemeClr>
          </a:solidFill>
          <a:effectLst/>
        </p:spPr>
        <p:txBody>
          <a:bodyPr lIns="360000" tIns="36000" rIns="89988" bIns="36000" anchor="ctr"/>
          <a:lstStyle>
            <a:defPPr>
              <a:defRPr lang="en-US"/>
            </a:defPPr>
            <a:lvl1pPr indent="0" defTabSz="457200">
              <a:lnSpc>
                <a:spcPct val="100000"/>
              </a:lnSpc>
              <a:spcBef>
                <a:spcPts val="0"/>
              </a:spcBef>
              <a:spcAft>
                <a:spcPts val="0"/>
              </a:spcAft>
              <a:buFont typeface="Arial" panose="020B0604020202020204" pitchFamily="34" charset="0"/>
              <a:buNone/>
              <a:defRPr b="1">
                <a:latin typeface="+mj-lt"/>
              </a:defRPr>
            </a:lvl1pPr>
            <a:lvl2pPr marL="457200" indent="-457200" defTabSz="457200">
              <a:lnSpc>
                <a:spcPct val="100000"/>
              </a:lnSpc>
              <a:spcBef>
                <a:spcPts val="0"/>
              </a:spcBef>
              <a:spcAft>
                <a:spcPts val="2400"/>
              </a:spcAft>
              <a:buClrTx/>
              <a:buFont typeface="Arial" panose="020B0604020202020204" pitchFamily="34" charset="0"/>
              <a:buChar char="•"/>
              <a:defRPr sz="4000">
                <a:latin typeface="Graphik Light" panose="020B0403030202060203" pitchFamily="34" charset="0"/>
              </a:defRPr>
            </a:lvl2pPr>
            <a:lvl3pPr marL="914400" indent="-457200" defTabSz="457200">
              <a:lnSpc>
                <a:spcPct val="100000"/>
              </a:lnSpc>
              <a:spcBef>
                <a:spcPts val="0"/>
              </a:spcBef>
              <a:spcAft>
                <a:spcPts val="2400"/>
              </a:spcAft>
              <a:buFont typeface="Verdana"/>
              <a:buChar char="–"/>
              <a:defRPr sz="4000">
                <a:latin typeface="Graphik Light" panose="020B0403030202060203" pitchFamily="34" charset="0"/>
              </a:defRPr>
            </a:lvl3pPr>
            <a:lvl4pPr marL="1371600" indent="-457200" defTabSz="457200">
              <a:lnSpc>
                <a:spcPct val="100000"/>
              </a:lnSpc>
              <a:spcBef>
                <a:spcPts val="0"/>
              </a:spcBef>
              <a:spcAft>
                <a:spcPts val="2400"/>
              </a:spcAft>
              <a:buFont typeface="Arial" panose="020B0604020202020204" pitchFamily="34" charset="0"/>
              <a:buChar char="•"/>
              <a:defRPr>
                <a:latin typeface="Graphik Light" panose="020B0403030202060203" pitchFamily="34" charset="0"/>
              </a:defRPr>
            </a:lvl4pPr>
            <a:lvl5pPr marL="1828800" indent="-457200" defTabSz="457200">
              <a:lnSpc>
                <a:spcPct val="100000"/>
              </a:lnSpc>
              <a:spcBef>
                <a:spcPts val="0"/>
              </a:spcBef>
              <a:spcAft>
                <a:spcPts val="2400"/>
              </a:spcAft>
              <a:buFont typeface="Verdana"/>
              <a:buChar char="–"/>
              <a:defRPr>
                <a:latin typeface="Graphik Light" panose="020B0403030202060203" pitchFamily="34" charset="0"/>
              </a:defRPr>
            </a:lvl5pPr>
            <a:lvl6pPr marL="22226" indent="0" defTabSz="457200">
              <a:lnSpc>
                <a:spcPct val="90000"/>
              </a:lnSpc>
              <a:spcBef>
                <a:spcPts val="0"/>
              </a:spcBef>
              <a:spcAft>
                <a:spcPts val="2400"/>
              </a:spcAft>
              <a:buFont typeface="Graphik" panose="020B0503030202060203" pitchFamily="34" charset="0"/>
              <a:buNone/>
              <a:tabLst/>
              <a:defRPr sz="3200">
                <a:latin typeface="Graphik Light" panose="020B0403030202060203" pitchFamily="34" charset="0"/>
              </a:defRPr>
            </a:lvl6pPr>
            <a:lvl7pPr marL="0" indent="0" defTabSz="457200">
              <a:lnSpc>
                <a:spcPct val="90000"/>
              </a:lnSpc>
              <a:spcBef>
                <a:spcPts val="0"/>
              </a:spcBef>
              <a:spcAft>
                <a:spcPts val="2400"/>
              </a:spcAft>
              <a:buFont typeface="Arial" panose="020B0604020202020204" pitchFamily="34" charset="0"/>
              <a:buNone/>
              <a:defRPr sz="2400">
                <a:latin typeface="Graphik Light" panose="020B0403030202060203" pitchFamily="34" charset="0"/>
              </a:defRPr>
            </a:lvl7pPr>
            <a:lvl8pPr marL="0" indent="0" defTabSz="457200">
              <a:lnSpc>
                <a:spcPct val="90000"/>
              </a:lnSpc>
              <a:spcBef>
                <a:spcPts val="0"/>
              </a:spcBef>
              <a:spcAft>
                <a:spcPts val="2400"/>
              </a:spcAft>
              <a:buFont typeface="Arial" panose="020B0604020202020204" pitchFamily="34" charset="0"/>
              <a:buNone/>
              <a:defRPr sz="2000" b="1">
                <a:latin typeface="Graphik Light" panose="020B0403030202060203" pitchFamily="34" charset="0"/>
              </a:defRPr>
            </a:lvl8pPr>
            <a:lvl9pPr marL="0" indent="0" defTabSz="457200">
              <a:lnSpc>
                <a:spcPct val="90000"/>
              </a:lnSpc>
              <a:spcBef>
                <a:spcPts val="0"/>
              </a:spcBef>
              <a:spcAft>
                <a:spcPts val="2400"/>
              </a:spcAft>
              <a:buFont typeface="Arial" panose="020B0604020202020204" pitchFamily="34" charset="0"/>
              <a:buNone/>
              <a:defRPr sz="1600">
                <a:solidFill>
                  <a:schemeClr val="tx2"/>
                </a:solidFill>
                <a:latin typeface="Graphik Light" panose="020B0403030202060203" pitchFamily="34" charset="0"/>
              </a:defRPr>
            </a:lvl9pPr>
          </a:lstStyle>
          <a:p>
            <a:pPr marL="0" marR="0" lvl="0" indent="0" algn="l" defTabSz="22855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2"/>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Text</a:t>
            </a:r>
            <a:endParaRPr kumimoji="0" lang="en-US" sz="1200" b="1" i="0" u="none" strike="noStrike" kern="1200" cap="none" spc="0" normalizeH="0" baseline="0" noProof="0" dirty="0">
              <a:ln>
                <a:noFill/>
              </a:ln>
              <a:solidFill>
                <a:srgbClr val="629DD1"/>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23" name="Rectangle 8">
            <a:extLst>
              <a:ext uri="{FF2B5EF4-FFF2-40B4-BE49-F238E27FC236}">
                <a16:creationId xmlns:a16="http://schemas.microsoft.com/office/drawing/2014/main" id="{37FC1529-36B9-5AC4-6D7C-EA7FEDF3BDAF}"/>
              </a:ext>
            </a:extLst>
          </p:cNvPr>
          <p:cNvSpPr/>
          <p:nvPr/>
        </p:nvSpPr>
        <p:spPr>
          <a:xfrm>
            <a:off x="626548" y="5724114"/>
            <a:ext cx="422071" cy="393344"/>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6" name="TextBox 24">
            <a:extLst>
              <a:ext uri="{FF2B5EF4-FFF2-40B4-BE49-F238E27FC236}">
                <a16:creationId xmlns:a16="http://schemas.microsoft.com/office/drawing/2014/main" id="{A1FCD546-7266-F9CA-CC1A-1EEF3811C21D}"/>
              </a:ext>
            </a:extLst>
          </p:cNvPr>
          <p:cNvSpPr txBox="1"/>
          <p:nvPr/>
        </p:nvSpPr>
        <p:spPr>
          <a:xfrm>
            <a:off x="626549" y="1388337"/>
            <a:ext cx="2060748" cy="307777"/>
          </a:xfrm>
          <a:prstGeom prst="rect">
            <a:avLst/>
          </a:prstGeom>
          <a:noFill/>
        </p:spPr>
        <p:txBody>
          <a:bodyPr wrap="square" lIns="0" tIns="0" rIns="0" bIns="0" rtlCol="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Recommendations</a:t>
            </a:r>
          </a:p>
        </p:txBody>
      </p:sp>
      <p:cxnSp>
        <p:nvCxnSpPr>
          <p:cNvPr id="7" name="Conector recto 9">
            <a:extLst>
              <a:ext uri="{FF2B5EF4-FFF2-40B4-BE49-F238E27FC236}">
                <a16:creationId xmlns:a16="http://schemas.microsoft.com/office/drawing/2014/main" id="{D53D8713-E08F-9566-166A-5A48F109F304}"/>
              </a:ext>
            </a:extLst>
          </p:cNvPr>
          <p:cNvCxnSpPr>
            <a:cxnSpLocks/>
          </p:cNvCxnSpPr>
          <p:nvPr/>
        </p:nvCxnSpPr>
        <p:spPr>
          <a:xfrm>
            <a:off x="626548" y="1732070"/>
            <a:ext cx="192309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4">
            <a:extLst>
              <a:ext uri="{FF2B5EF4-FFF2-40B4-BE49-F238E27FC236}">
                <a16:creationId xmlns:a16="http://schemas.microsoft.com/office/drawing/2014/main" id="{45E25133-FAF6-166D-4106-1C2D8BA3CA2E}"/>
              </a:ext>
            </a:extLst>
          </p:cNvPr>
          <p:cNvSpPr txBox="1"/>
          <p:nvPr/>
        </p:nvSpPr>
        <p:spPr>
          <a:xfrm>
            <a:off x="2697129" y="1398252"/>
            <a:ext cx="2679489" cy="307777"/>
          </a:xfrm>
          <a:prstGeom prst="rect">
            <a:avLst/>
          </a:prstGeom>
          <a:noFill/>
        </p:spPr>
        <p:txBody>
          <a:bodyPr wrap="square" lIns="0" tIns="0" rIns="0" bIns="0" rtlCol="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Action</a:t>
            </a:r>
          </a:p>
        </p:txBody>
      </p:sp>
      <p:cxnSp>
        <p:nvCxnSpPr>
          <p:cNvPr id="25" name="Conector recto 9">
            <a:extLst>
              <a:ext uri="{FF2B5EF4-FFF2-40B4-BE49-F238E27FC236}">
                <a16:creationId xmlns:a16="http://schemas.microsoft.com/office/drawing/2014/main" id="{171F11E6-4411-07F9-8D69-48157F8F96FD}"/>
              </a:ext>
            </a:extLst>
          </p:cNvPr>
          <p:cNvCxnSpPr>
            <a:cxnSpLocks/>
          </p:cNvCxnSpPr>
          <p:nvPr/>
        </p:nvCxnSpPr>
        <p:spPr>
          <a:xfrm>
            <a:off x="2687296" y="1740699"/>
            <a:ext cx="401514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1554C3F-DBBF-4D36-2A0B-7DC9813C600B}"/>
              </a:ext>
            </a:extLst>
          </p:cNvPr>
          <p:cNvSpPr txBox="1"/>
          <p:nvPr/>
        </p:nvSpPr>
        <p:spPr>
          <a:xfrm>
            <a:off x="1585652" y="6554549"/>
            <a:ext cx="0" cy="0"/>
          </a:xfrm>
          <a:prstGeom prst="rect">
            <a:avLst/>
          </a:prstGeom>
          <a:noFill/>
        </p:spPr>
        <p:txBody>
          <a:bodyPr wrap="none" lIns="0" tIns="0" rIns="0" bIns="0" rtlCol="0">
            <a:noAutofit/>
          </a:bodyPr>
          <a:lstStyle/>
          <a:p>
            <a:pPr algn="l" defTabSz="228600">
              <a:spcAft>
                <a:spcPts val="1200"/>
              </a:spcAft>
            </a:pPr>
            <a:endParaRPr lang="en-US" noProof="0" dirty="0"/>
          </a:p>
        </p:txBody>
      </p:sp>
      <p:cxnSp>
        <p:nvCxnSpPr>
          <p:cNvPr id="29" name="Conector recto 9">
            <a:extLst>
              <a:ext uri="{FF2B5EF4-FFF2-40B4-BE49-F238E27FC236}">
                <a16:creationId xmlns:a16="http://schemas.microsoft.com/office/drawing/2014/main" id="{55D4323A-79A0-0936-177F-A443C88CC88D}"/>
              </a:ext>
            </a:extLst>
          </p:cNvPr>
          <p:cNvCxnSpPr>
            <a:cxnSpLocks/>
          </p:cNvCxnSpPr>
          <p:nvPr/>
        </p:nvCxnSpPr>
        <p:spPr>
          <a:xfrm>
            <a:off x="6852896" y="1740699"/>
            <a:ext cx="442154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TextBox 24">
            <a:extLst>
              <a:ext uri="{FF2B5EF4-FFF2-40B4-BE49-F238E27FC236}">
                <a16:creationId xmlns:a16="http://schemas.microsoft.com/office/drawing/2014/main" id="{3EB9A8C9-BB65-6D97-F8C9-97674398969A}"/>
              </a:ext>
            </a:extLst>
          </p:cNvPr>
          <p:cNvSpPr txBox="1"/>
          <p:nvPr/>
        </p:nvSpPr>
        <p:spPr>
          <a:xfrm>
            <a:off x="6852896" y="1373303"/>
            <a:ext cx="2679489" cy="307777"/>
          </a:xfrm>
          <a:prstGeom prst="rect">
            <a:avLst/>
          </a:prstGeom>
          <a:noFill/>
        </p:spPr>
        <p:txBody>
          <a:bodyPr wrap="square" lIns="0" tIns="0" rIns="0" bIns="0" rtlCol="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Expected Outcome</a:t>
            </a:r>
          </a:p>
        </p:txBody>
      </p:sp>
      <p:sp>
        <p:nvSpPr>
          <p:cNvPr id="32" name="Rectangle 89">
            <a:extLst>
              <a:ext uri="{FF2B5EF4-FFF2-40B4-BE49-F238E27FC236}">
                <a16:creationId xmlns:a16="http://schemas.microsoft.com/office/drawing/2014/main" id="{A793512D-3B6E-BD2E-46B3-D3B21449E106}"/>
              </a:ext>
            </a:extLst>
          </p:cNvPr>
          <p:cNvSpPr/>
          <p:nvPr/>
        </p:nvSpPr>
        <p:spPr>
          <a:xfrm>
            <a:off x="2697129" y="2802460"/>
            <a:ext cx="4005312"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Detailed actions or initiatives</a:t>
            </a:r>
          </a:p>
        </p:txBody>
      </p:sp>
      <p:sp>
        <p:nvSpPr>
          <p:cNvPr id="33" name="Rectangle 89">
            <a:extLst>
              <a:ext uri="{FF2B5EF4-FFF2-40B4-BE49-F238E27FC236}">
                <a16:creationId xmlns:a16="http://schemas.microsoft.com/office/drawing/2014/main" id="{7D0A251A-37C8-B327-0713-95B6BA565E9E}"/>
              </a:ext>
            </a:extLst>
          </p:cNvPr>
          <p:cNvSpPr/>
          <p:nvPr/>
        </p:nvSpPr>
        <p:spPr>
          <a:xfrm>
            <a:off x="2697129" y="3710689"/>
            <a:ext cx="4005312"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Detailed actions or initiatives</a:t>
            </a:r>
          </a:p>
        </p:txBody>
      </p:sp>
      <p:sp>
        <p:nvSpPr>
          <p:cNvPr id="34" name="Rectangle 89">
            <a:extLst>
              <a:ext uri="{FF2B5EF4-FFF2-40B4-BE49-F238E27FC236}">
                <a16:creationId xmlns:a16="http://schemas.microsoft.com/office/drawing/2014/main" id="{076A8EED-7823-5A37-00DD-FF23879DDA76}"/>
              </a:ext>
            </a:extLst>
          </p:cNvPr>
          <p:cNvSpPr/>
          <p:nvPr/>
        </p:nvSpPr>
        <p:spPr>
          <a:xfrm>
            <a:off x="2697129" y="4616115"/>
            <a:ext cx="4005312"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Detailed actions or initiatives</a:t>
            </a:r>
          </a:p>
        </p:txBody>
      </p:sp>
      <p:sp>
        <p:nvSpPr>
          <p:cNvPr id="35" name="Rectangle 89">
            <a:extLst>
              <a:ext uri="{FF2B5EF4-FFF2-40B4-BE49-F238E27FC236}">
                <a16:creationId xmlns:a16="http://schemas.microsoft.com/office/drawing/2014/main" id="{5E48633F-61A0-56E5-D0F4-D725377FD70E}"/>
              </a:ext>
            </a:extLst>
          </p:cNvPr>
          <p:cNvSpPr/>
          <p:nvPr/>
        </p:nvSpPr>
        <p:spPr>
          <a:xfrm>
            <a:off x="2687296" y="5525642"/>
            <a:ext cx="4005312"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Detailed actions or initiatives</a:t>
            </a:r>
          </a:p>
        </p:txBody>
      </p:sp>
      <p:sp>
        <p:nvSpPr>
          <p:cNvPr id="36" name="Rectangle 89">
            <a:extLst>
              <a:ext uri="{FF2B5EF4-FFF2-40B4-BE49-F238E27FC236}">
                <a16:creationId xmlns:a16="http://schemas.microsoft.com/office/drawing/2014/main" id="{AB121FCA-5CA6-5C07-2FE1-1142DBB35220}"/>
              </a:ext>
            </a:extLst>
          </p:cNvPr>
          <p:cNvSpPr/>
          <p:nvPr/>
        </p:nvSpPr>
        <p:spPr>
          <a:xfrm>
            <a:off x="6849925" y="1896533"/>
            <a:ext cx="4424515"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Explanation of the anticipated results or benefits.</a:t>
            </a:r>
          </a:p>
        </p:txBody>
      </p:sp>
      <p:sp>
        <p:nvSpPr>
          <p:cNvPr id="37" name="Rectangle 89">
            <a:extLst>
              <a:ext uri="{FF2B5EF4-FFF2-40B4-BE49-F238E27FC236}">
                <a16:creationId xmlns:a16="http://schemas.microsoft.com/office/drawing/2014/main" id="{5F9FB088-C06B-CD93-E850-FD956474ECFB}"/>
              </a:ext>
            </a:extLst>
          </p:cNvPr>
          <p:cNvSpPr/>
          <p:nvPr/>
        </p:nvSpPr>
        <p:spPr>
          <a:xfrm>
            <a:off x="6849926" y="2802460"/>
            <a:ext cx="4424514"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Explanation of the anticipated results or benefits.</a:t>
            </a:r>
          </a:p>
        </p:txBody>
      </p:sp>
      <p:sp>
        <p:nvSpPr>
          <p:cNvPr id="38" name="Rectangle 89">
            <a:extLst>
              <a:ext uri="{FF2B5EF4-FFF2-40B4-BE49-F238E27FC236}">
                <a16:creationId xmlns:a16="http://schemas.microsoft.com/office/drawing/2014/main" id="{258F6C0C-3CD4-7FE3-DC6C-745B66A7D87D}"/>
              </a:ext>
            </a:extLst>
          </p:cNvPr>
          <p:cNvSpPr/>
          <p:nvPr/>
        </p:nvSpPr>
        <p:spPr>
          <a:xfrm>
            <a:off x="6849925" y="3708387"/>
            <a:ext cx="4424513"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Explanation of the anticipated results or benefits.</a:t>
            </a:r>
          </a:p>
        </p:txBody>
      </p:sp>
      <p:sp>
        <p:nvSpPr>
          <p:cNvPr id="39" name="Rectangle 89">
            <a:extLst>
              <a:ext uri="{FF2B5EF4-FFF2-40B4-BE49-F238E27FC236}">
                <a16:creationId xmlns:a16="http://schemas.microsoft.com/office/drawing/2014/main" id="{2238594F-ACC0-9E16-A9A0-418008E925B8}"/>
              </a:ext>
            </a:extLst>
          </p:cNvPr>
          <p:cNvSpPr/>
          <p:nvPr/>
        </p:nvSpPr>
        <p:spPr>
          <a:xfrm>
            <a:off x="6849923" y="4614314"/>
            <a:ext cx="4424513"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Explanation of the anticipated results or benefits.</a:t>
            </a:r>
          </a:p>
        </p:txBody>
      </p:sp>
      <p:sp>
        <p:nvSpPr>
          <p:cNvPr id="40" name="Rectangle 89">
            <a:extLst>
              <a:ext uri="{FF2B5EF4-FFF2-40B4-BE49-F238E27FC236}">
                <a16:creationId xmlns:a16="http://schemas.microsoft.com/office/drawing/2014/main" id="{199B7A84-6C76-32EA-9A08-45066634ED04}"/>
              </a:ext>
            </a:extLst>
          </p:cNvPr>
          <p:cNvSpPr/>
          <p:nvPr/>
        </p:nvSpPr>
        <p:spPr>
          <a:xfrm>
            <a:off x="6849924" y="5520241"/>
            <a:ext cx="4424512"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Explanation of the anticipated results or benefits.</a:t>
            </a:r>
          </a:p>
        </p:txBody>
      </p:sp>
      <p:sp>
        <p:nvSpPr>
          <p:cNvPr id="42" name="TextBox 41">
            <a:extLst>
              <a:ext uri="{FF2B5EF4-FFF2-40B4-BE49-F238E27FC236}">
                <a16:creationId xmlns:a16="http://schemas.microsoft.com/office/drawing/2014/main" id="{D23E0687-D505-6827-C1BC-CBB584912B80}"/>
              </a:ext>
            </a:extLst>
          </p:cNvPr>
          <p:cNvSpPr txBox="1"/>
          <p:nvPr/>
        </p:nvSpPr>
        <p:spPr>
          <a:xfrm>
            <a:off x="733441" y="2201333"/>
            <a:ext cx="194733" cy="194734"/>
          </a:xfrm>
          <a:prstGeom prst="rect">
            <a:avLst/>
          </a:prstGeom>
          <a:noFill/>
        </p:spPr>
        <p:txBody>
          <a:bodyPr wrap="square" lIns="0" tIns="0" rIns="0" bIns="0" rtlCol="0" anchor="ctr" anchorCtr="1">
            <a:noAutofit/>
          </a:bodyPr>
          <a:lstStyle/>
          <a:p>
            <a:pPr algn="ctr" defTabSz="228600">
              <a:spcAft>
                <a:spcPts val="1200"/>
              </a:spcAft>
            </a:pPr>
            <a:r>
              <a:rPr lang="en-US" sz="1600" b="1" noProof="0" dirty="0">
                <a:solidFill>
                  <a:schemeClr val="bg1"/>
                </a:solidFill>
              </a:rPr>
              <a:t>1</a:t>
            </a:r>
          </a:p>
        </p:txBody>
      </p:sp>
      <p:sp>
        <p:nvSpPr>
          <p:cNvPr id="45" name="TextBox 44">
            <a:extLst>
              <a:ext uri="{FF2B5EF4-FFF2-40B4-BE49-F238E27FC236}">
                <a16:creationId xmlns:a16="http://schemas.microsoft.com/office/drawing/2014/main" id="{775EA1B3-7B96-809B-9B32-E23FDD20D07F}"/>
              </a:ext>
            </a:extLst>
          </p:cNvPr>
          <p:cNvSpPr txBox="1"/>
          <p:nvPr/>
        </p:nvSpPr>
        <p:spPr>
          <a:xfrm>
            <a:off x="740216" y="3103501"/>
            <a:ext cx="194733" cy="194734"/>
          </a:xfrm>
          <a:prstGeom prst="rect">
            <a:avLst/>
          </a:prstGeom>
          <a:noFill/>
        </p:spPr>
        <p:txBody>
          <a:bodyPr wrap="square" lIns="0" tIns="0" rIns="0" bIns="0" rtlCol="0" anchor="ctr" anchorCtr="1">
            <a:noAutofit/>
          </a:bodyPr>
          <a:lstStyle/>
          <a:p>
            <a:pPr algn="ctr" defTabSz="228600">
              <a:spcAft>
                <a:spcPts val="1200"/>
              </a:spcAft>
            </a:pPr>
            <a:r>
              <a:rPr lang="en-US" sz="1600" b="1" dirty="0">
                <a:solidFill>
                  <a:schemeClr val="bg1"/>
                </a:solidFill>
              </a:rPr>
              <a:t>2</a:t>
            </a:r>
            <a:endParaRPr lang="en-US" sz="1600" b="1" noProof="0" dirty="0">
              <a:solidFill>
                <a:schemeClr val="bg1"/>
              </a:solidFill>
            </a:endParaRPr>
          </a:p>
        </p:txBody>
      </p:sp>
      <p:sp>
        <p:nvSpPr>
          <p:cNvPr id="46" name="TextBox 45">
            <a:extLst>
              <a:ext uri="{FF2B5EF4-FFF2-40B4-BE49-F238E27FC236}">
                <a16:creationId xmlns:a16="http://schemas.microsoft.com/office/drawing/2014/main" id="{C1CCBD7D-1F66-7FB0-9FAA-183F1A66C67D}"/>
              </a:ext>
            </a:extLst>
          </p:cNvPr>
          <p:cNvSpPr txBox="1"/>
          <p:nvPr/>
        </p:nvSpPr>
        <p:spPr>
          <a:xfrm>
            <a:off x="733441" y="4009766"/>
            <a:ext cx="194733" cy="194734"/>
          </a:xfrm>
          <a:prstGeom prst="rect">
            <a:avLst/>
          </a:prstGeom>
          <a:noFill/>
        </p:spPr>
        <p:txBody>
          <a:bodyPr wrap="square" lIns="0" tIns="0" rIns="0" bIns="0" rtlCol="0" anchor="ctr" anchorCtr="1">
            <a:noAutofit/>
          </a:bodyPr>
          <a:lstStyle/>
          <a:p>
            <a:pPr algn="ctr" defTabSz="228600">
              <a:spcAft>
                <a:spcPts val="1200"/>
              </a:spcAft>
            </a:pPr>
            <a:r>
              <a:rPr lang="en-US" sz="1600" b="1" dirty="0">
                <a:solidFill>
                  <a:schemeClr val="bg1"/>
                </a:solidFill>
              </a:rPr>
              <a:t>3</a:t>
            </a:r>
            <a:endParaRPr lang="en-US" sz="1600" b="1" noProof="0" dirty="0">
              <a:solidFill>
                <a:schemeClr val="bg1"/>
              </a:solidFill>
            </a:endParaRPr>
          </a:p>
        </p:txBody>
      </p:sp>
      <p:sp>
        <p:nvSpPr>
          <p:cNvPr id="47" name="TextBox 46">
            <a:extLst>
              <a:ext uri="{FF2B5EF4-FFF2-40B4-BE49-F238E27FC236}">
                <a16:creationId xmlns:a16="http://schemas.microsoft.com/office/drawing/2014/main" id="{916C463F-EB79-41DC-CB84-EDBD7370D405}"/>
              </a:ext>
            </a:extLst>
          </p:cNvPr>
          <p:cNvSpPr txBox="1"/>
          <p:nvPr/>
        </p:nvSpPr>
        <p:spPr>
          <a:xfrm>
            <a:off x="740216" y="4912091"/>
            <a:ext cx="194733" cy="194734"/>
          </a:xfrm>
          <a:prstGeom prst="rect">
            <a:avLst/>
          </a:prstGeom>
          <a:noFill/>
        </p:spPr>
        <p:txBody>
          <a:bodyPr wrap="square" lIns="0" tIns="0" rIns="0" bIns="0" rtlCol="0" anchor="ctr" anchorCtr="1">
            <a:noAutofit/>
          </a:bodyPr>
          <a:lstStyle/>
          <a:p>
            <a:pPr algn="ctr" defTabSz="228600">
              <a:spcAft>
                <a:spcPts val="1200"/>
              </a:spcAft>
            </a:pPr>
            <a:r>
              <a:rPr lang="en-US" sz="1600" b="1" dirty="0">
                <a:solidFill>
                  <a:schemeClr val="bg1"/>
                </a:solidFill>
              </a:rPr>
              <a:t>4</a:t>
            </a:r>
            <a:endParaRPr lang="en-US" sz="1600" b="1" noProof="0" dirty="0">
              <a:solidFill>
                <a:schemeClr val="bg1"/>
              </a:solidFill>
            </a:endParaRPr>
          </a:p>
        </p:txBody>
      </p:sp>
      <p:sp>
        <p:nvSpPr>
          <p:cNvPr id="48" name="TextBox 47">
            <a:extLst>
              <a:ext uri="{FF2B5EF4-FFF2-40B4-BE49-F238E27FC236}">
                <a16:creationId xmlns:a16="http://schemas.microsoft.com/office/drawing/2014/main" id="{86BA368E-24D4-1FB5-F7A1-ED7A453F7923}"/>
              </a:ext>
            </a:extLst>
          </p:cNvPr>
          <p:cNvSpPr txBox="1"/>
          <p:nvPr/>
        </p:nvSpPr>
        <p:spPr>
          <a:xfrm>
            <a:off x="733441" y="5825220"/>
            <a:ext cx="194733" cy="194734"/>
          </a:xfrm>
          <a:prstGeom prst="rect">
            <a:avLst/>
          </a:prstGeom>
          <a:noFill/>
        </p:spPr>
        <p:txBody>
          <a:bodyPr wrap="square" lIns="0" tIns="0" rIns="0" bIns="0" rtlCol="0" anchor="ctr" anchorCtr="1">
            <a:noAutofit/>
          </a:bodyPr>
          <a:lstStyle/>
          <a:p>
            <a:pPr algn="ctr" defTabSz="228600">
              <a:spcAft>
                <a:spcPts val="1200"/>
              </a:spcAft>
            </a:pPr>
            <a:r>
              <a:rPr lang="en-US" sz="1600" b="1" dirty="0">
                <a:solidFill>
                  <a:schemeClr val="bg1"/>
                </a:solidFill>
              </a:rPr>
              <a:t>5</a:t>
            </a:r>
            <a:endParaRPr lang="en-US" sz="1600" b="1" noProof="0" dirty="0">
              <a:solidFill>
                <a:schemeClr val="bg1"/>
              </a:solidFill>
            </a:endParaRPr>
          </a:p>
        </p:txBody>
      </p:sp>
      <p:sp>
        <p:nvSpPr>
          <p:cNvPr id="22" name="Slide Number Placeholder 2">
            <a:extLst>
              <a:ext uri="{FF2B5EF4-FFF2-40B4-BE49-F238E27FC236}">
                <a16:creationId xmlns:a16="http://schemas.microsoft.com/office/drawing/2014/main" id="{03F2B32F-8E42-CF13-A8D3-536C18AC18C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27</a:t>
            </a:fld>
            <a:endParaRPr lang="en-US" sz="1000" dirty="0">
              <a:solidFill>
                <a:srgbClr val="ADAFBB"/>
              </a:solidFill>
            </a:endParaRPr>
          </a:p>
        </p:txBody>
      </p:sp>
    </p:spTree>
    <p:extLst>
      <p:ext uri="{BB962C8B-B14F-4D97-AF65-F5344CB8AC3E}">
        <p14:creationId xmlns:p14="http://schemas.microsoft.com/office/powerpoint/2010/main" val="3317004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a:solidFill>
                  <a:schemeClr val="tx2"/>
                </a:solidFill>
                <a:latin typeface="+mj-lt"/>
                <a:cs typeface="+mj-cs"/>
              </a:rPr>
              <a:t>Project Gantt-chart</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28</a:t>
            </a:fld>
            <a:endParaRPr lang="en-US" dirty="0"/>
          </a:p>
        </p:txBody>
      </p:sp>
      <p:graphicFrame>
        <p:nvGraphicFramePr>
          <p:cNvPr id="7" name="Inhaltsplatzhalter 8">
            <a:extLst>
              <a:ext uri="{FF2B5EF4-FFF2-40B4-BE49-F238E27FC236}">
                <a16:creationId xmlns:a16="http://schemas.microsoft.com/office/drawing/2014/main" id="{70968343-5D3F-C6E9-6B34-F1D0A6030929}"/>
              </a:ext>
            </a:extLst>
          </p:cNvPr>
          <p:cNvGraphicFramePr>
            <a:graphicFrameLocks/>
          </p:cNvGraphicFramePr>
          <p:nvPr>
            <p:extLst>
              <p:ext uri="{D42A27DB-BD31-4B8C-83A1-F6EECF244321}">
                <p14:modId xmlns:p14="http://schemas.microsoft.com/office/powerpoint/2010/main" val="556347002"/>
              </p:ext>
            </p:extLst>
          </p:nvPr>
        </p:nvGraphicFramePr>
        <p:xfrm>
          <a:off x="540544" y="1515375"/>
          <a:ext cx="11109528" cy="4612354"/>
        </p:xfrm>
        <a:graphic>
          <a:graphicData uri="http://schemas.openxmlformats.org/drawingml/2006/table">
            <a:tbl>
              <a:tblPr firstRow="1" bandRow="1">
                <a:tableStyleId>{5C22544A-7EE6-4342-B048-85BDC9FD1C3A}</a:tableStyleId>
              </a:tblPr>
              <a:tblGrid>
                <a:gridCol w="925794">
                  <a:extLst>
                    <a:ext uri="{9D8B030D-6E8A-4147-A177-3AD203B41FA5}">
                      <a16:colId xmlns:a16="http://schemas.microsoft.com/office/drawing/2014/main" val="2251270802"/>
                    </a:ext>
                  </a:extLst>
                </a:gridCol>
                <a:gridCol w="925794">
                  <a:extLst>
                    <a:ext uri="{9D8B030D-6E8A-4147-A177-3AD203B41FA5}">
                      <a16:colId xmlns:a16="http://schemas.microsoft.com/office/drawing/2014/main" val="1468828872"/>
                    </a:ext>
                  </a:extLst>
                </a:gridCol>
                <a:gridCol w="925794">
                  <a:extLst>
                    <a:ext uri="{9D8B030D-6E8A-4147-A177-3AD203B41FA5}">
                      <a16:colId xmlns:a16="http://schemas.microsoft.com/office/drawing/2014/main" val="805621897"/>
                    </a:ext>
                  </a:extLst>
                </a:gridCol>
                <a:gridCol w="925794">
                  <a:extLst>
                    <a:ext uri="{9D8B030D-6E8A-4147-A177-3AD203B41FA5}">
                      <a16:colId xmlns:a16="http://schemas.microsoft.com/office/drawing/2014/main" val="148576182"/>
                    </a:ext>
                  </a:extLst>
                </a:gridCol>
                <a:gridCol w="925794">
                  <a:extLst>
                    <a:ext uri="{9D8B030D-6E8A-4147-A177-3AD203B41FA5}">
                      <a16:colId xmlns:a16="http://schemas.microsoft.com/office/drawing/2014/main" val="382626491"/>
                    </a:ext>
                  </a:extLst>
                </a:gridCol>
                <a:gridCol w="925794">
                  <a:extLst>
                    <a:ext uri="{9D8B030D-6E8A-4147-A177-3AD203B41FA5}">
                      <a16:colId xmlns:a16="http://schemas.microsoft.com/office/drawing/2014/main" val="1211016290"/>
                    </a:ext>
                  </a:extLst>
                </a:gridCol>
                <a:gridCol w="925794">
                  <a:extLst>
                    <a:ext uri="{9D8B030D-6E8A-4147-A177-3AD203B41FA5}">
                      <a16:colId xmlns:a16="http://schemas.microsoft.com/office/drawing/2014/main" val="1015282305"/>
                    </a:ext>
                  </a:extLst>
                </a:gridCol>
                <a:gridCol w="925794">
                  <a:extLst>
                    <a:ext uri="{9D8B030D-6E8A-4147-A177-3AD203B41FA5}">
                      <a16:colId xmlns:a16="http://schemas.microsoft.com/office/drawing/2014/main" val="2335391315"/>
                    </a:ext>
                  </a:extLst>
                </a:gridCol>
                <a:gridCol w="925794">
                  <a:extLst>
                    <a:ext uri="{9D8B030D-6E8A-4147-A177-3AD203B41FA5}">
                      <a16:colId xmlns:a16="http://schemas.microsoft.com/office/drawing/2014/main" val="2233229983"/>
                    </a:ext>
                  </a:extLst>
                </a:gridCol>
                <a:gridCol w="925794">
                  <a:extLst>
                    <a:ext uri="{9D8B030D-6E8A-4147-A177-3AD203B41FA5}">
                      <a16:colId xmlns:a16="http://schemas.microsoft.com/office/drawing/2014/main" val="4128927765"/>
                    </a:ext>
                  </a:extLst>
                </a:gridCol>
                <a:gridCol w="925794">
                  <a:extLst>
                    <a:ext uri="{9D8B030D-6E8A-4147-A177-3AD203B41FA5}">
                      <a16:colId xmlns:a16="http://schemas.microsoft.com/office/drawing/2014/main" val="1866523672"/>
                    </a:ext>
                  </a:extLst>
                </a:gridCol>
                <a:gridCol w="925794">
                  <a:extLst>
                    <a:ext uri="{9D8B030D-6E8A-4147-A177-3AD203B41FA5}">
                      <a16:colId xmlns:a16="http://schemas.microsoft.com/office/drawing/2014/main" val="1615573497"/>
                    </a:ext>
                  </a:extLst>
                </a:gridCol>
              </a:tblGrid>
              <a:tr h="4307607">
                <a:tc>
                  <a:txBody>
                    <a:bodyPr/>
                    <a:lstStyle/>
                    <a:p>
                      <a:endParaRPr lang="en-US" noProof="0"/>
                    </a:p>
                  </a:txBody>
                  <a:tcPr marL="91807" marR="91807">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dirty="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9525"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0447477"/>
                  </a:ext>
                </a:extLst>
              </a:tr>
              <a:tr h="304747">
                <a:tc>
                  <a:txBody>
                    <a:bodyPr/>
                    <a:lstStyle/>
                    <a:p>
                      <a:pPr algn="ctr" fontAlgn="b"/>
                      <a:r>
                        <a:rPr lang="en-US" sz="1200" b="1" i="0" u="none" strike="noStrike" noProof="0" dirty="0">
                          <a:solidFill>
                            <a:schemeClr val="bg1"/>
                          </a:solidFill>
                          <a:effectLst/>
                          <a:latin typeface="+mn-lt"/>
                        </a:rPr>
                        <a:t>Jan </a:t>
                      </a: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Feb</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Mar</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Apr</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a:solidFill>
                            <a:schemeClr val="bg1"/>
                          </a:solidFill>
                          <a:effectLst/>
                          <a:latin typeface="+mn-lt"/>
                        </a:rPr>
                        <a:t>May</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Jun</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a:solidFill>
                            <a:schemeClr val="bg1"/>
                          </a:solidFill>
                          <a:effectLst/>
                          <a:latin typeface="+mn-lt"/>
                        </a:rPr>
                        <a:t>Jul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Aug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a:solidFill>
                            <a:schemeClr val="bg1"/>
                          </a:solidFill>
                          <a:effectLst/>
                          <a:latin typeface="+mn-lt"/>
                        </a:rPr>
                        <a:t>Sep</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Oct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Nov</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Dec</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32992515"/>
                  </a:ext>
                </a:extLst>
              </a:tr>
            </a:tbl>
          </a:graphicData>
        </a:graphic>
      </p:graphicFrame>
      <p:sp>
        <p:nvSpPr>
          <p:cNvPr id="8" name="Gleichschenkliges Dreieck 77">
            <a:extLst>
              <a:ext uri="{FF2B5EF4-FFF2-40B4-BE49-F238E27FC236}">
                <a16:creationId xmlns:a16="http://schemas.microsoft.com/office/drawing/2014/main" id="{ECBD1F5E-389A-3959-2666-CBD785F73998}"/>
              </a:ext>
            </a:extLst>
          </p:cNvPr>
          <p:cNvSpPr/>
          <p:nvPr/>
        </p:nvSpPr>
        <p:spPr bwMode="gray">
          <a:xfrm rot="10800000">
            <a:off x="1310656" y="5561424"/>
            <a:ext cx="312561" cy="220133"/>
          </a:xfrm>
          <a:prstGeom prst="triangle">
            <a:avLst/>
          </a:prstGeom>
          <a:gradFill flip="none" rotWithShape="1">
            <a:gsLst>
              <a:gs pos="0">
                <a:srgbClr val="717171"/>
              </a:gs>
              <a:gs pos="29000">
                <a:srgbClr val="A5A5A5"/>
              </a:gs>
              <a:gs pos="62000">
                <a:srgbClr val="D9D9D9"/>
              </a:gs>
            </a:gsLst>
            <a:lin ang="16200000" scaled="1"/>
            <a:tileRect/>
          </a:gradFill>
          <a:ln w="12700">
            <a:noFill/>
            <a:round/>
            <a:headEnd/>
            <a:tailEnd/>
          </a:ln>
        </p:spPr>
        <p:txBody>
          <a:bodyPr rtlCol="0" anchor="ctr"/>
          <a:lstStyle/>
          <a:p>
            <a:pPr algn="ctr"/>
            <a:endParaRPr lang="en-US" sz="2000" dirty="0"/>
          </a:p>
        </p:txBody>
      </p:sp>
      <p:grpSp>
        <p:nvGrpSpPr>
          <p:cNvPr id="9" name="Gruppieren 8">
            <a:extLst>
              <a:ext uri="{FF2B5EF4-FFF2-40B4-BE49-F238E27FC236}">
                <a16:creationId xmlns:a16="http://schemas.microsoft.com/office/drawing/2014/main" id="{4371E4EF-1EFA-EFEE-E0D6-F9BCD30BE138}"/>
              </a:ext>
            </a:extLst>
          </p:cNvPr>
          <p:cNvGrpSpPr/>
          <p:nvPr/>
        </p:nvGrpSpPr>
        <p:grpSpPr>
          <a:xfrm>
            <a:off x="2563325" y="6046786"/>
            <a:ext cx="1553303" cy="482205"/>
            <a:chOff x="2591528" y="6042710"/>
            <a:chExt cx="1553303" cy="482205"/>
          </a:xfrm>
        </p:grpSpPr>
        <p:sp>
          <p:nvSpPr>
            <p:cNvPr id="10" name="Text Box 57">
              <a:extLst>
                <a:ext uri="{FF2B5EF4-FFF2-40B4-BE49-F238E27FC236}">
                  <a16:creationId xmlns:a16="http://schemas.microsoft.com/office/drawing/2014/main" id="{3A8F9AAD-7685-BF1B-B675-1DA9DFEDB098}"/>
                </a:ext>
              </a:extLst>
            </p:cNvPr>
            <p:cNvSpPr txBox="1">
              <a:spLocks noChangeArrowheads="1"/>
            </p:cNvSpPr>
            <p:nvPr/>
          </p:nvSpPr>
          <p:spPr bwMode="gray">
            <a:xfrm>
              <a:off x="2591528" y="6377182"/>
              <a:ext cx="1553303" cy="147733"/>
            </a:xfrm>
            <a:prstGeom prst="rect">
              <a:avLst/>
            </a:prstGeom>
            <a:noFill/>
            <a:ln w="9525">
              <a:noFill/>
              <a:miter lim="800000"/>
              <a:headEnd/>
              <a:tailEnd/>
            </a:ln>
            <a:effectLst/>
          </p:spPr>
          <p:txBody>
            <a:bodyPr wrap="square" lIns="0" tIns="0" rIns="0" bIns="0">
              <a:spAutoFit/>
            </a:bodyPr>
            <a:lstStyle/>
            <a:p>
              <a:pPr algn="ctr">
                <a:lnSpc>
                  <a:spcPct val="80000"/>
                </a:lnSpc>
                <a:spcAft>
                  <a:spcPts val="1000"/>
                </a:spcAft>
              </a:pPr>
              <a:r>
                <a:rPr lang="en-US" sz="1200" b="1" dirty="0">
                  <a:solidFill>
                    <a:srgbClr val="717171"/>
                  </a:solidFill>
                  <a:cs typeface="Calibri" pitchFamily="34" charset="0"/>
                </a:rPr>
                <a:t>Milestone 1</a:t>
              </a:r>
            </a:p>
          </p:txBody>
        </p:sp>
        <p:sp>
          <p:nvSpPr>
            <p:cNvPr id="11" name="Raute 78">
              <a:extLst>
                <a:ext uri="{FF2B5EF4-FFF2-40B4-BE49-F238E27FC236}">
                  <a16:creationId xmlns:a16="http://schemas.microsoft.com/office/drawing/2014/main" id="{AB1C3AF3-054A-60E5-B30D-50A92A879C68}"/>
                </a:ext>
              </a:extLst>
            </p:cNvPr>
            <p:cNvSpPr/>
            <p:nvPr/>
          </p:nvSpPr>
          <p:spPr bwMode="gray">
            <a:xfrm>
              <a:off x="3251201" y="6042710"/>
              <a:ext cx="184236" cy="179660"/>
            </a:xfrm>
            <a:prstGeom prst="ellipse">
              <a:avLst/>
            </a:prstGeom>
            <a:solidFill>
              <a:schemeClr val="accent4"/>
            </a:solidFill>
            <a:ln w="19050">
              <a:solidFill>
                <a:schemeClr val="bg1"/>
              </a:solidFill>
              <a:round/>
              <a:headEnd/>
              <a:tailEnd/>
            </a:ln>
            <a:effectLst>
              <a:outerShdw blurRad="50800" dist="38100" dir="5400000" algn="t" rotWithShape="0">
                <a:prstClr val="black">
                  <a:alpha val="40000"/>
                </a:prstClr>
              </a:outerShdw>
            </a:effectLst>
          </p:spPr>
          <p:txBody>
            <a:bodyPr rtlCol="0" anchor="ctr"/>
            <a:lstStyle/>
            <a:p>
              <a:pPr algn="ctr"/>
              <a:endParaRPr lang="en-US" sz="1200" b="1" dirty="0">
                <a:solidFill>
                  <a:srgbClr val="717171"/>
                </a:solidFill>
              </a:endParaRPr>
            </a:p>
          </p:txBody>
        </p:sp>
      </p:grpSp>
      <p:grpSp>
        <p:nvGrpSpPr>
          <p:cNvPr id="12" name="Gruppieren 11">
            <a:extLst>
              <a:ext uri="{FF2B5EF4-FFF2-40B4-BE49-F238E27FC236}">
                <a16:creationId xmlns:a16="http://schemas.microsoft.com/office/drawing/2014/main" id="{B4F261A3-5952-A5BB-FD16-F81EE7EBD5B1}"/>
              </a:ext>
            </a:extLst>
          </p:cNvPr>
          <p:cNvGrpSpPr/>
          <p:nvPr/>
        </p:nvGrpSpPr>
        <p:grpSpPr>
          <a:xfrm>
            <a:off x="6230936" y="6046786"/>
            <a:ext cx="1553303" cy="462327"/>
            <a:chOff x="6090995" y="6042710"/>
            <a:chExt cx="1553303" cy="462327"/>
          </a:xfrm>
        </p:grpSpPr>
        <p:sp>
          <p:nvSpPr>
            <p:cNvPr id="13" name="Text Box 57">
              <a:extLst>
                <a:ext uri="{FF2B5EF4-FFF2-40B4-BE49-F238E27FC236}">
                  <a16:creationId xmlns:a16="http://schemas.microsoft.com/office/drawing/2014/main" id="{B22FA756-1FB7-6C77-E408-40C1143184B8}"/>
                </a:ext>
              </a:extLst>
            </p:cNvPr>
            <p:cNvSpPr txBox="1">
              <a:spLocks noChangeArrowheads="1"/>
            </p:cNvSpPr>
            <p:nvPr/>
          </p:nvSpPr>
          <p:spPr bwMode="gray">
            <a:xfrm>
              <a:off x="6090995" y="6357304"/>
              <a:ext cx="1553303" cy="147733"/>
            </a:xfrm>
            <a:prstGeom prst="rect">
              <a:avLst/>
            </a:prstGeom>
            <a:noFill/>
            <a:ln w="9525">
              <a:noFill/>
              <a:miter lim="800000"/>
              <a:headEnd/>
              <a:tailEnd/>
            </a:ln>
            <a:effectLst/>
          </p:spPr>
          <p:txBody>
            <a:bodyPr wrap="square" lIns="0" tIns="0" rIns="0" bIns="0">
              <a:spAutoFit/>
            </a:bodyPr>
            <a:lstStyle/>
            <a:p>
              <a:pPr algn="ctr">
                <a:lnSpc>
                  <a:spcPct val="80000"/>
                </a:lnSpc>
                <a:spcAft>
                  <a:spcPts val="1000"/>
                </a:spcAft>
              </a:pPr>
              <a:r>
                <a:rPr lang="en-US" sz="1200" b="1" dirty="0">
                  <a:solidFill>
                    <a:srgbClr val="717171"/>
                  </a:solidFill>
                  <a:cs typeface="Calibri" pitchFamily="34" charset="0"/>
                </a:rPr>
                <a:t>Milestone 2</a:t>
              </a:r>
            </a:p>
          </p:txBody>
        </p:sp>
        <p:sp>
          <p:nvSpPr>
            <p:cNvPr id="14" name="Raute 79">
              <a:extLst>
                <a:ext uri="{FF2B5EF4-FFF2-40B4-BE49-F238E27FC236}">
                  <a16:creationId xmlns:a16="http://schemas.microsoft.com/office/drawing/2014/main" id="{E940D385-3034-58DB-4D29-B61EFE47F360}"/>
                </a:ext>
              </a:extLst>
            </p:cNvPr>
            <p:cNvSpPr/>
            <p:nvPr/>
          </p:nvSpPr>
          <p:spPr bwMode="gray">
            <a:xfrm>
              <a:off x="6771988" y="6042710"/>
              <a:ext cx="184236" cy="179660"/>
            </a:xfrm>
            <a:prstGeom prst="ellipse">
              <a:avLst/>
            </a:prstGeom>
            <a:solidFill>
              <a:schemeClr val="accent4"/>
            </a:solidFill>
            <a:ln w="19050">
              <a:solidFill>
                <a:schemeClr val="bg1"/>
              </a:solidFill>
              <a:round/>
              <a:headEnd/>
              <a:tailEnd/>
            </a:ln>
            <a:effectLst>
              <a:outerShdw blurRad="50800" dist="38100" dir="5400000" algn="t" rotWithShape="0">
                <a:prstClr val="black">
                  <a:alpha val="40000"/>
                </a:prstClr>
              </a:outerShdw>
            </a:effectLst>
          </p:spPr>
          <p:txBody>
            <a:bodyPr rtlCol="0" anchor="ctr"/>
            <a:lstStyle/>
            <a:p>
              <a:pPr algn="ctr"/>
              <a:endParaRPr lang="en-US" sz="1200" b="1" dirty="0">
                <a:solidFill>
                  <a:srgbClr val="717171"/>
                </a:solidFill>
              </a:endParaRPr>
            </a:p>
          </p:txBody>
        </p:sp>
      </p:grpSp>
      <p:sp>
        <p:nvSpPr>
          <p:cNvPr id="15" name="Gleichschenkliges Dreieck 81">
            <a:extLst>
              <a:ext uri="{FF2B5EF4-FFF2-40B4-BE49-F238E27FC236}">
                <a16:creationId xmlns:a16="http://schemas.microsoft.com/office/drawing/2014/main" id="{C91AF381-7EB8-F97A-865E-EB0F5117B70A}"/>
              </a:ext>
            </a:extLst>
          </p:cNvPr>
          <p:cNvSpPr/>
          <p:nvPr/>
        </p:nvSpPr>
        <p:spPr bwMode="gray">
          <a:xfrm rot="10800000">
            <a:off x="10295265" y="5605139"/>
            <a:ext cx="312561" cy="220133"/>
          </a:xfrm>
          <a:prstGeom prst="triangle">
            <a:avLst/>
          </a:prstGeom>
          <a:gradFill flip="none" rotWithShape="1">
            <a:gsLst>
              <a:gs pos="0">
                <a:srgbClr val="717171"/>
              </a:gs>
              <a:gs pos="29000">
                <a:srgbClr val="A5A5A5"/>
              </a:gs>
              <a:gs pos="62000">
                <a:srgbClr val="D9D9D9"/>
              </a:gs>
            </a:gsLst>
            <a:lin ang="16200000" scaled="1"/>
            <a:tileRect/>
          </a:gradFill>
          <a:ln w="12700">
            <a:noFill/>
            <a:round/>
            <a:headEnd/>
            <a:tailEnd/>
          </a:ln>
        </p:spPr>
        <p:txBody>
          <a:bodyPr rtlCol="0" anchor="ctr"/>
          <a:lstStyle/>
          <a:p>
            <a:pPr algn="ctr"/>
            <a:endParaRPr lang="en-US" sz="2000" dirty="0"/>
          </a:p>
        </p:txBody>
      </p:sp>
      <p:sp>
        <p:nvSpPr>
          <p:cNvPr id="16" name="Text Box 57">
            <a:extLst>
              <a:ext uri="{FF2B5EF4-FFF2-40B4-BE49-F238E27FC236}">
                <a16:creationId xmlns:a16="http://schemas.microsoft.com/office/drawing/2014/main" id="{A0D27840-4886-555B-B4E7-27696EFDF983}"/>
              </a:ext>
            </a:extLst>
          </p:cNvPr>
          <p:cNvSpPr txBox="1">
            <a:spLocks noChangeArrowheads="1"/>
          </p:cNvSpPr>
          <p:nvPr/>
        </p:nvSpPr>
        <p:spPr bwMode="gray">
          <a:xfrm>
            <a:off x="680514" y="5337320"/>
            <a:ext cx="1592852" cy="304868"/>
          </a:xfrm>
          <a:prstGeom prst="rect">
            <a:avLst/>
          </a:prstGeom>
          <a:noFill/>
          <a:ln w="9525">
            <a:noFill/>
            <a:miter lim="800000"/>
            <a:headEnd/>
            <a:tailEnd/>
          </a:ln>
          <a:effectLst/>
        </p:spPr>
        <p:txBody>
          <a:bodyPr wrap="square" lIns="0" tIns="72000" rIns="0" bIns="108000" anchor="b" anchorCtr="0">
            <a:spAutoFit/>
          </a:bodyPr>
          <a:lstStyle/>
          <a:p>
            <a:pPr algn="ctr">
              <a:lnSpc>
                <a:spcPct val="80000"/>
              </a:lnSpc>
            </a:pPr>
            <a:r>
              <a:rPr lang="en-US" sz="1000" dirty="0">
                <a:solidFill>
                  <a:srgbClr val="000000"/>
                </a:solidFill>
                <a:cs typeface="Calibri" pitchFamily="34" charset="0"/>
              </a:rPr>
              <a:t>Project start</a:t>
            </a:r>
            <a:endParaRPr lang="en-US" sz="1000" dirty="0">
              <a:solidFill>
                <a:schemeClr val="bg1">
                  <a:lumMod val="50000"/>
                </a:schemeClr>
              </a:solidFill>
              <a:cs typeface="Calibri" pitchFamily="34" charset="0"/>
            </a:endParaRPr>
          </a:p>
        </p:txBody>
      </p:sp>
      <p:sp>
        <p:nvSpPr>
          <p:cNvPr id="17" name="Text Box 57">
            <a:extLst>
              <a:ext uri="{FF2B5EF4-FFF2-40B4-BE49-F238E27FC236}">
                <a16:creationId xmlns:a16="http://schemas.microsoft.com/office/drawing/2014/main" id="{194BDEA5-232A-6B69-26EC-C92D32F06347}"/>
              </a:ext>
            </a:extLst>
          </p:cNvPr>
          <p:cNvSpPr txBox="1">
            <a:spLocks noChangeArrowheads="1"/>
          </p:cNvSpPr>
          <p:nvPr/>
        </p:nvSpPr>
        <p:spPr bwMode="gray">
          <a:xfrm>
            <a:off x="9627713" y="5369217"/>
            <a:ext cx="1592852" cy="304868"/>
          </a:xfrm>
          <a:prstGeom prst="rect">
            <a:avLst/>
          </a:prstGeom>
          <a:noFill/>
          <a:ln w="9525">
            <a:noFill/>
            <a:miter lim="800000"/>
            <a:headEnd/>
            <a:tailEnd/>
          </a:ln>
          <a:effectLst/>
        </p:spPr>
        <p:txBody>
          <a:bodyPr wrap="square" lIns="0" tIns="72000" rIns="0" bIns="108000" anchor="b" anchorCtr="0">
            <a:spAutoFit/>
          </a:bodyPr>
          <a:lstStyle/>
          <a:p>
            <a:pPr algn="ctr">
              <a:lnSpc>
                <a:spcPct val="80000"/>
              </a:lnSpc>
            </a:pPr>
            <a:r>
              <a:rPr lang="en-US" sz="1000" dirty="0">
                <a:solidFill>
                  <a:srgbClr val="000000"/>
                </a:solidFill>
                <a:cs typeface="Calibri" pitchFamily="34" charset="0"/>
              </a:rPr>
              <a:t>Project end</a:t>
            </a:r>
            <a:endParaRPr lang="en-US" sz="1000" dirty="0">
              <a:solidFill>
                <a:schemeClr val="bg1">
                  <a:lumMod val="50000"/>
                </a:schemeClr>
              </a:solidFill>
              <a:cs typeface="Calibri" pitchFamily="34" charset="0"/>
            </a:endParaRPr>
          </a:p>
        </p:txBody>
      </p:sp>
      <p:grpSp>
        <p:nvGrpSpPr>
          <p:cNvPr id="18" name="Gruppieren 17">
            <a:extLst>
              <a:ext uri="{FF2B5EF4-FFF2-40B4-BE49-F238E27FC236}">
                <a16:creationId xmlns:a16="http://schemas.microsoft.com/office/drawing/2014/main" id="{5F8E3DCB-1FC3-0C07-65DB-213D36A8DACB}"/>
              </a:ext>
            </a:extLst>
          </p:cNvPr>
          <p:cNvGrpSpPr/>
          <p:nvPr/>
        </p:nvGrpSpPr>
        <p:grpSpPr>
          <a:xfrm>
            <a:off x="8134989" y="6046786"/>
            <a:ext cx="1553303" cy="462327"/>
            <a:chOff x="8037373" y="6042710"/>
            <a:chExt cx="1553303" cy="462327"/>
          </a:xfrm>
        </p:grpSpPr>
        <p:sp>
          <p:nvSpPr>
            <p:cNvPr id="19" name="Text Box 57">
              <a:extLst>
                <a:ext uri="{FF2B5EF4-FFF2-40B4-BE49-F238E27FC236}">
                  <a16:creationId xmlns:a16="http://schemas.microsoft.com/office/drawing/2014/main" id="{D68D1482-CDC5-65C9-DFA5-45E8270F8603}"/>
                </a:ext>
              </a:extLst>
            </p:cNvPr>
            <p:cNvSpPr txBox="1">
              <a:spLocks noChangeArrowheads="1"/>
            </p:cNvSpPr>
            <p:nvPr/>
          </p:nvSpPr>
          <p:spPr bwMode="gray">
            <a:xfrm>
              <a:off x="8037373" y="6357304"/>
              <a:ext cx="1553303" cy="147733"/>
            </a:xfrm>
            <a:prstGeom prst="rect">
              <a:avLst/>
            </a:prstGeom>
            <a:noFill/>
            <a:ln w="9525">
              <a:noFill/>
              <a:miter lim="800000"/>
              <a:headEnd/>
              <a:tailEnd/>
            </a:ln>
            <a:effectLst/>
          </p:spPr>
          <p:txBody>
            <a:bodyPr wrap="square" lIns="0" tIns="0" rIns="0" bIns="0">
              <a:spAutoFit/>
            </a:bodyPr>
            <a:lstStyle/>
            <a:p>
              <a:pPr algn="ctr">
                <a:lnSpc>
                  <a:spcPct val="80000"/>
                </a:lnSpc>
                <a:spcAft>
                  <a:spcPts val="1000"/>
                </a:spcAft>
              </a:pPr>
              <a:r>
                <a:rPr lang="en-US" sz="1200" b="1" dirty="0">
                  <a:solidFill>
                    <a:srgbClr val="717171"/>
                  </a:solidFill>
                  <a:cs typeface="Calibri" pitchFamily="34" charset="0"/>
                </a:rPr>
                <a:t>Milestone 3</a:t>
              </a:r>
            </a:p>
          </p:txBody>
        </p:sp>
        <p:sp>
          <p:nvSpPr>
            <p:cNvPr id="20" name="Raute 85">
              <a:extLst>
                <a:ext uri="{FF2B5EF4-FFF2-40B4-BE49-F238E27FC236}">
                  <a16:creationId xmlns:a16="http://schemas.microsoft.com/office/drawing/2014/main" id="{9F3B21B2-1E5A-A414-56E5-6B670875B8BE}"/>
                </a:ext>
              </a:extLst>
            </p:cNvPr>
            <p:cNvSpPr/>
            <p:nvPr/>
          </p:nvSpPr>
          <p:spPr bwMode="gray">
            <a:xfrm>
              <a:off x="8691865" y="6042710"/>
              <a:ext cx="184236" cy="179660"/>
            </a:xfrm>
            <a:prstGeom prst="ellipse">
              <a:avLst/>
            </a:prstGeom>
            <a:solidFill>
              <a:schemeClr val="accent4"/>
            </a:solidFill>
            <a:ln w="19050">
              <a:solidFill>
                <a:schemeClr val="bg1"/>
              </a:solidFill>
              <a:round/>
              <a:headEnd/>
              <a:tailEnd/>
            </a:ln>
            <a:effectLst>
              <a:outerShdw blurRad="50800" dist="38100" dir="5400000" algn="t" rotWithShape="0">
                <a:prstClr val="black">
                  <a:alpha val="40000"/>
                </a:prstClr>
              </a:outerShdw>
            </a:effectLst>
          </p:spPr>
          <p:txBody>
            <a:bodyPr rtlCol="0" anchor="ctr"/>
            <a:lstStyle/>
            <a:p>
              <a:pPr algn="ctr"/>
              <a:endParaRPr lang="en-US" sz="1200" b="1" dirty="0">
                <a:solidFill>
                  <a:srgbClr val="717171"/>
                </a:solidFill>
              </a:endParaRPr>
            </a:p>
          </p:txBody>
        </p:sp>
      </p:grpSp>
      <p:sp>
        <p:nvSpPr>
          <p:cNvPr id="21" name="Rechteck 155">
            <a:extLst>
              <a:ext uri="{FF2B5EF4-FFF2-40B4-BE49-F238E27FC236}">
                <a16:creationId xmlns:a16="http://schemas.microsoft.com/office/drawing/2014/main" id="{E261CEF0-B261-1E22-FFC9-49ABDE5B523B}"/>
              </a:ext>
            </a:extLst>
          </p:cNvPr>
          <p:cNvSpPr/>
          <p:nvPr/>
        </p:nvSpPr>
        <p:spPr bwMode="gray">
          <a:xfrm>
            <a:off x="2153973" y="2049639"/>
            <a:ext cx="756718"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20 days</a:t>
            </a:r>
          </a:p>
        </p:txBody>
      </p:sp>
      <p:sp>
        <p:nvSpPr>
          <p:cNvPr id="22" name="Abgerundetes Rechteck 116">
            <a:extLst>
              <a:ext uri="{FF2B5EF4-FFF2-40B4-BE49-F238E27FC236}">
                <a16:creationId xmlns:a16="http://schemas.microsoft.com/office/drawing/2014/main" id="{80A7EDAE-BFA8-4696-1924-8A1577BE414C}"/>
              </a:ext>
            </a:extLst>
          </p:cNvPr>
          <p:cNvSpPr/>
          <p:nvPr/>
        </p:nvSpPr>
        <p:spPr bwMode="gray">
          <a:xfrm>
            <a:off x="3002914" y="2026470"/>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23" name="Rechteck 158">
            <a:extLst>
              <a:ext uri="{FF2B5EF4-FFF2-40B4-BE49-F238E27FC236}">
                <a16:creationId xmlns:a16="http://schemas.microsoft.com/office/drawing/2014/main" id="{34690CA3-45F7-DE48-9DAB-FBA708285CE2}"/>
              </a:ext>
            </a:extLst>
          </p:cNvPr>
          <p:cNvSpPr/>
          <p:nvPr/>
        </p:nvSpPr>
        <p:spPr bwMode="gray">
          <a:xfrm>
            <a:off x="2999292" y="2415082"/>
            <a:ext cx="1073923"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40 days</a:t>
            </a:r>
          </a:p>
        </p:txBody>
      </p:sp>
      <p:sp>
        <p:nvSpPr>
          <p:cNvPr id="24" name="Abgerundetes Rechteck 119">
            <a:extLst>
              <a:ext uri="{FF2B5EF4-FFF2-40B4-BE49-F238E27FC236}">
                <a16:creationId xmlns:a16="http://schemas.microsoft.com/office/drawing/2014/main" id="{4F33D893-6B3A-1B77-A3FD-3C76C9F7AF9C}"/>
              </a:ext>
            </a:extLst>
          </p:cNvPr>
          <p:cNvSpPr/>
          <p:nvPr/>
        </p:nvSpPr>
        <p:spPr bwMode="gray">
          <a:xfrm>
            <a:off x="4149777" y="2393546"/>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25" name="Rechteck 161">
            <a:extLst>
              <a:ext uri="{FF2B5EF4-FFF2-40B4-BE49-F238E27FC236}">
                <a16:creationId xmlns:a16="http://schemas.microsoft.com/office/drawing/2014/main" id="{B365C92F-7F74-8E0E-E909-87C20A13F8BF}"/>
              </a:ext>
            </a:extLst>
          </p:cNvPr>
          <p:cNvSpPr/>
          <p:nvPr/>
        </p:nvSpPr>
        <p:spPr bwMode="gray">
          <a:xfrm>
            <a:off x="3636923" y="2780526"/>
            <a:ext cx="1795800"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60 days</a:t>
            </a:r>
          </a:p>
        </p:txBody>
      </p:sp>
      <p:sp>
        <p:nvSpPr>
          <p:cNvPr id="26" name="Abgerundetes Rechteck 122">
            <a:extLst>
              <a:ext uri="{FF2B5EF4-FFF2-40B4-BE49-F238E27FC236}">
                <a16:creationId xmlns:a16="http://schemas.microsoft.com/office/drawing/2014/main" id="{C70AA174-93CD-3E30-4245-2606CEEF0CAC}"/>
              </a:ext>
            </a:extLst>
          </p:cNvPr>
          <p:cNvSpPr/>
          <p:nvPr/>
        </p:nvSpPr>
        <p:spPr bwMode="gray">
          <a:xfrm>
            <a:off x="5489004" y="2745782"/>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27" name="Rechteck 164">
            <a:extLst>
              <a:ext uri="{FF2B5EF4-FFF2-40B4-BE49-F238E27FC236}">
                <a16:creationId xmlns:a16="http://schemas.microsoft.com/office/drawing/2014/main" id="{B1191BAB-5C83-D509-1816-B6B4C3B85A4B}"/>
              </a:ext>
            </a:extLst>
          </p:cNvPr>
          <p:cNvSpPr/>
          <p:nvPr/>
        </p:nvSpPr>
        <p:spPr bwMode="gray">
          <a:xfrm>
            <a:off x="5550860" y="3145969"/>
            <a:ext cx="659065"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15 days</a:t>
            </a:r>
          </a:p>
        </p:txBody>
      </p:sp>
      <p:sp>
        <p:nvSpPr>
          <p:cNvPr id="28" name="Abgerundetes Rechteck 125">
            <a:extLst>
              <a:ext uri="{FF2B5EF4-FFF2-40B4-BE49-F238E27FC236}">
                <a16:creationId xmlns:a16="http://schemas.microsoft.com/office/drawing/2014/main" id="{FC793C0B-E9F6-BA28-F49A-13752F4ECAAA}"/>
              </a:ext>
            </a:extLst>
          </p:cNvPr>
          <p:cNvSpPr/>
          <p:nvPr/>
        </p:nvSpPr>
        <p:spPr bwMode="gray">
          <a:xfrm>
            <a:off x="6293793" y="3108086"/>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29" name="Abgerundetes Rechteck 128">
            <a:extLst>
              <a:ext uri="{FF2B5EF4-FFF2-40B4-BE49-F238E27FC236}">
                <a16:creationId xmlns:a16="http://schemas.microsoft.com/office/drawing/2014/main" id="{B4037DF8-1368-1FFA-E65B-3862FED18F47}"/>
              </a:ext>
            </a:extLst>
          </p:cNvPr>
          <p:cNvSpPr/>
          <p:nvPr/>
        </p:nvSpPr>
        <p:spPr bwMode="gray">
          <a:xfrm>
            <a:off x="8258271" y="3488244"/>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30" name="Rechteck 170">
            <a:extLst>
              <a:ext uri="{FF2B5EF4-FFF2-40B4-BE49-F238E27FC236}">
                <a16:creationId xmlns:a16="http://schemas.microsoft.com/office/drawing/2014/main" id="{34FE415A-48B6-DD96-7D57-5A51D7254715}"/>
              </a:ext>
            </a:extLst>
          </p:cNvPr>
          <p:cNvSpPr/>
          <p:nvPr/>
        </p:nvSpPr>
        <p:spPr bwMode="gray">
          <a:xfrm>
            <a:off x="8158518" y="3876857"/>
            <a:ext cx="817586"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20 days</a:t>
            </a:r>
          </a:p>
        </p:txBody>
      </p:sp>
      <p:sp>
        <p:nvSpPr>
          <p:cNvPr id="31" name="Abgerundetes Rechteck 131">
            <a:extLst>
              <a:ext uri="{FF2B5EF4-FFF2-40B4-BE49-F238E27FC236}">
                <a16:creationId xmlns:a16="http://schemas.microsoft.com/office/drawing/2014/main" id="{9513F5F0-A365-C338-7F38-E2D4393EF931}"/>
              </a:ext>
            </a:extLst>
          </p:cNvPr>
          <p:cNvSpPr/>
          <p:nvPr/>
        </p:nvSpPr>
        <p:spPr bwMode="gray">
          <a:xfrm>
            <a:off x="9045934" y="3853688"/>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32" name="Rechteck 173">
            <a:extLst>
              <a:ext uri="{FF2B5EF4-FFF2-40B4-BE49-F238E27FC236}">
                <a16:creationId xmlns:a16="http://schemas.microsoft.com/office/drawing/2014/main" id="{8619DC70-D951-9392-D236-D85BF97C877C}"/>
              </a:ext>
            </a:extLst>
          </p:cNvPr>
          <p:cNvSpPr/>
          <p:nvPr/>
        </p:nvSpPr>
        <p:spPr bwMode="gray">
          <a:xfrm>
            <a:off x="8935893" y="4242302"/>
            <a:ext cx="1515653"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50 days</a:t>
            </a:r>
          </a:p>
        </p:txBody>
      </p:sp>
      <p:sp>
        <p:nvSpPr>
          <p:cNvPr id="33" name="Abgerundetes Rechteck 134">
            <a:extLst>
              <a:ext uri="{FF2B5EF4-FFF2-40B4-BE49-F238E27FC236}">
                <a16:creationId xmlns:a16="http://schemas.microsoft.com/office/drawing/2014/main" id="{3E964AF4-1189-9F39-AB00-49BA50C57CD2}"/>
              </a:ext>
            </a:extLst>
          </p:cNvPr>
          <p:cNvSpPr/>
          <p:nvPr/>
        </p:nvSpPr>
        <p:spPr bwMode="gray">
          <a:xfrm>
            <a:off x="10516789" y="4211974"/>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grpSp>
        <p:nvGrpSpPr>
          <p:cNvPr id="34" name="Group 16">
            <a:extLst>
              <a:ext uri="{FF2B5EF4-FFF2-40B4-BE49-F238E27FC236}">
                <a16:creationId xmlns:a16="http://schemas.microsoft.com/office/drawing/2014/main" id="{5179CB36-8AC7-0197-DB1D-B6B610901641}"/>
              </a:ext>
            </a:extLst>
          </p:cNvPr>
          <p:cNvGrpSpPr/>
          <p:nvPr/>
        </p:nvGrpSpPr>
        <p:grpSpPr>
          <a:xfrm>
            <a:off x="620034" y="1649451"/>
            <a:ext cx="726738" cy="2853256"/>
            <a:chOff x="585313" y="1645376"/>
            <a:chExt cx="726738" cy="2853256"/>
          </a:xfrm>
        </p:grpSpPr>
        <p:sp>
          <p:nvSpPr>
            <p:cNvPr id="35" name="Abgerundetes Rechteck 135">
              <a:extLst>
                <a:ext uri="{FF2B5EF4-FFF2-40B4-BE49-F238E27FC236}">
                  <a16:creationId xmlns:a16="http://schemas.microsoft.com/office/drawing/2014/main" id="{430B4900-6C81-635B-1870-48AE851DBE4A}"/>
                </a:ext>
              </a:extLst>
            </p:cNvPr>
            <p:cNvSpPr/>
            <p:nvPr/>
          </p:nvSpPr>
          <p:spPr bwMode="gray">
            <a:xfrm>
              <a:off x="585314" y="1645376"/>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1</a:t>
              </a:r>
            </a:p>
          </p:txBody>
        </p:sp>
        <p:sp>
          <p:nvSpPr>
            <p:cNvPr id="36" name="Abgerundetes Rechteck 136">
              <a:extLst>
                <a:ext uri="{FF2B5EF4-FFF2-40B4-BE49-F238E27FC236}">
                  <a16:creationId xmlns:a16="http://schemas.microsoft.com/office/drawing/2014/main" id="{AE2CFA58-4141-2C85-092F-FAF53B74CE68}"/>
                </a:ext>
              </a:extLst>
            </p:cNvPr>
            <p:cNvSpPr/>
            <p:nvPr/>
          </p:nvSpPr>
          <p:spPr bwMode="gray">
            <a:xfrm>
              <a:off x="585314" y="4203483"/>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8</a:t>
              </a:r>
            </a:p>
          </p:txBody>
        </p:sp>
        <p:sp>
          <p:nvSpPr>
            <p:cNvPr id="37" name="Abgerundetes Rechteck 137">
              <a:extLst>
                <a:ext uri="{FF2B5EF4-FFF2-40B4-BE49-F238E27FC236}">
                  <a16:creationId xmlns:a16="http://schemas.microsoft.com/office/drawing/2014/main" id="{B2247D79-73E1-9C0F-6CA8-1D84EA7AC2F6}"/>
                </a:ext>
              </a:extLst>
            </p:cNvPr>
            <p:cNvSpPr/>
            <p:nvPr/>
          </p:nvSpPr>
          <p:spPr bwMode="gray">
            <a:xfrm>
              <a:off x="585314" y="3838038"/>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7</a:t>
              </a:r>
            </a:p>
          </p:txBody>
        </p:sp>
        <p:sp>
          <p:nvSpPr>
            <p:cNvPr id="38" name="Abgerundetes Rechteck 138">
              <a:extLst>
                <a:ext uri="{FF2B5EF4-FFF2-40B4-BE49-F238E27FC236}">
                  <a16:creationId xmlns:a16="http://schemas.microsoft.com/office/drawing/2014/main" id="{1BECD366-06FC-63E8-ADEE-4B954EA348D4}"/>
                </a:ext>
              </a:extLst>
            </p:cNvPr>
            <p:cNvSpPr/>
            <p:nvPr/>
          </p:nvSpPr>
          <p:spPr bwMode="gray">
            <a:xfrm>
              <a:off x="585314" y="3472594"/>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6</a:t>
              </a:r>
            </a:p>
          </p:txBody>
        </p:sp>
        <p:sp>
          <p:nvSpPr>
            <p:cNvPr id="39" name="Abgerundetes Rechteck 139">
              <a:extLst>
                <a:ext uri="{FF2B5EF4-FFF2-40B4-BE49-F238E27FC236}">
                  <a16:creationId xmlns:a16="http://schemas.microsoft.com/office/drawing/2014/main" id="{C73311B3-FA65-1A10-C312-B3AD7A66F2DD}"/>
                </a:ext>
              </a:extLst>
            </p:cNvPr>
            <p:cNvSpPr/>
            <p:nvPr/>
          </p:nvSpPr>
          <p:spPr bwMode="gray">
            <a:xfrm>
              <a:off x="585314" y="3107150"/>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5</a:t>
              </a:r>
            </a:p>
          </p:txBody>
        </p:sp>
        <p:sp>
          <p:nvSpPr>
            <p:cNvPr id="40" name="Abgerundetes Rechteck 140">
              <a:extLst>
                <a:ext uri="{FF2B5EF4-FFF2-40B4-BE49-F238E27FC236}">
                  <a16:creationId xmlns:a16="http://schemas.microsoft.com/office/drawing/2014/main" id="{96A8A418-E6C2-87CB-3D60-3E26835722FA}"/>
                </a:ext>
              </a:extLst>
            </p:cNvPr>
            <p:cNvSpPr/>
            <p:nvPr/>
          </p:nvSpPr>
          <p:spPr bwMode="gray">
            <a:xfrm>
              <a:off x="585314" y="2741707"/>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4</a:t>
              </a:r>
            </a:p>
          </p:txBody>
        </p:sp>
        <p:sp>
          <p:nvSpPr>
            <p:cNvPr id="41" name="Abgerundetes Rechteck 141">
              <a:extLst>
                <a:ext uri="{FF2B5EF4-FFF2-40B4-BE49-F238E27FC236}">
                  <a16:creationId xmlns:a16="http://schemas.microsoft.com/office/drawing/2014/main" id="{21F536DF-7595-542D-C019-37B2A05C1F73}"/>
                </a:ext>
              </a:extLst>
            </p:cNvPr>
            <p:cNvSpPr/>
            <p:nvPr/>
          </p:nvSpPr>
          <p:spPr bwMode="gray">
            <a:xfrm>
              <a:off x="585314" y="2376263"/>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3</a:t>
              </a:r>
            </a:p>
          </p:txBody>
        </p:sp>
        <p:sp>
          <p:nvSpPr>
            <p:cNvPr id="42" name="Abgerundetes Rechteck 142">
              <a:extLst>
                <a:ext uri="{FF2B5EF4-FFF2-40B4-BE49-F238E27FC236}">
                  <a16:creationId xmlns:a16="http://schemas.microsoft.com/office/drawing/2014/main" id="{614AAB03-E16A-EBB7-1DF1-C892177FB1F6}"/>
                </a:ext>
              </a:extLst>
            </p:cNvPr>
            <p:cNvSpPr/>
            <p:nvPr/>
          </p:nvSpPr>
          <p:spPr bwMode="gray">
            <a:xfrm>
              <a:off x="585313" y="2010820"/>
              <a:ext cx="726732"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2</a:t>
              </a:r>
            </a:p>
          </p:txBody>
        </p:sp>
      </p:grpSp>
      <p:sp>
        <p:nvSpPr>
          <p:cNvPr id="43" name="Abgerundetes Rechteck 144">
            <a:extLst>
              <a:ext uri="{FF2B5EF4-FFF2-40B4-BE49-F238E27FC236}">
                <a16:creationId xmlns:a16="http://schemas.microsoft.com/office/drawing/2014/main" id="{8B4016B5-75B9-8634-13E7-72FDD073E918}"/>
              </a:ext>
            </a:extLst>
          </p:cNvPr>
          <p:cNvSpPr/>
          <p:nvPr/>
        </p:nvSpPr>
        <p:spPr bwMode="gray">
          <a:xfrm>
            <a:off x="2646667" y="1672601"/>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44" name="Rechteck 185">
            <a:extLst>
              <a:ext uri="{FF2B5EF4-FFF2-40B4-BE49-F238E27FC236}">
                <a16:creationId xmlns:a16="http://schemas.microsoft.com/office/drawing/2014/main" id="{5D02315D-120A-B8AB-09BB-067720B5B11B}"/>
              </a:ext>
            </a:extLst>
          </p:cNvPr>
          <p:cNvSpPr/>
          <p:nvPr/>
        </p:nvSpPr>
        <p:spPr bwMode="gray">
          <a:xfrm>
            <a:off x="1502999" y="1684195"/>
            <a:ext cx="1060912"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30 days</a:t>
            </a:r>
          </a:p>
        </p:txBody>
      </p:sp>
      <p:cxnSp>
        <p:nvCxnSpPr>
          <p:cNvPr id="45" name="Verbinder: gewinkelt 11">
            <a:extLst>
              <a:ext uri="{FF2B5EF4-FFF2-40B4-BE49-F238E27FC236}">
                <a16:creationId xmlns:a16="http://schemas.microsoft.com/office/drawing/2014/main" id="{61E853B1-34EC-37CE-3B64-7C947DB2A4E8}"/>
              </a:ext>
            </a:extLst>
          </p:cNvPr>
          <p:cNvCxnSpPr>
            <a:cxnSpLocks/>
            <a:stCxn id="23" idx="2"/>
          </p:cNvCxnSpPr>
          <p:nvPr/>
        </p:nvCxnSpPr>
        <p:spPr>
          <a:xfrm rot="16200000" flipH="1">
            <a:off x="3460282" y="2716714"/>
            <a:ext cx="252614" cy="100670"/>
          </a:xfrm>
          <a:prstGeom prst="bentConnector3">
            <a:avLst>
              <a:gd name="adj1" fmla="val 100402"/>
            </a:avLst>
          </a:prstGeom>
          <a:ln w="12700" cap="rnd">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6" name="Verbinder: gewinkelt 22">
            <a:extLst>
              <a:ext uri="{FF2B5EF4-FFF2-40B4-BE49-F238E27FC236}">
                <a16:creationId xmlns:a16="http://schemas.microsoft.com/office/drawing/2014/main" id="{7D3EE1A9-7EDF-AAF4-5525-3E1ADCF59604}"/>
              </a:ext>
            </a:extLst>
          </p:cNvPr>
          <p:cNvCxnSpPr>
            <a:cxnSpLocks/>
            <a:stCxn id="21" idx="2"/>
          </p:cNvCxnSpPr>
          <p:nvPr/>
        </p:nvCxnSpPr>
        <p:spPr>
          <a:xfrm rot="16200000" flipH="1">
            <a:off x="2639504" y="2168127"/>
            <a:ext cx="252614" cy="466958"/>
          </a:xfrm>
          <a:prstGeom prst="bentConnector2">
            <a:avLst/>
          </a:prstGeom>
          <a:ln w="12700" cap="rnd">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7" name="Verbinder: gewinkelt 31">
            <a:extLst>
              <a:ext uri="{FF2B5EF4-FFF2-40B4-BE49-F238E27FC236}">
                <a16:creationId xmlns:a16="http://schemas.microsoft.com/office/drawing/2014/main" id="{6E56E02B-FD77-FE5B-215A-AEC206828282}"/>
              </a:ext>
            </a:extLst>
          </p:cNvPr>
          <p:cNvCxnSpPr>
            <a:cxnSpLocks/>
            <a:stCxn id="25" idx="2"/>
          </p:cNvCxnSpPr>
          <p:nvPr/>
        </p:nvCxnSpPr>
        <p:spPr>
          <a:xfrm rot="16200000" flipH="1">
            <a:off x="4916534" y="2624475"/>
            <a:ext cx="252614" cy="1016036"/>
          </a:xfrm>
          <a:prstGeom prst="bentConnector2">
            <a:avLst/>
          </a:prstGeom>
          <a:ln w="12700" cap="rnd">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48" name="Text Box 57">
            <a:extLst>
              <a:ext uri="{FF2B5EF4-FFF2-40B4-BE49-F238E27FC236}">
                <a16:creationId xmlns:a16="http://schemas.microsoft.com/office/drawing/2014/main" id="{45C6251E-D0E9-4B38-56D6-937672C31318}"/>
              </a:ext>
            </a:extLst>
          </p:cNvPr>
          <p:cNvSpPr txBox="1">
            <a:spLocks noChangeArrowheads="1"/>
          </p:cNvSpPr>
          <p:nvPr/>
        </p:nvSpPr>
        <p:spPr bwMode="gray">
          <a:xfrm>
            <a:off x="6444531" y="5369217"/>
            <a:ext cx="2099220" cy="304868"/>
          </a:xfrm>
          <a:prstGeom prst="rect">
            <a:avLst/>
          </a:prstGeom>
          <a:noFill/>
          <a:ln w="9525">
            <a:noFill/>
            <a:miter lim="800000"/>
            <a:headEnd/>
            <a:tailEnd/>
          </a:ln>
          <a:effectLst/>
        </p:spPr>
        <p:txBody>
          <a:bodyPr wrap="square" lIns="0" tIns="72000" rIns="0" bIns="108000" anchor="b" anchorCtr="0">
            <a:spAutoFit/>
          </a:bodyPr>
          <a:lstStyle/>
          <a:p>
            <a:pPr algn="ctr">
              <a:lnSpc>
                <a:spcPct val="80000"/>
              </a:lnSpc>
            </a:pPr>
            <a:r>
              <a:rPr lang="en-US" sz="1000" b="1" dirty="0">
                <a:solidFill>
                  <a:schemeClr val="accent1"/>
                </a:solidFill>
                <a:cs typeface="Calibri" pitchFamily="34" charset="0"/>
              </a:rPr>
              <a:t>We’re here</a:t>
            </a:r>
          </a:p>
        </p:txBody>
      </p:sp>
      <p:sp>
        <p:nvSpPr>
          <p:cNvPr id="49" name="Gleichschenkliges Dreieck 81">
            <a:extLst>
              <a:ext uri="{FF2B5EF4-FFF2-40B4-BE49-F238E27FC236}">
                <a16:creationId xmlns:a16="http://schemas.microsoft.com/office/drawing/2014/main" id="{66F50E58-ACE8-98ED-0384-722C0AD500AB}"/>
              </a:ext>
            </a:extLst>
          </p:cNvPr>
          <p:cNvSpPr/>
          <p:nvPr/>
        </p:nvSpPr>
        <p:spPr bwMode="gray">
          <a:xfrm rot="10800000">
            <a:off x="7337860" y="5605139"/>
            <a:ext cx="312561" cy="220133"/>
          </a:xfrm>
          <a:prstGeom prst="triangle">
            <a:avLst/>
          </a:prstGeom>
          <a:gradFill flip="none" rotWithShape="1">
            <a:gsLst>
              <a:gs pos="34000">
                <a:srgbClr val="8BB2CB"/>
              </a:gs>
              <a:gs pos="0">
                <a:schemeClr val="accent1"/>
              </a:gs>
              <a:gs pos="86000">
                <a:schemeClr val="accent2"/>
              </a:gs>
            </a:gsLst>
            <a:lin ang="16200000" scaled="1"/>
            <a:tileRect/>
          </a:gradFill>
          <a:ln w="12700">
            <a:noFill/>
            <a:round/>
            <a:headEnd/>
            <a:tailEnd/>
          </a:ln>
        </p:spPr>
        <p:txBody>
          <a:bodyPr rtlCol="0" anchor="ctr"/>
          <a:lstStyle/>
          <a:p>
            <a:pPr algn="ctr"/>
            <a:endParaRPr lang="en-US" sz="2000" dirty="0"/>
          </a:p>
        </p:txBody>
      </p:sp>
      <p:cxnSp>
        <p:nvCxnSpPr>
          <p:cNvPr id="50" name="Gerader Verbinder 38">
            <a:extLst>
              <a:ext uri="{FF2B5EF4-FFF2-40B4-BE49-F238E27FC236}">
                <a16:creationId xmlns:a16="http://schemas.microsoft.com/office/drawing/2014/main" id="{F8CB08E5-14BE-E34D-E7DE-6A1B4B6862D8}"/>
              </a:ext>
            </a:extLst>
          </p:cNvPr>
          <p:cNvCxnSpPr>
            <a:cxnSpLocks/>
          </p:cNvCxnSpPr>
          <p:nvPr/>
        </p:nvCxnSpPr>
        <p:spPr>
          <a:xfrm flipV="1">
            <a:off x="7495246" y="1515375"/>
            <a:ext cx="0" cy="3821946"/>
          </a:xfrm>
          <a:prstGeom prst="line">
            <a:avLst/>
          </a:prstGeom>
          <a:ln w="19050" cap="rnd">
            <a:gradFill>
              <a:gsLst>
                <a:gs pos="97000">
                  <a:schemeClr val="accent1">
                    <a:lumMod val="5000"/>
                    <a:lumOff val="95000"/>
                  </a:schemeClr>
                </a:gs>
                <a:gs pos="74000">
                  <a:srgbClr val="8FB5CE"/>
                </a:gs>
                <a:gs pos="44000">
                  <a:schemeClr val="accent1"/>
                </a:gs>
              </a:gsLst>
              <a:lin ang="5400000" scaled="1"/>
            </a:gradFill>
            <a:prstDash val="sysDash"/>
            <a:tailEnd type="none"/>
          </a:ln>
        </p:spPr>
        <p:style>
          <a:lnRef idx="1">
            <a:schemeClr val="accent1"/>
          </a:lnRef>
          <a:fillRef idx="0">
            <a:schemeClr val="accent1"/>
          </a:fillRef>
          <a:effectRef idx="0">
            <a:schemeClr val="accent1"/>
          </a:effectRef>
          <a:fontRef idx="minor">
            <a:schemeClr val="tx1"/>
          </a:fontRef>
        </p:style>
      </p:cxnSp>
      <p:sp>
        <p:nvSpPr>
          <p:cNvPr id="51" name="Rechteck 167">
            <a:extLst>
              <a:ext uri="{FF2B5EF4-FFF2-40B4-BE49-F238E27FC236}">
                <a16:creationId xmlns:a16="http://schemas.microsoft.com/office/drawing/2014/main" id="{4144485C-B343-AC09-3DF0-44E33595A300}"/>
              </a:ext>
            </a:extLst>
          </p:cNvPr>
          <p:cNvSpPr/>
          <p:nvPr/>
        </p:nvSpPr>
        <p:spPr bwMode="gray">
          <a:xfrm>
            <a:off x="5895246" y="3511413"/>
            <a:ext cx="2284603"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70 days</a:t>
            </a:r>
          </a:p>
        </p:txBody>
      </p:sp>
      <p:sp>
        <p:nvSpPr>
          <p:cNvPr id="52" name="Rectangle: Rounded Corners 3">
            <a:extLst>
              <a:ext uri="{FF2B5EF4-FFF2-40B4-BE49-F238E27FC236}">
                <a16:creationId xmlns:a16="http://schemas.microsoft.com/office/drawing/2014/main" id="{E84887AF-CD71-0529-D55E-9EDB55359D18}"/>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856719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a:solidFill>
                  <a:schemeClr val="tx2"/>
                </a:solidFill>
                <a:latin typeface="+mj-lt"/>
                <a:cs typeface="+mj-cs"/>
              </a:rPr>
              <a:t>Project Gantt-chart</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29</a:t>
            </a:fld>
            <a:endParaRPr lang="en-US" dirty="0"/>
          </a:p>
        </p:txBody>
      </p:sp>
      <p:graphicFrame>
        <p:nvGraphicFramePr>
          <p:cNvPr id="4" name="Group 169">
            <a:extLst>
              <a:ext uri="{FF2B5EF4-FFF2-40B4-BE49-F238E27FC236}">
                <a16:creationId xmlns:a16="http://schemas.microsoft.com/office/drawing/2014/main" id="{D5C9E80C-96A6-6A0E-16F0-4DCB634EBB23}"/>
              </a:ext>
            </a:extLst>
          </p:cNvPr>
          <p:cNvGraphicFramePr>
            <a:graphicFrameLocks/>
          </p:cNvGraphicFramePr>
          <p:nvPr>
            <p:extLst>
              <p:ext uri="{D42A27DB-BD31-4B8C-83A1-F6EECF244321}">
                <p14:modId xmlns:p14="http://schemas.microsoft.com/office/powerpoint/2010/main" val="1898278107"/>
              </p:ext>
            </p:extLst>
          </p:nvPr>
        </p:nvGraphicFramePr>
        <p:xfrm>
          <a:off x="593004" y="1617819"/>
          <a:ext cx="11109320" cy="4683221"/>
        </p:xfrm>
        <a:graphic>
          <a:graphicData uri="http://schemas.openxmlformats.org/drawingml/2006/table">
            <a:tbl>
              <a:tblPr>
                <a:tableStyleId>{5C22544A-7EE6-4342-B048-85BDC9FD1C3A}</a:tableStyleId>
              </a:tblPr>
              <a:tblGrid>
                <a:gridCol w="1070384">
                  <a:extLst>
                    <a:ext uri="{9D8B030D-6E8A-4147-A177-3AD203B41FA5}">
                      <a16:colId xmlns:a16="http://schemas.microsoft.com/office/drawing/2014/main" val="20000"/>
                    </a:ext>
                  </a:extLst>
                </a:gridCol>
                <a:gridCol w="2303847">
                  <a:extLst>
                    <a:ext uri="{9D8B030D-6E8A-4147-A177-3AD203B41FA5}">
                      <a16:colId xmlns:a16="http://schemas.microsoft.com/office/drawing/2014/main" val="20001"/>
                    </a:ext>
                  </a:extLst>
                </a:gridCol>
                <a:gridCol w="639913">
                  <a:extLst>
                    <a:ext uri="{9D8B030D-6E8A-4147-A177-3AD203B41FA5}">
                      <a16:colId xmlns:a16="http://schemas.microsoft.com/office/drawing/2014/main" val="20002"/>
                    </a:ext>
                  </a:extLst>
                </a:gridCol>
                <a:gridCol w="645016">
                  <a:extLst>
                    <a:ext uri="{9D8B030D-6E8A-4147-A177-3AD203B41FA5}">
                      <a16:colId xmlns:a16="http://schemas.microsoft.com/office/drawing/2014/main" val="20003"/>
                    </a:ext>
                  </a:extLst>
                </a:gridCol>
                <a:gridCol w="645016">
                  <a:extLst>
                    <a:ext uri="{9D8B030D-6E8A-4147-A177-3AD203B41FA5}">
                      <a16:colId xmlns:a16="http://schemas.microsoft.com/office/drawing/2014/main" val="20004"/>
                    </a:ext>
                  </a:extLst>
                </a:gridCol>
                <a:gridCol w="645016">
                  <a:extLst>
                    <a:ext uri="{9D8B030D-6E8A-4147-A177-3AD203B41FA5}">
                      <a16:colId xmlns:a16="http://schemas.microsoft.com/office/drawing/2014/main" val="20005"/>
                    </a:ext>
                  </a:extLst>
                </a:gridCol>
                <a:gridCol w="645016">
                  <a:extLst>
                    <a:ext uri="{9D8B030D-6E8A-4147-A177-3AD203B41FA5}">
                      <a16:colId xmlns:a16="http://schemas.microsoft.com/office/drawing/2014/main" val="20006"/>
                    </a:ext>
                  </a:extLst>
                </a:gridCol>
                <a:gridCol w="645016">
                  <a:extLst>
                    <a:ext uri="{9D8B030D-6E8A-4147-A177-3AD203B41FA5}">
                      <a16:colId xmlns:a16="http://schemas.microsoft.com/office/drawing/2014/main" val="20007"/>
                    </a:ext>
                  </a:extLst>
                </a:gridCol>
                <a:gridCol w="645016">
                  <a:extLst>
                    <a:ext uri="{9D8B030D-6E8A-4147-A177-3AD203B41FA5}">
                      <a16:colId xmlns:a16="http://schemas.microsoft.com/office/drawing/2014/main" val="20008"/>
                    </a:ext>
                  </a:extLst>
                </a:gridCol>
                <a:gridCol w="645016">
                  <a:extLst>
                    <a:ext uri="{9D8B030D-6E8A-4147-A177-3AD203B41FA5}">
                      <a16:colId xmlns:a16="http://schemas.microsoft.com/office/drawing/2014/main" val="20009"/>
                    </a:ext>
                  </a:extLst>
                </a:gridCol>
                <a:gridCol w="645016">
                  <a:extLst>
                    <a:ext uri="{9D8B030D-6E8A-4147-A177-3AD203B41FA5}">
                      <a16:colId xmlns:a16="http://schemas.microsoft.com/office/drawing/2014/main" val="20010"/>
                    </a:ext>
                  </a:extLst>
                </a:gridCol>
                <a:gridCol w="645016">
                  <a:extLst>
                    <a:ext uri="{9D8B030D-6E8A-4147-A177-3AD203B41FA5}">
                      <a16:colId xmlns:a16="http://schemas.microsoft.com/office/drawing/2014/main" val="20011"/>
                    </a:ext>
                  </a:extLst>
                </a:gridCol>
                <a:gridCol w="645016">
                  <a:extLst>
                    <a:ext uri="{9D8B030D-6E8A-4147-A177-3AD203B41FA5}">
                      <a16:colId xmlns:a16="http://schemas.microsoft.com/office/drawing/2014/main" val="20012"/>
                    </a:ext>
                  </a:extLst>
                </a:gridCol>
                <a:gridCol w="645016">
                  <a:extLst>
                    <a:ext uri="{9D8B030D-6E8A-4147-A177-3AD203B41FA5}">
                      <a16:colId xmlns:a16="http://schemas.microsoft.com/office/drawing/2014/main" val="20013"/>
                    </a:ext>
                  </a:extLst>
                </a:gridCol>
              </a:tblGrid>
              <a:tr h="392224">
                <a:tc rowSpan="2">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200" b="1" u="none" strike="noStrike" cap="none" normalizeH="0" baseline="0" noProof="0" dirty="0">
                          <a:ln>
                            <a:noFill/>
                          </a:ln>
                          <a:solidFill>
                            <a:schemeClr val="bg1"/>
                          </a:solidFill>
                          <a:effectLst/>
                          <a:latin typeface="+mn-lt"/>
                        </a:rPr>
                        <a:t>Phase</a:t>
                      </a:r>
                      <a:endParaRPr kumimoji="0" lang="en-US" sz="1200" b="1" i="0" u="none" strike="noStrike" cap="none" normalizeH="0" baseline="0" noProof="0" dirty="0">
                        <a:ln>
                          <a:noFill/>
                        </a:ln>
                        <a:solidFill>
                          <a:schemeClr val="bg1"/>
                        </a:solidFill>
                        <a:effectLst/>
                        <a:latin typeface="+mn-lt"/>
                        <a:cs typeface="Arial" charset="0"/>
                      </a:endParaRPr>
                    </a:p>
                  </a:txBody>
                  <a:tcPr marL="252000" marR="252000" marB="0" anchor="ctr" horzOverflow="overflow">
                    <a:solidFill>
                      <a:schemeClr val="accent1"/>
                    </a:solidFill>
                  </a:tcPr>
                </a:tc>
                <a:tc rowSpan="2">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200" b="1" u="none" strike="noStrike" kern="1200" cap="none" normalizeH="0" baseline="0" noProof="0" dirty="0">
                          <a:ln>
                            <a:noFill/>
                          </a:ln>
                          <a:solidFill>
                            <a:schemeClr val="bg1"/>
                          </a:solidFill>
                          <a:effectLst/>
                          <a:latin typeface="+mn-lt"/>
                        </a:rPr>
                        <a:t>Task</a:t>
                      </a:r>
                      <a:endParaRPr kumimoji="0" lang="en-US" sz="1200" b="1" i="0" u="none" strike="noStrike" kern="1200" cap="none" normalizeH="0" baseline="0" noProof="0" dirty="0">
                        <a:ln>
                          <a:noFill/>
                        </a:ln>
                        <a:solidFill>
                          <a:schemeClr val="bg1"/>
                        </a:solidFill>
                        <a:effectLst/>
                        <a:latin typeface="+mn-lt"/>
                        <a:ea typeface="+mn-ea"/>
                        <a:cs typeface="Arial" charset="0"/>
                      </a:endParaRPr>
                    </a:p>
                  </a:txBody>
                  <a:tcPr marL="252000" marR="252000" marB="0" anchor="ctr" horzOverflow="overflow">
                    <a:solidFill>
                      <a:schemeClr val="accent1"/>
                    </a:solidFill>
                  </a:tcPr>
                </a:tc>
                <a:tc gridSpan="4">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de-DE" sz="1000" b="1" u="none" strike="noStrike" cap="none" normalizeH="0" baseline="0" noProof="0" dirty="0">
                          <a:ln>
                            <a:noFill/>
                          </a:ln>
                          <a:solidFill>
                            <a:schemeClr val="bg1"/>
                          </a:solidFill>
                          <a:effectLst/>
                          <a:latin typeface="+mn-lt"/>
                        </a:rPr>
                        <a:t> First </a:t>
                      </a:r>
                      <a:r>
                        <a:rPr kumimoji="0" lang="de-DE" sz="1000" b="1" u="none" strike="noStrike" cap="none" normalizeH="0" baseline="0" noProof="0" dirty="0" err="1">
                          <a:ln>
                            <a:noFill/>
                          </a:ln>
                          <a:solidFill>
                            <a:schemeClr val="bg1"/>
                          </a:solidFill>
                          <a:effectLst/>
                          <a:latin typeface="+mn-lt"/>
                        </a:rPr>
                        <a:t>Month</a:t>
                      </a:r>
                      <a:r>
                        <a:rPr kumimoji="0" lang="de-DE" sz="1000" b="1" u="none" strike="noStrike" cap="none" normalizeH="0" baseline="0" noProof="0" dirty="0">
                          <a:ln>
                            <a:noFill/>
                          </a:ln>
                          <a:solidFill>
                            <a:schemeClr val="bg1"/>
                          </a:solidFill>
                          <a:effectLst/>
                          <a:latin typeface="+mn-lt"/>
                        </a:rPr>
                        <a:t> </a:t>
                      </a:r>
                      <a:r>
                        <a:rPr kumimoji="0" lang="de-DE" sz="1000" b="1" u="none" strike="noStrike" cap="none" normalizeH="0" baseline="0" noProof="0" dirty="0" err="1">
                          <a:ln>
                            <a:noFill/>
                          </a:ln>
                          <a:solidFill>
                            <a:schemeClr val="bg1"/>
                          </a:solidFill>
                          <a:effectLst/>
                          <a:latin typeface="+mn-lt"/>
                        </a:rPr>
                        <a:t>of</a:t>
                      </a:r>
                      <a:r>
                        <a:rPr kumimoji="0" lang="de-DE" sz="1000" b="1" u="none" strike="noStrike" cap="none" normalizeH="0" baseline="0" noProof="0" dirty="0">
                          <a:ln>
                            <a:noFill/>
                          </a:ln>
                          <a:solidFill>
                            <a:schemeClr val="bg1"/>
                          </a:solidFill>
                          <a:effectLst/>
                          <a:latin typeface="+mn-lt"/>
                        </a:rPr>
                        <a:t> </a:t>
                      </a:r>
                      <a:r>
                        <a:rPr kumimoji="0" lang="de-DE" sz="1000" b="1" u="none" strike="noStrike" cap="none" normalizeH="0" baseline="0" noProof="0" dirty="0" err="1">
                          <a:ln>
                            <a:noFill/>
                          </a:ln>
                          <a:solidFill>
                            <a:schemeClr val="bg1"/>
                          </a:solidFill>
                          <a:effectLst/>
                          <a:latin typeface="+mn-lt"/>
                        </a:rPr>
                        <a:t>Quarter</a:t>
                      </a:r>
                      <a:endParaRPr kumimoji="0" lang="de-DE" sz="1000" b="1" i="0" u="none" strike="noStrike" cap="none" normalizeH="0" baseline="0" noProof="0" dirty="0">
                        <a:ln>
                          <a:noFill/>
                        </a:ln>
                        <a:solidFill>
                          <a:schemeClr val="bg1"/>
                        </a:solidFill>
                        <a:effectLst/>
                        <a:latin typeface="+mn-lt"/>
                        <a:cs typeface="Arial" charset="0"/>
                      </a:endParaRPr>
                    </a:p>
                  </a:txBody>
                  <a:tcPr marL="0" marR="0" marB="45048" anchor="ctr" horzOverflow="overflow">
                    <a:solidFill>
                      <a:schemeClr val="accent1"/>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8824"/>
                            <a:invGamma/>
                          </a:srgbClr>
                        </a:gs>
                        <a:gs pos="100000">
                          <a:srgbClr val="C0C0C0"/>
                        </a:gs>
                      </a:gsLst>
                      <a:lin ang="5400000" scaled="1"/>
                    </a:gra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bg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808080">
                            <a:gamma/>
                            <a:tint val="76863"/>
                            <a:invGamma/>
                          </a:srgbClr>
                        </a:gs>
                        <a:gs pos="100000">
                          <a:srgbClr val="808080"/>
                        </a:gs>
                      </a:gsLst>
                      <a:lin ang="5400000" scaled="1"/>
                    </a:gra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6863"/>
                            <a:invGamma/>
                          </a:srgbClr>
                        </a:gs>
                        <a:gs pos="100000">
                          <a:srgbClr val="C0C0C0"/>
                        </a:gs>
                      </a:gsLst>
                      <a:lin ang="5400000" scaled="1"/>
                    </a:gradFill>
                  </a:tcPr>
                </a:tc>
                <a:tc gridSpan="4">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de-DE" sz="1000" b="1" u="none" strike="noStrike" cap="none" normalizeH="0" baseline="0" noProof="0" dirty="0">
                          <a:ln>
                            <a:noFill/>
                          </a:ln>
                          <a:solidFill>
                            <a:schemeClr val="bg1"/>
                          </a:solidFill>
                          <a:effectLst/>
                          <a:latin typeface="+mn-lt"/>
                        </a:rPr>
                        <a:t>Second </a:t>
                      </a:r>
                      <a:r>
                        <a:rPr kumimoji="0" lang="de-DE" sz="1000" b="1" u="none" strike="noStrike" cap="none" normalizeH="0" baseline="0" noProof="0" dirty="0" err="1">
                          <a:ln>
                            <a:noFill/>
                          </a:ln>
                          <a:solidFill>
                            <a:schemeClr val="bg1"/>
                          </a:solidFill>
                          <a:effectLst/>
                          <a:latin typeface="+mn-lt"/>
                        </a:rPr>
                        <a:t>Month</a:t>
                      </a:r>
                      <a:r>
                        <a:rPr kumimoji="0" lang="de-DE" sz="1000" b="1" u="none" strike="noStrike" cap="none" normalizeH="0" baseline="0" noProof="0" dirty="0">
                          <a:ln>
                            <a:noFill/>
                          </a:ln>
                          <a:solidFill>
                            <a:schemeClr val="bg1"/>
                          </a:solidFill>
                          <a:effectLst/>
                          <a:latin typeface="+mn-lt"/>
                        </a:rPr>
                        <a:t> </a:t>
                      </a:r>
                      <a:r>
                        <a:rPr kumimoji="0" lang="de-DE" sz="1000" b="1" u="none" strike="noStrike" cap="none" normalizeH="0" baseline="0" noProof="0" dirty="0" err="1">
                          <a:ln>
                            <a:noFill/>
                          </a:ln>
                          <a:solidFill>
                            <a:schemeClr val="bg1"/>
                          </a:solidFill>
                          <a:effectLst/>
                          <a:latin typeface="+mn-lt"/>
                        </a:rPr>
                        <a:t>of</a:t>
                      </a:r>
                      <a:r>
                        <a:rPr kumimoji="0" lang="de-DE" sz="1000" b="1" u="none" strike="noStrike" cap="none" normalizeH="0" baseline="0" noProof="0" dirty="0">
                          <a:ln>
                            <a:noFill/>
                          </a:ln>
                          <a:solidFill>
                            <a:schemeClr val="bg1"/>
                          </a:solidFill>
                          <a:effectLst/>
                          <a:latin typeface="+mn-lt"/>
                        </a:rPr>
                        <a:t> </a:t>
                      </a:r>
                      <a:r>
                        <a:rPr kumimoji="0" lang="de-DE" sz="1000" b="1" u="none" strike="noStrike" cap="none" normalizeH="0" baseline="0" noProof="0" dirty="0" err="1">
                          <a:ln>
                            <a:noFill/>
                          </a:ln>
                          <a:solidFill>
                            <a:schemeClr val="bg1"/>
                          </a:solidFill>
                          <a:effectLst/>
                          <a:latin typeface="+mn-lt"/>
                        </a:rPr>
                        <a:t>Quarter</a:t>
                      </a:r>
                      <a:endParaRPr kumimoji="0" lang="de-DE" sz="1000" b="1" i="0" u="none" strike="noStrike" cap="none" normalizeH="0" baseline="0" noProof="0" dirty="0">
                        <a:ln>
                          <a:noFill/>
                        </a:ln>
                        <a:solidFill>
                          <a:schemeClr val="bg1"/>
                        </a:solidFill>
                        <a:effectLst/>
                        <a:latin typeface="+mn-lt"/>
                        <a:cs typeface="Arial" charset="0"/>
                      </a:endParaRPr>
                    </a:p>
                  </a:txBody>
                  <a:tcPr marL="0" marR="0" marB="45048" anchor="ctr" horzOverflow="overflow">
                    <a:solidFill>
                      <a:schemeClr val="accent1"/>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2549"/>
                            <a:invGamma/>
                          </a:srgbClr>
                        </a:gs>
                        <a:gs pos="100000">
                          <a:srgbClr val="C0C0C0"/>
                        </a:gs>
                      </a:gsLst>
                      <a:lin ang="5400000" scaled="1"/>
                    </a:gra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2549"/>
                            <a:invGamma/>
                          </a:srgbClr>
                        </a:gs>
                        <a:gs pos="100000">
                          <a:srgbClr val="C0C0C0"/>
                        </a:gs>
                      </a:gsLst>
                      <a:lin ang="5400000" scaled="1"/>
                    </a:gra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2549"/>
                            <a:invGamma/>
                          </a:srgbClr>
                        </a:gs>
                        <a:gs pos="100000">
                          <a:srgbClr val="C0C0C0"/>
                        </a:gs>
                      </a:gsLst>
                      <a:lin ang="5400000" scaled="1"/>
                    </a:gradFill>
                  </a:tcPr>
                </a:tc>
                <a:tc gridSpan="4">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de-DE" sz="1000" b="1" u="none" strike="noStrike" cap="none" normalizeH="0" baseline="0" noProof="0" dirty="0">
                          <a:ln>
                            <a:noFill/>
                          </a:ln>
                          <a:solidFill>
                            <a:schemeClr val="bg1"/>
                          </a:solidFill>
                          <a:effectLst/>
                          <a:latin typeface="+mn-lt"/>
                        </a:rPr>
                        <a:t>Third </a:t>
                      </a:r>
                      <a:r>
                        <a:rPr kumimoji="0" lang="de-DE" sz="1000" b="1" u="none" strike="noStrike" cap="none" normalizeH="0" baseline="0" noProof="0" dirty="0" err="1">
                          <a:ln>
                            <a:noFill/>
                          </a:ln>
                          <a:solidFill>
                            <a:schemeClr val="bg1"/>
                          </a:solidFill>
                          <a:effectLst/>
                          <a:latin typeface="+mn-lt"/>
                        </a:rPr>
                        <a:t>Month</a:t>
                      </a:r>
                      <a:r>
                        <a:rPr kumimoji="0" lang="de-DE" sz="1000" b="1" u="none" strike="noStrike" cap="none" normalizeH="0" baseline="0" noProof="0" dirty="0">
                          <a:ln>
                            <a:noFill/>
                          </a:ln>
                          <a:solidFill>
                            <a:schemeClr val="bg1"/>
                          </a:solidFill>
                          <a:effectLst/>
                          <a:latin typeface="+mn-lt"/>
                        </a:rPr>
                        <a:t> </a:t>
                      </a:r>
                      <a:r>
                        <a:rPr kumimoji="0" lang="de-DE" sz="1000" b="1" u="none" strike="noStrike" cap="none" normalizeH="0" baseline="0" noProof="0" dirty="0" err="1">
                          <a:ln>
                            <a:noFill/>
                          </a:ln>
                          <a:solidFill>
                            <a:schemeClr val="bg1"/>
                          </a:solidFill>
                          <a:effectLst/>
                          <a:latin typeface="+mn-lt"/>
                        </a:rPr>
                        <a:t>of</a:t>
                      </a:r>
                      <a:r>
                        <a:rPr kumimoji="0" lang="de-DE" sz="1000" b="1" u="none" strike="noStrike" cap="none" normalizeH="0" baseline="0" noProof="0" dirty="0">
                          <a:ln>
                            <a:noFill/>
                          </a:ln>
                          <a:solidFill>
                            <a:schemeClr val="bg1"/>
                          </a:solidFill>
                          <a:effectLst/>
                          <a:latin typeface="+mn-lt"/>
                        </a:rPr>
                        <a:t> </a:t>
                      </a:r>
                      <a:r>
                        <a:rPr kumimoji="0" lang="de-DE" sz="1000" b="1" u="none" strike="noStrike" cap="none" normalizeH="0" baseline="0" noProof="0" dirty="0" err="1">
                          <a:ln>
                            <a:noFill/>
                          </a:ln>
                          <a:solidFill>
                            <a:schemeClr val="bg1"/>
                          </a:solidFill>
                          <a:effectLst/>
                          <a:latin typeface="+mn-lt"/>
                        </a:rPr>
                        <a:t>Quarter</a:t>
                      </a:r>
                      <a:endParaRPr kumimoji="0" lang="de-DE" sz="1000" b="1" i="0" u="none" strike="noStrike" cap="none" normalizeH="0" baseline="0" noProof="0" dirty="0">
                        <a:ln>
                          <a:noFill/>
                        </a:ln>
                        <a:solidFill>
                          <a:schemeClr val="bg1"/>
                        </a:solidFill>
                        <a:effectLst/>
                        <a:latin typeface="+mn-lt"/>
                        <a:cs typeface="Arial" charset="0"/>
                      </a:endParaRPr>
                    </a:p>
                  </a:txBody>
                  <a:tcPr marL="0" marR="0" marB="45048" anchor="ctr" horzOverflow="overflow">
                    <a:solidFill>
                      <a:schemeClr val="accent1"/>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2549"/>
                            <a:invGamma/>
                          </a:srgbClr>
                        </a:gs>
                        <a:gs pos="100000">
                          <a:srgbClr val="C0C0C0"/>
                        </a:gs>
                      </a:gsLst>
                      <a:lin ang="5400000" scaled="1"/>
                    </a:gra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2549"/>
                            <a:invGamma/>
                          </a:srgbClr>
                        </a:gs>
                        <a:gs pos="100000">
                          <a:srgbClr val="C0C0C0"/>
                        </a:gs>
                      </a:gsLst>
                      <a:lin ang="5400000" scaled="1"/>
                    </a:gra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2549"/>
                            <a:invGamma/>
                          </a:srgbClr>
                        </a:gs>
                        <a:gs pos="100000">
                          <a:srgbClr val="C0C0C0"/>
                        </a:gs>
                      </a:gsLst>
                      <a:lin ang="5400000" scaled="1"/>
                    </a:gradFill>
                  </a:tcPr>
                </a:tc>
                <a:extLst>
                  <a:ext uri="{0D108BD9-81ED-4DB2-BD59-A6C34878D82A}">
                    <a16:rowId xmlns:a16="http://schemas.microsoft.com/office/drawing/2014/main" val="10000"/>
                  </a:ext>
                </a:extLst>
              </a:tr>
              <a:tr h="291300">
                <a:tc vMerge="1">
                  <a:txBody>
                    <a:bodyPr/>
                    <a:lstStyle/>
                    <a:p>
                      <a:endParaRPr lang="de-DE" sz="1000" dirty="0"/>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vMerge="1">
                  <a:txBody>
                    <a:body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0" i="0" u="none" strike="noStrike" cap="none" normalizeH="0" baseline="0" noProof="1">
                        <a:ln>
                          <a:noFill/>
                        </a:ln>
                        <a:solidFill>
                          <a:srgbClr val="3F3F3F"/>
                        </a:solidFill>
                        <a:effectLst/>
                        <a:latin typeface="Arial" charset="0"/>
                        <a:cs typeface="Arial" charset="0"/>
                      </a:endParaRPr>
                    </a:p>
                  </a:txBody>
                  <a:tcPr marL="36000" marR="72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1</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2</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3</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4</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5</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6</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7</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8</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9</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10</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11</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12</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extLst>
                  <a:ext uri="{0D108BD9-81ED-4DB2-BD59-A6C34878D82A}">
                    <a16:rowId xmlns:a16="http://schemas.microsoft.com/office/drawing/2014/main" val="10001"/>
                  </a:ext>
                </a:extLst>
              </a:tr>
              <a:tr h="252570">
                <a:tc rowSpan="6">
                  <a:txBody>
                    <a:bodyPr/>
                    <a:lstStyle/>
                    <a:p>
                      <a:pPr algn="ctr">
                        <a:lnSpc>
                          <a:spcPts val="1640"/>
                        </a:lnSpc>
                        <a:spcAft>
                          <a:spcPts val="1000"/>
                        </a:spcAft>
                      </a:pPr>
                      <a:r>
                        <a:rPr lang="en-US" sz="1200" b="1" cap="none" baseline="0" noProof="0" dirty="0">
                          <a:latin typeface="+mn-lt"/>
                        </a:rPr>
                        <a:t>Preparation</a:t>
                      </a:r>
                    </a:p>
                  </a:txBody>
                  <a:tcPr marL="252000" marR="252000" marT="0" marB="0" vert="vert270" anchor="ctr" anchorCtr="1" horzOverflow="overflow">
                    <a:solidFill>
                      <a:schemeClr val="bg1">
                        <a:lumMod val="85000"/>
                      </a:schemeClr>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2"/>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u="none" strike="noStrike" cap="none" normalizeH="0" baseline="0" noProof="0" dirty="0">
                          <a:ln>
                            <a:noFill/>
                          </a:ln>
                          <a:effectLst/>
                          <a:latin typeface="+mn-lt"/>
                        </a:rPr>
                        <a:t>Project assignment</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lnL w="12700" cap="flat" cmpd="sng" algn="ctr">
                      <a:solidFill>
                        <a:srgbClr val="FFFFFF"/>
                      </a:solidFill>
                      <a:prstDash val="solid"/>
                      <a:round/>
                      <a:headEnd type="none" w="med" len="med"/>
                      <a:tailEnd type="none" w="med" len="med"/>
                    </a:lnL>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3"/>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u="none" strike="noStrike" cap="none" normalizeH="0" baseline="0" noProof="0" dirty="0">
                          <a:ln>
                            <a:noFill/>
                          </a:ln>
                          <a:effectLst/>
                          <a:latin typeface="+mn-lt"/>
                        </a:rPr>
                        <a:t>Team organization</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4"/>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u="none" strike="noStrike" cap="none" normalizeH="0" baseline="0" noProof="0" dirty="0">
                          <a:ln>
                            <a:noFill/>
                          </a:ln>
                          <a:effectLst/>
                          <a:latin typeface="+mn-lt"/>
                        </a:rPr>
                        <a:t>Project planning</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5"/>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u="none" strike="noStrike" cap="none" normalizeH="0" baseline="0" noProof="0" dirty="0">
                          <a:ln>
                            <a:noFill/>
                          </a:ln>
                          <a:effectLst/>
                          <a:latin typeface="+mn-lt"/>
                        </a:rPr>
                        <a:t>Information PR</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6"/>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u="none" strike="noStrike" cap="none" normalizeH="0" baseline="0" noProof="0" dirty="0">
                          <a:ln>
                            <a:noFill/>
                          </a:ln>
                          <a:effectLst/>
                          <a:latin typeface="+mn-lt"/>
                        </a:rPr>
                        <a:t>Employee info</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7"/>
                  </a:ext>
                </a:extLst>
              </a:tr>
              <a:tr h="252570">
                <a:tc rowSpan="8">
                  <a:txBody>
                    <a:bodyPr/>
                    <a:lstStyle/>
                    <a:p>
                      <a:pPr algn="ctr">
                        <a:lnSpc>
                          <a:spcPts val="1640"/>
                        </a:lnSpc>
                        <a:spcAft>
                          <a:spcPts val="1000"/>
                        </a:spcAft>
                      </a:pPr>
                      <a:r>
                        <a:rPr lang="en-US" sz="1200" b="1" cap="none" baseline="0" noProof="0" dirty="0">
                          <a:latin typeface="+mn-lt"/>
                        </a:rPr>
                        <a:t>Preliminary</a:t>
                      </a:r>
                      <a:br>
                        <a:rPr lang="en-US" sz="1200" b="1" cap="none" baseline="0" noProof="0" dirty="0">
                          <a:latin typeface="+mn-lt"/>
                        </a:rPr>
                      </a:br>
                      <a:r>
                        <a:rPr lang="en-US" sz="1200" b="1" cap="none" baseline="0" noProof="0" dirty="0">
                          <a:latin typeface="+mn-lt"/>
                        </a:rPr>
                        <a:t>investigation</a:t>
                      </a:r>
                    </a:p>
                  </a:txBody>
                  <a:tcPr marL="252000" marR="252000" marT="0" marB="0" vert="vert270" anchor="ctr" anchorCtr="1" horzOverflow="overflow">
                    <a:solidFill>
                      <a:schemeClr val="bg1">
                        <a:lumMod val="85000"/>
                      </a:schemeClr>
                    </a:solidFill>
                  </a:tcPr>
                </a:tc>
                <a:tc>
                  <a:txBody>
                    <a:bodyPr/>
                    <a:lstStyle/>
                    <a:p>
                      <a:pPr marL="0" marR="0" lvl="0" indent="0" algn="r"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8"/>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b="0" i="0" u="none" strike="noStrike" cap="none" normalizeH="0" baseline="0" noProof="0" dirty="0">
                          <a:ln>
                            <a:noFill/>
                          </a:ln>
                          <a:solidFill>
                            <a:schemeClr val="dk1"/>
                          </a:solidFill>
                          <a:effectLst/>
                          <a:latin typeface="+mn-lt"/>
                          <a:cs typeface="+mn-cs"/>
                        </a:rPr>
                        <a:t>Questionnaire</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9"/>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b="0" i="0" u="none" strike="noStrike" cap="none" normalizeH="0" baseline="0" noProof="0" dirty="0">
                          <a:ln>
                            <a:noFill/>
                          </a:ln>
                          <a:solidFill>
                            <a:schemeClr val="dk1"/>
                          </a:solidFill>
                          <a:effectLst/>
                          <a:latin typeface="+mn-lt"/>
                          <a:cs typeface="+mn-cs"/>
                        </a:rPr>
                        <a:t>Introductions</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10"/>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b="0" i="0" u="none" strike="noStrike" cap="none" normalizeH="0" baseline="0" noProof="0" dirty="0">
                          <a:ln>
                            <a:noFill/>
                          </a:ln>
                          <a:solidFill>
                            <a:schemeClr val="dk1"/>
                          </a:solidFill>
                          <a:effectLst/>
                          <a:latin typeface="+mn-lt"/>
                          <a:cs typeface="+mn-cs"/>
                        </a:rPr>
                        <a:t>Coordinate interviews</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11"/>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b="0" i="0" u="none" strike="noStrike" cap="none" normalizeH="0" baseline="0" noProof="0" dirty="0">
                          <a:ln>
                            <a:noFill/>
                          </a:ln>
                          <a:solidFill>
                            <a:srgbClr val="3F3F3F"/>
                          </a:solidFill>
                          <a:effectLst/>
                          <a:latin typeface="+mn-lt"/>
                          <a:cs typeface="Arial" charset="0"/>
                        </a:rPr>
                        <a:t>Conduct interviews</a:t>
                      </a: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12"/>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b="0" i="0" u="none" strike="noStrike" cap="none" normalizeH="0" baseline="0" noProof="0" dirty="0">
                          <a:ln>
                            <a:noFill/>
                          </a:ln>
                          <a:solidFill>
                            <a:schemeClr val="dk1"/>
                          </a:solidFill>
                          <a:effectLst/>
                          <a:latin typeface="+mn-lt"/>
                          <a:cs typeface="+mn-cs"/>
                        </a:rPr>
                        <a:t>Evaluate interviews</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13"/>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u="none" strike="noStrike" cap="none" normalizeH="0" baseline="0" noProof="0" dirty="0">
                          <a:ln>
                            <a:noFill/>
                          </a:ln>
                          <a:effectLst/>
                          <a:latin typeface="+mn-lt"/>
                        </a:rPr>
                        <a:t>Status report</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14"/>
                  </a:ext>
                </a:extLst>
              </a:tr>
              <a:tr h="290257">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b="0" i="0" u="none" strike="noStrike" cap="none" normalizeH="0" baseline="0" noProof="0" dirty="0">
                          <a:ln>
                            <a:noFill/>
                          </a:ln>
                          <a:solidFill>
                            <a:schemeClr val="dk1"/>
                          </a:solidFill>
                          <a:effectLst/>
                          <a:latin typeface="+mn-lt"/>
                          <a:cs typeface="+mn-cs"/>
                        </a:rPr>
                        <a:t>Coordinate project assignment</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15"/>
                  </a:ext>
                </a:extLst>
              </a:tr>
            </a:tbl>
          </a:graphicData>
        </a:graphic>
      </p:graphicFrame>
      <p:sp>
        <p:nvSpPr>
          <p:cNvPr id="5" name="Richtungspfeil 4">
            <a:extLst>
              <a:ext uri="{FF2B5EF4-FFF2-40B4-BE49-F238E27FC236}">
                <a16:creationId xmlns:a16="http://schemas.microsoft.com/office/drawing/2014/main" id="{A4622E63-4FB7-0D2C-92E9-B08960705C75}"/>
              </a:ext>
            </a:extLst>
          </p:cNvPr>
          <p:cNvSpPr/>
          <p:nvPr/>
        </p:nvSpPr>
        <p:spPr bwMode="gray">
          <a:xfrm>
            <a:off x="4146365" y="2633770"/>
            <a:ext cx="599907"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6" name="Richtungspfeil 5">
            <a:extLst>
              <a:ext uri="{FF2B5EF4-FFF2-40B4-BE49-F238E27FC236}">
                <a16:creationId xmlns:a16="http://schemas.microsoft.com/office/drawing/2014/main" id="{B02245F4-00AB-A42B-6266-353F2D6F3B83}"/>
              </a:ext>
            </a:extLst>
          </p:cNvPr>
          <p:cNvSpPr/>
          <p:nvPr/>
        </p:nvSpPr>
        <p:spPr bwMode="gray">
          <a:xfrm>
            <a:off x="4585499" y="2916830"/>
            <a:ext cx="1407788"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2" name="Richtungspfeil 51">
            <a:extLst>
              <a:ext uri="{FF2B5EF4-FFF2-40B4-BE49-F238E27FC236}">
                <a16:creationId xmlns:a16="http://schemas.microsoft.com/office/drawing/2014/main" id="{45E14877-3300-F6BE-B030-B74AB7F14CE3}"/>
              </a:ext>
            </a:extLst>
          </p:cNvPr>
          <p:cNvSpPr/>
          <p:nvPr/>
        </p:nvSpPr>
        <p:spPr bwMode="gray">
          <a:xfrm>
            <a:off x="5901959" y="3213238"/>
            <a:ext cx="454183"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3" name="Richtungspfeil 52">
            <a:extLst>
              <a:ext uri="{FF2B5EF4-FFF2-40B4-BE49-F238E27FC236}">
                <a16:creationId xmlns:a16="http://schemas.microsoft.com/office/drawing/2014/main" id="{CDDF14A8-9432-D43A-0E77-023F40AB2475}"/>
              </a:ext>
            </a:extLst>
          </p:cNvPr>
          <p:cNvSpPr/>
          <p:nvPr/>
        </p:nvSpPr>
        <p:spPr bwMode="gray">
          <a:xfrm>
            <a:off x="5901959" y="3496038"/>
            <a:ext cx="454183"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4" name="Richtungspfeil 53">
            <a:extLst>
              <a:ext uri="{FF2B5EF4-FFF2-40B4-BE49-F238E27FC236}">
                <a16:creationId xmlns:a16="http://schemas.microsoft.com/office/drawing/2014/main" id="{72292CD6-9960-0CFE-5B55-FB25D9962FFB}"/>
              </a:ext>
            </a:extLst>
          </p:cNvPr>
          <p:cNvSpPr/>
          <p:nvPr/>
        </p:nvSpPr>
        <p:spPr bwMode="gray">
          <a:xfrm>
            <a:off x="6143862" y="3785284"/>
            <a:ext cx="627012"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5" name="Richtungspfeil 54">
            <a:extLst>
              <a:ext uri="{FF2B5EF4-FFF2-40B4-BE49-F238E27FC236}">
                <a16:creationId xmlns:a16="http://schemas.microsoft.com/office/drawing/2014/main" id="{78FE5CF2-C258-1E9B-95E5-F371941CF4A5}"/>
              </a:ext>
            </a:extLst>
          </p:cNvPr>
          <p:cNvSpPr/>
          <p:nvPr/>
        </p:nvSpPr>
        <p:spPr bwMode="gray">
          <a:xfrm>
            <a:off x="6148382" y="4334443"/>
            <a:ext cx="1244983"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6" name="Richtungspfeil 55">
            <a:extLst>
              <a:ext uri="{FF2B5EF4-FFF2-40B4-BE49-F238E27FC236}">
                <a16:creationId xmlns:a16="http://schemas.microsoft.com/office/drawing/2014/main" id="{9E412A36-E64E-54CD-9A81-2007FB4ADE97}"/>
              </a:ext>
            </a:extLst>
          </p:cNvPr>
          <p:cNvSpPr/>
          <p:nvPr/>
        </p:nvSpPr>
        <p:spPr bwMode="gray">
          <a:xfrm>
            <a:off x="6558968" y="4628048"/>
            <a:ext cx="3746003"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7" name="Richtungspfeil 56">
            <a:extLst>
              <a:ext uri="{FF2B5EF4-FFF2-40B4-BE49-F238E27FC236}">
                <a16:creationId xmlns:a16="http://schemas.microsoft.com/office/drawing/2014/main" id="{1145F403-42EB-499E-97BE-3C6A6390DAD7}"/>
              </a:ext>
            </a:extLst>
          </p:cNvPr>
          <p:cNvSpPr/>
          <p:nvPr/>
        </p:nvSpPr>
        <p:spPr bwMode="gray">
          <a:xfrm>
            <a:off x="6872305" y="5193958"/>
            <a:ext cx="2194560"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8" name="Richtungspfeil 16">
            <a:extLst>
              <a:ext uri="{FF2B5EF4-FFF2-40B4-BE49-F238E27FC236}">
                <a16:creationId xmlns:a16="http://schemas.microsoft.com/office/drawing/2014/main" id="{40FBFBE1-D49F-90D0-71DD-11ACD87943CE}"/>
              </a:ext>
            </a:extLst>
          </p:cNvPr>
          <p:cNvSpPr/>
          <p:nvPr/>
        </p:nvSpPr>
        <p:spPr bwMode="gray">
          <a:xfrm>
            <a:off x="6872305" y="4920489"/>
            <a:ext cx="822960"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9" name="Richtungspfeil 16">
            <a:extLst>
              <a:ext uri="{FF2B5EF4-FFF2-40B4-BE49-F238E27FC236}">
                <a16:creationId xmlns:a16="http://schemas.microsoft.com/office/drawing/2014/main" id="{99F271C8-1250-8E9D-A690-A80F03337D39}"/>
              </a:ext>
            </a:extLst>
          </p:cNvPr>
          <p:cNvSpPr/>
          <p:nvPr/>
        </p:nvSpPr>
        <p:spPr bwMode="gray">
          <a:xfrm>
            <a:off x="9066865" y="5501120"/>
            <a:ext cx="1280160"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60" name="Richtungspfeil 16">
            <a:extLst>
              <a:ext uri="{FF2B5EF4-FFF2-40B4-BE49-F238E27FC236}">
                <a16:creationId xmlns:a16="http://schemas.microsoft.com/office/drawing/2014/main" id="{A9EEF514-FBB7-E2C2-4E87-B0D9B4871971}"/>
              </a:ext>
            </a:extLst>
          </p:cNvPr>
          <p:cNvSpPr/>
          <p:nvPr/>
        </p:nvSpPr>
        <p:spPr bwMode="gray">
          <a:xfrm>
            <a:off x="9079057" y="5792656"/>
            <a:ext cx="1645920"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61" name="Richtungspfeil 16">
            <a:extLst>
              <a:ext uri="{FF2B5EF4-FFF2-40B4-BE49-F238E27FC236}">
                <a16:creationId xmlns:a16="http://schemas.microsoft.com/office/drawing/2014/main" id="{5704EC3E-69E3-D730-D52F-2E86DC39B69E}"/>
              </a:ext>
            </a:extLst>
          </p:cNvPr>
          <p:cNvSpPr/>
          <p:nvPr/>
        </p:nvSpPr>
        <p:spPr bwMode="gray">
          <a:xfrm>
            <a:off x="10056404" y="6084192"/>
            <a:ext cx="1554480"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7" name="Rectangle: Rounded Corners 3">
            <a:extLst>
              <a:ext uri="{FF2B5EF4-FFF2-40B4-BE49-F238E27FC236}">
                <a16:creationId xmlns:a16="http://schemas.microsoft.com/office/drawing/2014/main" id="{21C5CCB8-F2FB-D13B-2A36-E2A8EE402A38}"/>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2</a:t>
            </a:r>
          </a:p>
        </p:txBody>
      </p:sp>
    </p:spTree>
    <p:extLst>
      <p:ext uri="{BB962C8B-B14F-4D97-AF65-F5344CB8AC3E}">
        <p14:creationId xmlns:p14="http://schemas.microsoft.com/office/powerpoint/2010/main" val="360879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charter</a:t>
            </a:r>
            <a:endParaRPr lang="en-US" b="0" kern="0" dirty="0">
              <a:highlight>
                <a:srgbClr val="FF0000"/>
              </a:highlight>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7" name="Rectangle 6">
            <a:extLst>
              <a:ext uri="{FF2B5EF4-FFF2-40B4-BE49-F238E27FC236}">
                <a16:creationId xmlns:a16="http://schemas.microsoft.com/office/drawing/2014/main" id="{BD8536AF-0B7E-48E1-9C75-C682E214BCD0}"/>
              </a:ext>
            </a:extLst>
          </p:cNvPr>
          <p:cNvSpPr/>
          <p:nvPr/>
        </p:nvSpPr>
        <p:spPr>
          <a:xfrm>
            <a:off x="2306781" y="1631372"/>
            <a:ext cx="9299864" cy="594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Insert in this box what business issue will this project address</a:t>
            </a:r>
          </a:p>
        </p:txBody>
      </p:sp>
      <p:sp>
        <p:nvSpPr>
          <p:cNvPr id="8" name="Rectangle 7">
            <a:extLst>
              <a:ext uri="{FF2B5EF4-FFF2-40B4-BE49-F238E27FC236}">
                <a16:creationId xmlns:a16="http://schemas.microsoft.com/office/drawing/2014/main" id="{78ED16CB-F99A-49EB-9011-A790624CF6BE}"/>
              </a:ext>
            </a:extLst>
          </p:cNvPr>
          <p:cNvSpPr/>
          <p:nvPr/>
        </p:nvSpPr>
        <p:spPr>
          <a:xfrm>
            <a:off x="2306781" y="2291835"/>
            <a:ext cx="9299864" cy="594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Insert in this box the objective of this project</a:t>
            </a:r>
          </a:p>
        </p:txBody>
      </p:sp>
      <p:sp>
        <p:nvSpPr>
          <p:cNvPr id="9" name="Rectangle 8">
            <a:extLst>
              <a:ext uri="{FF2B5EF4-FFF2-40B4-BE49-F238E27FC236}">
                <a16:creationId xmlns:a16="http://schemas.microsoft.com/office/drawing/2014/main" id="{F473319B-5E8B-44ED-9E3B-5D73397EF396}"/>
              </a:ext>
            </a:extLst>
          </p:cNvPr>
          <p:cNvSpPr/>
          <p:nvPr/>
        </p:nvSpPr>
        <p:spPr>
          <a:xfrm>
            <a:off x="612202" y="1631372"/>
            <a:ext cx="1580156" cy="5944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Problem statement</a:t>
            </a:r>
          </a:p>
        </p:txBody>
      </p:sp>
      <p:sp>
        <p:nvSpPr>
          <p:cNvPr id="10" name="Rectangle 9">
            <a:extLst>
              <a:ext uri="{FF2B5EF4-FFF2-40B4-BE49-F238E27FC236}">
                <a16:creationId xmlns:a16="http://schemas.microsoft.com/office/drawing/2014/main" id="{B1EB6383-2B27-4F82-992E-6F270BC1BA8E}"/>
              </a:ext>
            </a:extLst>
          </p:cNvPr>
          <p:cNvSpPr/>
          <p:nvPr/>
        </p:nvSpPr>
        <p:spPr>
          <a:xfrm>
            <a:off x="612202" y="2291835"/>
            <a:ext cx="1580156" cy="5944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Objective</a:t>
            </a:r>
          </a:p>
        </p:txBody>
      </p:sp>
      <p:sp>
        <p:nvSpPr>
          <p:cNvPr id="11" name="Rectangle 10">
            <a:extLst>
              <a:ext uri="{FF2B5EF4-FFF2-40B4-BE49-F238E27FC236}">
                <a16:creationId xmlns:a16="http://schemas.microsoft.com/office/drawing/2014/main" id="{4428F958-AD35-4442-A371-214625803F6E}"/>
              </a:ext>
            </a:extLst>
          </p:cNvPr>
          <p:cNvSpPr/>
          <p:nvPr/>
        </p:nvSpPr>
        <p:spPr>
          <a:xfrm>
            <a:off x="2306781" y="2952299"/>
            <a:ext cx="9299864" cy="594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marL="114300" indent="-114300">
              <a:buFont typeface="Arial" panose="020B0604020202020204" pitchFamily="34" charset="0"/>
              <a:buChar char="•"/>
            </a:pPr>
            <a:r>
              <a:rPr lang="en-US" sz="1200" dirty="0">
                <a:solidFill>
                  <a:schemeClr val="tx1"/>
                </a:solidFill>
              </a:rPr>
              <a:t>Insert what is in-scope</a:t>
            </a:r>
          </a:p>
          <a:p>
            <a:pPr marL="114300" indent="-114300">
              <a:buFont typeface="Arial" panose="020B0604020202020204" pitchFamily="34" charset="0"/>
              <a:buChar char="•"/>
            </a:pPr>
            <a:r>
              <a:rPr lang="en-US" sz="1200" dirty="0">
                <a:solidFill>
                  <a:schemeClr val="tx1"/>
                </a:solidFill>
              </a:rPr>
              <a:t>Insert what is in-scope </a:t>
            </a:r>
          </a:p>
          <a:p>
            <a:pPr marL="114300" indent="-114300">
              <a:buFont typeface="Arial" panose="020B0604020202020204" pitchFamily="34" charset="0"/>
              <a:buChar char="•"/>
            </a:pPr>
            <a:r>
              <a:rPr lang="en-US" sz="1200" dirty="0">
                <a:solidFill>
                  <a:schemeClr val="tx1"/>
                </a:solidFill>
              </a:rPr>
              <a:t>Insert what is in-scope</a:t>
            </a:r>
          </a:p>
          <a:p>
            <a:pPr marL="114300" indent="-114300">
              <a:buFont typeface="Arial" panose="020B0604020202020204" pitchFamily="34" charset="0"/>
              <a:buChar char="•"/>
            </a:pPr>
            <a:r>
              <a:rPr lang="en-US" sz="1200" dirty="0">
                <a:solidFill>
                  <a:schemeClr val="tx1"/>
                </a:solidFill>
              </a:rPr>
              <a:t>Insert what is in-scope</a:t>
            </a:r>
          </a:p>
          <a:p>
            <a:pPr marL="114300" indent="-114300">
              <a:buFont typeface="Arial" panose="020B0604020202020204" pitchFamily="34" charset="0"/>
              <a:buChar char="•"/>
            </a:pPr>
            <a:r>
              <a:rPr lang="en-US" sz="1200" dirty="0">
                <a:solidFill>
                  <a:schemeClr val="tx1"/>
                </a:solidFill>
              </a:rPr>
              <a:t>Insert what is in-scope </a:t>
            </a:r>
          </a:p>
          <a:p>
            <a:pPr marL="114300" indent="-114300">
              <a:buFont typeface="Arial" panose="020B0604020202020204" pitchFamily="34" charset="0"/>
              <a:buChar char="•"/>
            </a:pPr>
            <a:r>
              <a:rPr lang="en-US" sz="1200" dirty="0">
                <a:solidFill>
                  <a:schemeClr val="tx1"/>
                </a:solidFill>
              </a:rPr>
              <a:t>Insert what is in-scope </a:t>
            </a:r>
          </a:p>
        </p:txBody>
      </p:sp>
      <p:sp>
        <p:nvSpPr>
          <p:cNvPr id="12" name="Rectangle 11">
            <a:extLst>
              <a:ext uri="{FF2B5EF4-FFF2-40B4-BE49-F238E27FC236}">
                <a16:creationId xmlns:a16="http://schemas.microsoft.com/office/drawing/2014/main" id="{81ECBFF0-2FFA-45E2-9645-4518EB2B12B3}"/>
              </a:ext>
            </a:extLst>
          </p:cNvPr>
          <p:cNvSpPr/>
          <p:nvPr/>
        </p:nvSpPr>
        <p:spPr>
          <a:xfrm>
            <a:off x="612202" y="2952299"/>
            <a:ext cx="1580156" cy="5944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In-scope</a:t>
            </a:r>
          </a:p>
        </p:txBody>
      </p:sp>
      <p:sp>
        <p:nvSpPr>
          <p:cNvPr id="14" name="Rectangle 13">
            <a:extLst>
              <a:ext uri="{FF2B5EF4-FFF2-40B4-BE49-F238E27FC236}">
                <a16:creationId xmlns:a16="http://schemas.microsoft.com/office/drawing/2014/main" id="{FDC7A1BE-53FD-4437-AD8B-FFE79F586174}"/>
              </a:ext>
            </a:extLst>
          </p:cNvPr>
          <p:cNvSpPr/>
          <p:nvPr/>
        </p:nvSpPr>
        <p:spPr>
          <a:xfrm>
            <a:off x="2306781" y="3612762"/>
            <a:ext cx="9299864" cy="594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marL="114300" indent="-114300">
              <a:buFont typeface="Arial" panose="020B0604020202020204" pitchFamily="34" charset="0"/>
              <a:buChar char="•"/>
            </a:pPr>
            <a:r>
              <a:rPr lang="en-US" sz="1200" dirty="0">
                <a:solidFill>
                  <a:schemeClr val="tx1"/>
                </a:solidFill>
              </a:rPr>
              <a:t>Insert what is out-of-scope</a:t>
            </a:r>
          </a:p>
          <a:p>
            <a:pPr marL="114300" indent="-114300">
              <a:buFont typeface="Arial" panose="020B0604020202020204" pitchFamily="34" charset="0"/>
              <a:buChar char="•"/>
            </a:pPr>
            <a:r>
              <a:rPr lang="en-US" sz="1200" dirty="0">
                <a:solidFill>
                  <a:schemeClr val="tx1"/>
                </a:solidFill>
              </a:rPr>
              <a:t>Insert what is out-of-scope </a:t>
            </a:r>
          </a:p>
          <a:p>
            <a:pPr marL="114300" indent="-114300">
              <a:buFont typeface="Arial" panose="020B0604020202020204" pitchFamily="34" charset="0"/>
              <a:buChar char="•"/>
            </a:pPr>
            <a:r>
              <a:rPr lang="en-US" sz="1200" dirty="0">
                <a:solidFill>
                  <a:schemeClr val="tx1"/>
                </a:solidFill>
              </a:rPr>
              <a:t>Insert what is out-of-scope </a:t>
            </a:r>
          </a:p>
          <a:p>
            <a:pPr marL="114300" indent="-114300">
              <a:buFont typeface="Arial" panose="020B0604020202020204" pitchFamily="34" charset="0"/>
              <a:buChar char="•"/>
            </a:pPr>
            <a:r>
              <a:rPr lang="en-US" sz="1200" dirty="0">
                <a:solidFill>
                  <a:schemeClr val="tx1"/>
                </a:solidFill>
              </a:rPr>
              <a:t>Insert what is out-of-scope</a:t>
            </a:r>
          </a:p>
          <a:p>
            <a:pPr marL="114300" indent="-114300">
              <a:buFont typeface="Arial" panose="020B0604020202020204" pitchFamily="34" charset="0"/>
              <a:buChar char="•"/>
            </a:pPr>
            <a:r>
              <a:rPr lang="en-US" sz="1200" dirty="0">
                <a:solidFill>
                  <a:schemeClr val="tx1"/>
                </a:solidFill>
              </a:rPr>
              <a:t>Insert what is out-of-scope </a:t>
            </a:r>
          </a:p>
          <a:p>
            <a:pPr marL="114300" indent="-114300">
              <a:buFont typeface="Arial" panose="020B0604020202020204" pitchFamily="34" charset="0"/>
              <a:buChar char="•"/>
            </a:pPr>
            <a:r>
              <a:rPr lang="en-US" sz="1200" dirty="0">
                <a:solidFill>
                  <a:schemeClr val="tx1"/>
                </a:solidFill>
              </a:rPr>
              <a:t>Insert what is out-of-scope  </a:t>
            </a:r>
          </a:p>
        </p:txBody>
      </p:sp>
      <p:sp>
        <p:nvSpPr>
          <p:cNvPr id="15" name="Rectangle 14">
            <a:extLst>
              <a:ext uri="{FF2B5EF4-FFF2-40B4-BE49-F238E27FC236}">
                <a16:creationId xmlns:a16="http://schemas.microsoft.com/office/drawing/2014/main" id="{C14BE17C-F35A-43D5-B5E9-05C027CAA901}"/>
              </a:ext>
            </a:extLst>
          </p:cNvPr>
          <p:cNvSpPr/>
          <p:nvPr/>
        </p:nvSpPr>
        <p:spPr>
          <a:xfrm>
            <a:off x="612202" y="3612762"/>
            <a:ext cx="1580156" cy="5944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Out-of-scope</a:t>
            </a:r>
          </a:p>
        </p:txBody>
      </p:sp>
      <p:sp>
        <p:nvSpPr>
          <p:cNvPr id="17" name="Rectangle 16">
            <a:extLst>
              <a:ext uri="{FF2B5EF4-FFF2-40B4-BE49-F238E27FC236}">
                <a16:creationId xmlns:a16="http://schemas.microsoft.com/office/drawing/2014/main" id="{DBAC143B-21A5-46FD-A4D2-18FB1D4365E7}"/>
              </a:ext>
            </a:extLst>
          </p:cNvPr>
          <p:cNvSpPr/>
          <p:nvPr/>
        </p:nvSpPr>
        <p:spPr>
          <a:xfrm>
            <a:off x="2306781" y="4273225"/>
            <a:ext cx="9299864" cy="10567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114300">
              <a:buFont typeface="Arial" panose="020B0604020202020204" pitchFamily="34" charset="0"/>
              <a:buChar char="•"/>
            </a:pPr>
            <a:r>
              <a:rPr lang="en-US" sz="1200" b="1" dirty="0">
                <a:solidFill>
                  <a:schemeClr val="tx1"/>
                </a:solidFill>
              </a:rPr>
              <a:t>Budget: </a:t>
            </a:r>
            <a:r>
              <a:rPr lang="en-US" sz="1200" dirty="0">
                <a:solidFill>
                  <a:schemeClr val="tx1"/>
                </a:solidFill>
              </a:rPr>
              <a:t>Insert your own text</a:t>
            </a:r>
          </a:p>
          <a:p>
            <a:pPr marL="114300" indent="-114300">
              <a:buFont typeface="Arial" panose="020B0604020202020204" pitchFamily="34" charset="0"/>
              <a:buChar char="•"/>
            </a:pPr>
            <a:r>
              <a:rPr lang="en-US" sz="1200" b="1" dirty="0">
                <a:solidFill>
                  <a:schemeClr val="tx1"/>
                </a:solidFill>
              </a:rPr>
              <a:t>Project Manager: </a:t>
            </a:r>
            <a:r>
              <a:rPr lang="en-US" sz="1200" dirty="0">
                <a:solidFill>
                  <a:schemeClr val="tx1"/>
                </a:solidFill>
              </a:rPr>
              <a:t>Insert your own text</a:t>
            </a:r>
            <a:endParaRPr lang="en-US" sz="1200" b="1" dirty="0">
              <a:solidFill>
                <a:schemeClr val="tx1"/>
              </a:solidFill>
            </a:endParaRPr>
          </a:p>
          <a:p>
            <a:pPr marL="114300" indent="-114300">
              <a:buFont typeface="Arial" panose="020B0604020202020204" pitchFamily="34" charset="0"/>
              <a:buChar char="•"/>
            </a:pPr>
            <a:r>
              <a:rPr lang="en-US" sz="1200" b="1" dirty="0">
                <a:solidFill>
                  <a:schemeClr val="tx1"/>
                </a:solidFill>
              </a:rPr>
              <a:t>Key Team Members: </a:t>
            </a:r>
            <a:r>
              <a:rPr lang="en-US" sz="1200" dirty="0">
                <a:solidFill>
                  <a:schemeClr val="tx1"/>
                </a:solidFill>
              </a:rPr>
              <a:t>Insert your own text</a:t>
            </a:r>
            <a:endParaRPr lang="en-US" sz="1200" b="1" dirty="0">
              <a:solidFill>
                <a:schemeClr val="tx1"/>
              </a:solidFill>
            </a:endParaRPr>
          </a:p>
          <a:p>
            <a:pPr marL="114300" indent="-114300">
              <a:buFont typeface="Arial" panose="020B0604020202020204" pitchFamily="34" charset="0"/>
              <a:buChar char="•"/>
            </a:pPr>
            <a:r>
              <a:rPr lang="en-US" sz="1200" b="1" dirty="0">
                <a:solidFill>
                  <a:schemeClr val="tx1"/>
                </a:solidFill>
              </a:rPr>
              <a:t>Key Stakeholders: </a:t>
            </a:r>
            <a:r>
              <a:rPr lang="en-US" sz="1200" dirty="0">
                <a:solidFill>
                  <a:schemeClr val="tx1"/>
                </a:solidFill>
              </a:rPr>
              <a:t>Insert your own text</a:t>
            </a:r>
          </a:p>
        </p:txBody>
      </p:sp>
      <p:sp>
        <p:nvSpPr>
          <p:cNvPr id="18" name="Rectangle 17">
            <a:extLst>
              <a:ext uri="{FF2B5EF4-FFF2-40B4-BE49-F238E27FC236}">
                <a16:creationId xmlns:a16="http://schemas.microsoft.com/office/drawing/2014/main" id="{53BCCA30-A689-4E8D-BFD4-1AE3E972F211}"/>
              </a:ext>
            </a:extLst>
          </p:cNvPr>
          <p:cNvSpPr/>
          <p:nvPr/>
        </p:nvSpPr>
        <p:spPr>
          <a:xfrm>
            <a:off x="612202" y="4273225"/>
            <a:ext cx="1580156" cy="1056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Resources</a:t>
            </a:r>
          </a:p>
        </p:txBody>
      </p:sp>
      <p:sp>
        <p:nvSpPr>
          <p:cNvPr id="19" name="Rectangle 18">
            <a:extLst>
              <a:ext uri="{FF2B5EF4-FFF2-40B4-BE49-F238E27FC236}">
                <a16:creationId xmlns:a16="http://schemas.microsoft.com/office/drawing/2014/main" id="{9F7A4268-2737-4D98-A398-F165FF80B23C}"/>
              </a:ext>
            </a:extLst>
          </p:cNvPr>
          <p:cNvSpPr/>
          <p:nvPr/>
        </p:nvSpPr>
        <p:spPr>
          <a:xfrm>
            <a:off x="2306781" y="5396013"/>
            <a:ext cx="9299864" cy="10567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114300">
              <a:buFont typeface="Arial" panose="020B0604020202020204" pitchFamily="34" charset="0"/>
              <a:buChar char="•"/>
            </a:pPr>
            <a:r>
              <a:rPr lang="en-US" sz="1200" b="1" dirty="0">
                <a:solidFill>
                  <a:schemeClr val="tx1"/>
                </a:solidFill>
              </a:rPr>
              <a:t>Insert the name and target date of the milestone</a:t>
            </a:r>
          </a:p>
          <a:p>
            <a:pPr marL="114300" indent="-114300">
              <a:buFont typeface="Arial" panose="020B0604020202020204" pitchFamily="34" charset="0"/>
              <a:buChar char="•"/>
            </a:pPr>
            <a:r>
              <a:rPr lang="en-US" sz="1200" b="1" dirty="0">
                <a:solidFill>
                  <a:schemeClr val="tx1"/>
                </a:solidFill>
              </a:rPr>
              <a:t>Insert the name and target date of the milestone</a:t>
            </a:r>
          </a:p>
          <a:p>
            <a:pPr marL="114300" indent="-114300">
              <a:buFont typeface="Arial" panose="020B0604020202020204" pitchFamily="34" charset="0"/>
              <a:buChar char="•"/>
            </a:pPr>
            <a:r>
              <a:rPr lang="en-US" sz="1200" b="1" dirty="0">
                <a:solidFill>
                  <a:schemeClr val="tx1"/>
                </a:solidFill>
              </a:rPr>
              <a:t>Insert the name and target date of the milestone</a:t>
            </a:r>
          </a:p>
        </p:txBody>
      </p:sp>
      <p:sp>
        <p:nvSpPr>
          <p:cNvPr id="20" name="Rectangle 19">
            <a:extLst>
              <a:ext uri="{FF2B5EF4-FFF2-40B4-BE49-F238E27FC236}">
                <a16:creationId xmlns:a16="http://schemas.microsoft.com/office/drawing/2014/main" id="{AC578C2A-9EE3-4FD0-8A6F-B7E1F6F893E5}"/>
              </a:ext>
            </a:extLst>
          </p:cNvPr>
          <p:cNvSpPr/>
          <p:nvPr/>
        </p:nvSpPr>
        <p:spPr>
          <a:xfrm>
            <a:off x="612202" y="5396013"/>
            <a:ext cx="1580156" cy="1056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Key milestones</a:t>
            </a:r>
          </a:p>
        </p:txBody>
      </p:sp>
    </p:spTree>
    <p:extLst>
      <p:ext uri="{BB962C8B-B14F-4D97-AF65-F5344CB8AC3E}">
        <p14:creationId xmlns:p14="http://schemas.microsoft.com/office/powerpoint/2010/main" val="1998539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a:solidFill>
                  <a:schemeClr val="tx2"/>
                </a:solidFill>
                <a:latin typeface="+mj-lt"/>
                <a:cs typeface="+mj-cs"/>
              </a:rPr>
              <a:t>Project Gantt-chart</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30</a:t>
            </a:fld>
            <a:endParaRPr lang="en-US" dirty="0"/>
          </a:p>
        </p:txBody>
      </p:sp>
      <p:graphicFrame>
        <p:nvGraphicFramePr>
          <p:cNvPr id="7" name="Inhaltsplatzhalter 5">
            <a:extLst>
              <a:ext uri="{FF2B5EF4-FFF2-40B4-BE49-F238E27FC236}">
                <a16:creationId xmlns:a16="http://schemas.microsoft.com/office/drawing/2014/main" id="{AD004D74-FC5D-0D9F-7434-CDFDC8280C31}"/>
              </a:ext>
            </a:extLst>
          </p:cNvPr>
          <p:cNvGraphicFramePr>
            <a:graphicFrameLocks/>
          </p:cNvGraphicFramePr>
          <p:nvPr>
            <p:extLst>
              <p:ext uri="{D42A27DB-BD31-4B8C-83A1-F6EECF244321}">
                <p14:modId xmlns:p14="http://schemas.microsoft.com/office/powerpoint/2010/main" val="448065044"/>
              </p:ext>
            </p:extLst>
          </p:nvPr>
        </p:nvGraphicFramePr>
        <p:xfrm>
          <a:off x="540545" y="1632487"/>
          <a:ext cx="2170035" cy="4652434"/>
        </p:xfrm>
        <a:graphic>
          <a:graphicData uri="http://schemas.openxmlformats.org/drawingml/2006/table">
            <a:tbl>
              <a:tblPr firstRow="1" bandRow="1">
                <a:tableStyleId>{5C22544A-7EE6-4342-B048-85BDC9FD1C3A}</a:tableStyleId>
              </a:tblPr>
              <a:tblGrid>
                <a:gridCol w="1312639">
                  <a:extLst>
                    <a:ext uri="{9D8B030D-6E8A-4147-A177-3AD203B41FA5}">
                      <a16:colId xmlns:a16="http://schemas.microsoft.com/office/drawing/2014/main" val="1736899186"/>
                    </a:ext>
                  </a:extLst>
                </a:gridCol>
                <a:gridCol w="857396">
                  <a:extLst>
                    <a:ext uri="{9D8B030D-6E8A-4147-A177-3AD203B41FA5}">
                      <a16:colId xmlns:a16="http://schemas.microsoft.com/office/drawing/2014/main" val="2850697547"/>
                    </a:ext>
                  </a:extLst>
                </a:gridCol>
              </a:tblGrid>
              <a:tr h="2887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bg1"/>
                          </a:solidFill>
                          <a:latin typeface="+mn-lt"/>
                          <a:ea typeface="+mn-ea"/>
                          <a:cs typeface="+mn-cs"/>
                        </a:rPr>
                        <a:t>Project Phases</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bg1"/>
                          </a:solidFill>
                          <a:latin typeface="+mn-lt"/>
                          <a:ea typeface="+mn-ea"/>
                          <a:cs typeface="+mn-cs"/>
                        </a:rPr>
                        <a:t>Completion</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88135369"/>
                  </a:ext>
                </a:extLst>
              </a:tr>
              <a:tr h="256686">
                <a:tc>
                  <a:txBody>
                    <a:bodyPr/>
                    <a:lstStyle/>
                    <a:p>
                      <a:pPr algn="ctr"/>
                      <a:r>
                        <a:rPr lang="de-DE" sz="900" b="1" noProof="1">
                          <a:solidFill>
                            <a:schemeClr val="tx1"/>
                          </a:solidFill>
                          <a:latin typeface="+mn-lt"/>
                        </a:rPr>
                        <a:t>Planning</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a:r>
                        <a:rPr lang="de-DE" sz="900" b="1" noProof="1">
                          <a:solidFill>
                            <a:schemeClr val="tx1"/>
                          </a:solidFill>
                          <a:latin typeface="+mn-lt"/>
                        </a:rPr>
                        <a:t>80%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extLst>
                  <a:ext uri="{0D108BD9-81ED-4DB2-BD59-A6C34878D82A}">
                    <a16:rowId xmlns:a16="http://schemas.microsoft.com/office/drawing/2014/main" val="2962318695"/>
                  </a:ext>
                </a:extLst>
              </a:tr>
              <a:tr h="256686">
                <a:tc>
                  <a:txBody>
                    <a:bodyPr/>
                    <a:lstStyle/>
                    <a:p>
                      <a:pPr algn="l"/>
                      <a:r>
                        <a:rPr lang="de-DE" sz="900" b="0" noProof="1">
                          <a:solidFill>
                            <a:schemeClr val="tx1"/>
                          </a:solidFill>
                          <a:latin typeface="+mn-lt"/>
                        </a:rPr>
                        <a:t>Planning task 1</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100%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915281312"/>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Planning task 2</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100%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845333145"/>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Planning task 3</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70%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422322931"/>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Planning task 4</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50%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957151014"/>
                  </a:ext>
                </a:extLst>
              </a:tr>
              <a:tr h="2566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tx1"/>
                          </a:solidFill>
                          <a:latin typeface="+mn-lt"/>
                          <a:ea typeface="+mn-ea"/>
                          <a:cs typeface="+mn-cs"/>
                        </a:rPr>
                        <a:t>Introduction</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a:r>
                        <a:rPr lang="de-DE" sz="900" b="1" noProof="1">
                          <a:solidFill>
                            <a:schemeClr val="tx1"/>
                          </a:solidFill>
                          <a:latin typeface="+mn-lt"/>
                        </a:rPr>
                        <a:t>63%</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extLst>
                  <a:ext uri="{0D108BD9-81ED-4DB2-BD59-A6C34878D82A}">
                    <a16:rowId xmlns:a16="http://schemas.microsoft.com/office/drawing/2014/main" val="2452610132"/>
                  </a:ext>
                </a:extLst>
              </a:tr>
              <a:tr h="256686">
                <a:tc>
                  <a:txBody>
                    <a:bodyPr/>
                    <a:lstStyle/>
                    <a:p>
                      <a:pPr algn="l"/>
                      <a:r>
                        <a:rPr lang="de-DE" sz="900" b="0" noProof="1">
                          <a:solidFill>
                            <a:schemeClr val="tx1"/>
                          </a:solidFill>
                          <a:latin typeface="+mn-lt"/>
                        </a:rPr>
                        <a:t>Introduction 1</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100%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973955303"/>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Introduction 2</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80%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97041730"/>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Introduction 3</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20%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692102606"/>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Introduction 4</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50%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4148762074"/>
                  </a:ext>
                </a:extLst>
              </a:tr>
              <a:tr h="2566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tx1"/>
                          </a:solidFill>
                          <a:latin typeface="+mn-lt"/>
                          <a:ea typeface="+mn-ea"/>
                          <a:cs typeface="+mn-cs"/>
                        </a:rPr>
                        <a:t>Team Selection</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a:r>
                        <a:rPr lang="de-DE" sz="900" b="1" noProof="1">
                          <a:solidFill>
                            <a:schemeClr val="tx1"/>
                          </a:solidFill>
                          <a:latin typeface="+mn-lt"/>
                        </a:rPr>
                        <a:t>37%</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extLst>
                  <a:ext uri="{0D108BD9-81ED-4DB2-BD59-A6C34878D82A}">
                    <a16:rowId xmlns:a16="http://schemas.microsoft.com/office/drawing/2014/main" val="1736191074"/>
                  </a:ext>
                </a:extLst>
              </a:tr>
              <a:tr h="256686">
                <a:tc>
                  <a:txBody>
                    <a:bodyPr/>
                    <a:lstStyle/>
                    <a:p>
                      <a:pPr algn="l"/>
                      <a:r>
                        <a:rPr lang="de-DE" sz="900" b="0" noProof="1">
                          <a:solidFill>
                            <a:schemeClr val="tx1"/>
                          </a:solidFill>
                          <a:latin typeface="+mn-lt"/>
                        </a:rPr>
                        <a:t>Team task 1</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50%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562289379"/>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2</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25%</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368899357"/>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3</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30%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998085018"/>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4</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60%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465925884"/>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5</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40%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626354499"/>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6</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15%</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4023236547"/>
                  </a:ext>
                </a:extLst>
              </a:tr>
            </a:tbl>
          </a:graphicData>
        </a:graphic>
      </p:graphicFrame>
      <p:graphicFrame>
        <p:nvGraphicFramePr>
          <p:cNvPr id="8" name="Inhaltsplatzhalter 6">
            <a:extLst>
              <a:ext uri="{FF2B5EF4-FFF2-40B4-BE49-F238E27FC236}">
                <a16:creationId xmlns:a16="http://schemas.microsoft.com/office/drawing/2014/main" id="{97A345F6-9347-7732-FAF1-B69F4E0BEC6D}"/>
              </a:ext>
            </a:extLst>
          </p:cNvPr>
          <p:cNvGraphicFramePr>
            <a:graphicFrameLocks/>
          </p:cNvGraphicFramePr>
          <p:nvPr>
            <p:extLst>
              <p:ext uri="{D42A27DB-BD31-4B8C-83A1-F6EECF244321}">
                <p14:modId xmlns:p14="http://schemas.microsoft.com/office/powerpoint/2010/main" val="422261533"/>
              </p:ext>
            </p:extLst>
          </p:nvPr>
        </p:nvGraphicFramePr>
        <p:xfrm>
          <a:off x="2791620" y="1632487"/>
          <a:ext cx="8858445" cy="4642736"/>
        </p:xfrm>
        <a:graphic>
          <a:graphicData uri="http://schemas.openxmlformats.org/drawingml/2006/table">
            <a:tbl>
              <a:tblPr firstRow="1" bandRow="1">
                <a:tableStyleId>{5C22544A-7EE6-4342-B048-85BDC9FD1C3A}</a:tableStyleId>
              </a:tblPr>
              <a:tblGrid>
                <a:gridCol w="173695">
                  <a:extLst>
                    <a:ext uri="{9D8B030D-6E8A-4147-A177-3AD203B41FA5}">
                      <a16:colId xmlns:a16="http://schemas.microsoft.com/office/drawing/2014/main" val="1621141514"/>
                    </a:ext>
                  </a:extLst>
                </a:gridCol>
                <a:gridCol w="173695">
                  <a:extLst>
                    <a:ext uri="{9D8B030D-6E8A-4147-A177-3AD203B41FA5}">
                      <a16:colId xmlns:a16="http://schemas.microsoft.com/office/drawing/2014/main" val="1680671399"/>
                    </a:ext>
                  </a:extLst>
                </a:gridCol>
                <a:gridCol w="173695">
                  <a:extLst>
                    <a:ext uri="{9D8B030D-6E8A-4147-A177-3AD203B41FA5}">
                      <a16:colId xmlns:a16="http://schemas.microsoft.com/office/drawing/2014/main" val="56611681"/>
                    </a:ext>
                  </a:extLst>
                </a:gridCol>
                <a:gridCol w="173695">
                  <a:extLst>
                    <a:ext uri="{9D8B030D-6E8A-4147-A177-3AD203B41FA5}">
                      <a16:colId xmlns:a16="http://schemas.microsoft.com/office/drawing/2014/main" val="3576608741"/>
                    </a:ext>
                  </a:extLst>
                </a:gridCol>
                <a:gridCol w="173695">
                  <a:extLst>
                    <a:ext uri="{9D8B030D-6E8A-4147-A177-3AD203B41FA5}">
                      <a16:colId xmlns:a16="http://schemas.microsoft.com/office/drawing/2014/main" val="41903275"/>
                    </a:ext>
                  </a:extLst>
                </a:gridCol>
                <a:gridCol w="173695">
                  <a:extLst>
                    <a:ext uri="{9D8B030D-6E8A-4147-A177-3AD203B41FA5}">
                      <a16:colId xmlns:a16="http://schemas.microsoft.com/office/drawing/2014/main" val="2863503777"/>
                    </a:ext>
                  </a:extLst>
                </a:gridCol>
                <a:gridCol w="173695">
                  <a:extLst>
                    <a:ext uri="{9D8B030D-6E8A-4147-A177-3AD203B41FA5}">
                      <a16:colId xmlns:a16="http://schemas.microsoft.com/office/drawing/2014/main" val="1616737689"/>
                    </a:ext>
                  </a:extLst>
                </a:gridCol>
                <a:gridCol w="173695">
                  <a:extLst>
                    <a:ext uri="{9D8B030D-6E8A-4147-A177-3AD203B41FA5}">
                      <a16:colId xmlns:a16="http://schemas.microsoft.com/office/drawing/2014/main" val="1492198992"/>
                    </a:ext>
                  </a:extLst>
                </a:gridCol>
                <a:gridCol w="173695">
                  <a:extLst>
                    <a:ext uri="{9D8B030D-6E8A-4147-A177-3AD203B41FA5}">
                      <a16:colId xmlns:a16="http://schemas.microsoft.com/office/drawing/2014/main" val="194871396"/>
                    </a:ext>
                  </a:extLst>
                </a:gridCol>
                <a:gridCol w="173695">
                  <a:extLst>
                    <a:ext uri="{9D8B030D-6E8A-4147-A177-3AD203B41FA5}">
                      <a16:colId xmlns:a16="http://schemas.microsoft.com/office/drawing/2014/main" val="3465415063"/>
                    </a:ext>
                  </a:extLst>
                </a:gridCol>
                <a:gridCol w="173695">
                  <a:extLst>
                    <a:ext uri="{9D8B030D-6E8A-4147-A177-3AD203B41FA5}">
                      <a16:colId xmlns:a16="http://schemas.microsoft.com/office/drawing/2014/main" val="358332581"/>
                    </a:ext>
                  </a:extLst>
                </a:gridCol>
                <a:gridCol w="173695">
                  <a:extLst>
                    <a:ext uri="{9D8B030D-6E8A-4147-A177-3AD203B41FA5}">
                      <a16:colId xmlns:a16="http://schemas.microsoft.com/office/drawing/2014/main" val="4150057163"/>
                    </a:ext>
                  </a:extLst>
                </a:gridCol>
                <a:gridCol w="173695">
                  <a:extLst>
                    <a:ext uri="{9D8B030D-6E8A-4147-A177-3AD203B41FA5}">
                      <a16:colId xmlns:a16="http://schemas.microsoft.com/office/drawing/2014/main" val="957168722"/>
                    </a:ext>
                  </a:extLst>
                </a:gridCol>
                <a:gridCol w="173695">
                  <a:extLst>
                    <a:ext uri="{9D8B030D-6E8A-4147-A177-3AD203B41FA5}">
                      <a16:colId xmlns:a16="http://schemas.microsoft.com/office/drawing/2014/main" val="3116339040"/>
                    </a:ext>
                  </a:extLst>
                </a:gridCol>
                <a:gridCol w="173695">
                  <a:extLst>
                    <a:ext uri="{9D8B030D-6E8A-4147-A177-3AD203B41FA5}">
                      <a16:colId xmlns:a16="http://schemas.microsoft.com/office/drawing/2014/main" val="2610715230"/>
                    </a:ext>
                  </a:extLst>
                </a:gridCol>
                <a:gridCol w="173695">
                  <a:extLst>
                    <a:ext uri="{9D8B030D-6E8A-4147-A177-3AD203B41FA5}">
                      <a16:colId xmlns:a16="http://schemas.microsoft.com/office/drawing/2014/main" val="3228184770"/>
                    </a:ext>
                  </a:extLst>
                </a:gridCol>
                <a:gridCol w="173695">
                  <a:extLst>
                    <a:ext uri="{9D8B030D-6E8A-4147-A177-3AD203B41FA5}">
                      <a16:colId xmlns:a16="http://schemas.microsoft.com/office/drawing/2014/main" val="2544788848"/>
                    </a:ext>
                  </a:extLst>
                </a:gridCol>
                <a:gridCol w="173695">
                  <a:extLst>
                    <a:ext uri="{9D8B030D-6E8A-4147-A177-3AD203B41FA5}">
                      <a16:colId xmlns:a16="http://schemas.microsoft.com/office/drawing/2014/main" val="500894367"/>
                    </a:ext>
                  </a:extLst>
                </a:gridCol>
                <a:gridCol w="173695">
                  <a:extLst>
                    <a:ext uri="{9D8B030D-6E8A-4147-A177-3AD203B41FA5}">
                      <a16:colId xmlns:a16="http://schemas.microsoft.com/office/drawing/2014/main" val="3405818961"/>
                    </a:ext>
                  </a:extLst>
                </a:gridCol>
                <a:gridCol w="173695">
                  <a:extLst>
                    <a:ext uri="{9D8B030D-6E8A-4147-A177-3AD203B41FA5}">
                      <a16:colId xmlns:a16="http://schemas.microsoft.com/office/drawing/2014/main" val="239024423"/>
                    </a:ext>
                  </a:extLst>
                </a:gridCol>
                <a:gridCol w="173695">
                  <a:extLst>
                    <a:ext uri="{9D8B030D-6E8A-4147-A177-3AD203B41FA5}">
                      <a16:colId xmlns:a16="http://schemas.microsoft.com/office/drawing/2014/main" val="1996100227"/>
                    </a:ext>
                  </a:extLst>
                </a:gridCol>
                <a:gridCol w="173695">
                  <a:extLst>
                    <a:ext uri="{9D8B030D-6E8A-4147-A177-3AD203B41FA5}">
                      <a16:colId xmlns:a16="http://schemas.microsoft.com/office/drawing/2014/main" val="73793274"/>
                    </a:ext>
                  </a:extLst>
                </a:gridCol>
                <a:gridCol w="173695">
                  <a:extLst>
                    <a:ext uri="{9D8B030D-6E8A-4147-A177-3AD203B41FA5}">
                      <a16:colId xmlns:a16="http://schemas.microsoft.com/office/drawing/2014/main" val="722633900"/>
                    </a:ext>
                  </a:extLst>
                </a:gridCol>
                <a:gridCol w="173695">
                  <a:extLst>
                    <a:ext uri="{9D8B030D-6E8A-4147-A177-3AD203B41FA5}">
                      <a16:colId xmlns:a16="http://schemas.microsoft.com/office/drawing/2014/main" val="2057075350"/>
                    </a:ext>
                  </a:extLst>
                </a:gridCol>
                <a:gridCol w="173695">
                  <a:extLst>
                    <a:ext uri="{9D8B030D-6E8A-4147-A177-3AD203B41FA5}">
                      <a16:colId xmlns:a16="http://schemas.microsoft.com/office/drawing/2014/main" val="2890181243"/>
                    </a:ext>
                  </a:extLst>
                </a:gridCol>
                <a:gridCol w="173695">
                  <a:extLst>
                    <a:ext uri="{9D8B030D-6E8A-4147-A177-3AD203B41FA5}">
                      <a16:colId xmlns:a16="http://schemas.microsoft.com/office/drawing/2014/main" val="2779554039"/>
                    </a:ext>
                  </a:extLst>
                </a:gridCol>
                <a:gridCol w="173695">
                  <a:extLst>
                    <a:ext uri="{9D8B030D-6E8A-4147-A177-3AD203B41FA5}">
                      <a16:colId xmlns:a16="http://schemas.microsoft.com/office/drawing/2014/main" val="1349710939"/>
                    </a:ext>
                  </a:extLst>
                </a:gridCol>
                <a:gridCol w="173695">
                  <a:extLst>
                    <a:ext uri="{9D8B030D-6E8A-4147-A177-3AD203B41FA5}">
                      <a16:colId xmlns:a16="http://schemas.microsoft.com/office/drawing/2014/main" val="1255310214"/>
                    </a:ext>
                  </a:extLst>
                </a:gridCol>
                <a:gridCol w="173695">
                  <a:extLst>
                    <a:ext uri="{9D8B030D-6E8A-4147-A177-3AD203B41FA5}">
                      <a16:colId xmlns:a16="http://schemas.microsoft.com/office/drawing/2014/main" val="1915904266"/>
                    </a:ext>
                  </a:extLst>
                </a:gridCol>
                <a:gridCol w="173695">
                  <a:extLst>
                    <a:ext uri="{9D8B030D-6E8A-4147-A177-3AD203B41FA5}">
                      <a16:colId xmlns:a16="http://schemas.microsoft.com/office/drawing/2014/main" val="2235688287"/>
                    </a:ext>
                  </a:extLst>
                </a:gridCol>
                <a:gridCol w="173695">
                  <a:extLst>
                    <a:ext uri="{9D8B030D-6E8A-4147-A177-3AD203B41FA5}">
                      <a16:colId xmlns:a16="http://schemas.microsoft.com/office/drawing/2014/main" val="1258992818"/>
                    </a:ext>
                  </a:extLst>
                </a:gridCol>
                <a:gridCol w="173695">
                  <a:extLst>
                    <a:ext uri="{9D8B030D-6E8A-4147-A177-3AD203B41FA5}">
                      <a16:colId xmlns:a16="http://schemas.microsoft.com/office/drawing/2014/main" val="656311136"/>
                    </a:ext>
                  </a:extLst>
                </a:gridCol>
                <a:gridCol w="173695">
                  <a:extLst>
                    <a:ext uri="{9D8B030D-6E8A-4147-A177-3AD203B41FA5}">
                      <a16:colId xmlns:a16="http://schemas.microsoft.com/office/drawing/2014/main" val="604884142"/>
                    </a:ext>
                  </a:extLst>
                </a:gridCol>
                <a:gridCol w="173695">
                  <a:extLst>
                    <a:ext uri="{9D8B030D-6E8A-4147-A177-3AD203B41FA5}">
                      <a16:colId xmlns:a16="http://schemas.microsoft.com/office/drawing/2014/main" val="3165869317"/>
                    </a:ext>
                  </a:extLst>
                </a:gridCol>
                <a:gridCol w="173695">
                  <a:extLst>
                    <a:ext uri="{9D8B030D-6E8A-4147-A177-3AD203B41FA5}">
                      <a16:colId xmlns:a16="http://schemas.microsoft.com/office/drawing/2014/main" val="2647751802"/>
                    </a:ext>
                  </a:extLst>
                </a:gridCol>
                <a:gridCol w="173695">
                  <a:extLst>
                    <a:ext uri="{9D8B030D-6E8A-4147-A177-3AD203B41FA5}">
                      <a16:colId xmlns:a16="http://schemas.microsoft.com/office/drawing/2014/main" val="3998848080"/>
                    </a:ext>
                  </a:extLst>
                </a:gridCol>
                <a:gridCol w="173695">
                  <a:extLst>
                    <a:ext uri="{9D8B030D-6E8A-4147-A177-3AD203B41FA5}">
                      <a16:colId xmlns:a16="http://schemas.microsoft.com/office/drawing/2014/main" val="614870447"/>
                    </a:ext>
                  </a:extLst>
                </a:gridCol>
                <a:gridCol w="173695">
                  <a:extLst>
                    <a:ext uri="{9D8B030D-6E8A-4147-A177-3AD203B41FA5}">
                      <a16:colId xmlns:a16="http://schemas.microsoft.com/office/drawing/2014/main" val="1863421970"/>
                    </a:ext>
                  </a:extLst>
                </a:gridCol>
                <a:gridCol w="173695">
                  <a:extLst>
                    <a:ext uri="{9D8B030D-6E8A-4147-A177-3AD203B41FA5}">
                      <a16:colId xmlns:a16="http://schemas.microsoft.com/office/drawing/2014/main" val="39805369"/>
                    </a:ext>
                  </a:extLst>
                </a:gridCol>
                <a:gridCol w="173695">
                  <a:extLst>
                    <a:ext uri="{9D8B030D-6E8A-4147-A177-3AD203B41FA5}">
                      <a16:colId xmlns:a16="http://schemas.microsoft.com/office/drawing/2014/main" val="763379074"/>
                    </a:ext>
                  </a:extLst>
                </a:gridCol>
                <a:gridCol w="173695">
                  <a:extLst>
                    <a:ext uri="{9D8B030D-6E8A-4147-A177-3AD203B41FA5}">
                      <a16:colId xmlns:a16="http://schemas.microsoft.com/office/drawing/2014/main" val="1135066458"/>
                    </a:ext>
                  </a:extLst>
                </a:gridCol>
                <a:gridCol w="173695">
                  <a:extLst>
                    <a:ext uri="{9D8B030D-6E8A-4147-A177-3AD203B41FA5}">
                      <a16:colId xmlns:a16="http://schemas.microsoft.com/office/drawing/2014/main" val="588250141"/>
                    </a:ext>
                  </a:extLst>
                </a:gridCol>
                <a:gridCol w="173695">
                  <a:extLst>
                    <a:ext uri="{9D8B030D-6E8A-4147-A177-3AD203B41FA5}">
                      <a16:colId xmlns:a16="http://schemas.microsoft.com/office/drawing/2014/main" val="424711793"/>
                    </a:ext>
                  </a:extLst>
                </a:gridCol>
                <a:gridCol w="173695">
                  <a:extLst>
                    <a:ext uri="{9D8B030D-6E8A-4147-A177-3AD203B41FA5}">
                      <a16:colId xmlns:a16="http://schemas.microsoft.com/office/drawing/2014/main" val="3792767750"/>
                    </a:ext>
                  </a:extLst>
                </a:gridCol>
                <a:gridCol w="173695">
                  <a:extLst>
                    <a:ext uri="{9D8B030D-6E8A-4147-A177-3AD203B41FA5}">
                      <a16:colId xmlns:a16="http://schemas.microsoft.com/office/drawing/2014/main" val="2559313004"/>
                    </a:ext>
                  </a:extLst>
                </a:gridCol>
                <a:gridCol w="173695">
                  <a:extLst>
                    <a:ext uri="{9D8B030D-6E8A-4147-A177-3AD203B41FA5}">
                      <a16:colId xmlns:a16="http://schemas.microsoft.com/office/drawing/2014/main" val="4198562615"/>
                    </a:ext>
                  </a:extLst>
                </a:gridCol>
                <a:gridCol w="173695">
                  <a:extLst>
                    <a:ext uri="{9D8B030D-6E8A-4147-A177-3AD203B41FA5}">
                      <a16:colId xmlns:a16="http://schemas.microsoft.com/office/drawing/2014/main" val="522220476"/>
                    </a:ext>
                  </a:extLst>
                </a:gridCol>
                <a:gridCol w="173695">
                  <a:extLst>
                    <a:ext uri="{9D8B030D-6E8A-4147-A177-3AD203B41FA5}">
                      <a16:colId xmlns:a16="http://schemas.microsoft.com/office/drawing/2014/main" val="3169724641"/>
                    </a:ext>
                  </a:extLst>
                </a:gridCol>
                <a:gridCol w="173695">
                  <a:extLst>
                    <a:ext uri="{9D8B030D-6E8A-4147-A177-3AD203B41FA5}">
                      <a16:colId xmlns:a16="http://schemas.microsoft.com/office/drawing/2014/main" val="3813931478"/>
                    </a:ext>
                  </a:extLst>
                </a:gridCol>
                <a:gridCol w="173695">
                  <a:extLst>
                    <a:ext uri="{9D8B030D-6E8A-4147-A177-3AD203B41FA5}">
                      <a16:colId xmlns:a16="http://schemas.microsoft.com/office/drawing/2014/main" val="2856071986"/>
                    </a:ext>
                  </a:extLst>
                </a:gridCol>
                <a:gridCol w="173695">
                  <a:extLst>
                    <a:ext uri="{9D8B030D-6E8A-4147-A177-3AD203B41FA5}">
                      <a16:colId xmlns:a16="http://schemas.microsoft.com/office/drawing/2014/main" val="4071371679"/>
                    </a:ext>
                  </a:extLst>
                </a:gridCol>
              </a:tblGrid>
              <a:tr h="285602">
                <a:tc>
                  <a:txBody>
                    <a:bodyPr/>
                    <a:lstStyle/>
                    <a:p>
                      <a:pPr algn="ctr" fontAlgn="b"/>
                      <a:r>
                        <a:rPr lang="de-DE" sz="700" b="1" i="0" u="none" strike="noStrike" dirty="0">
                          <a:solidFill>
                            <a:schemeClr val="bg1"/>
                          </a:solidFill>
                          <a:effectLst/>
                          <a:latin typeface="+mn-lt"/>
                        </a:rPr>
                        <a:t>1</a:t>
                      </a:r>
                    </a:p>
                  </a:txBody>
                  <a:tcPr marL="7428" marR="7428" marT="7315" marB="0" anchor="ctr">
                    <a:lnL w="6350" cap="flat" cmpd="sng" algn="ctr">
                      <a:solidFill>
                        <a:schemeClr val="bg1">
                          <a:lumMod val="85000"/>
                        </a:schemeClr>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5</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6</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7</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8</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9</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10</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11</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12</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13</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14</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15</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16</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17</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18</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19</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20</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21</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22</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23</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24</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25</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26</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27</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28</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29</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30</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31</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32</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33</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34</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35</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36</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37</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38</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39</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40</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41</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42</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43</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44</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45</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46</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de-DE" sz="700" b="1" i="0" u="none" strike="noStrike" kern="1200" dirty="0">
                          <a:solidFill>
                            <a:schemeClr val="bg1"/>
                          </a:solidFill>
                          <a:effectLst/>
                          <a:latin typeface="+mn-lt"/>
                          <a:ea typeface="+mn-ea"/>
                          <a:cs typeface="+mn-cs"/>
                        </a:rPr>
                        <a:t>47</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de-DE" sz="700" b="1" i="0" u="none" strike="noStrike" kern="1200" dirty="0">
                          <a:solidFill>
                            <a:schemeClr val="bg1"/>
                          </a:solidFill>
                          <a:effectLst/>
                          <a:latin typeface="+mn-lt"/>
                          <a:ea typeface="+mn-ea"/>
                          <a:cs typeface="+mn-cs"/>
                        </a:rPr>
                        <a:t>48</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de-DE" sz="700" b="1" i="0" u="none" strike="noStrike" kern="1200" dirty="0">
                          <a:solidFill>
                            <a:schemeClr val="bg1"/>
                          </a:solidFill>
                          <a:effectLst/>
                          <a:latin typeface="+mn-lt"/>
                          <a:ea typeface="+mn-ea"/>
                          <a:cs typeface="+mn-cs"/>
                        </a:rPr>
                        <a:t>49</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de-DE" sz="700" b="1" i="0" u="none" strike="noStrike" kern="1200" dirty="0">
                          <a:solidFill>
                            <a:schemeClr val="bg1"/>
                          </a:solidFill>
                          <a:effectLst/>
                          <a:latin typeface="+mn-lt"/>
                          <a:ea typeface="+mn-ea"/>
                          <a:cs typeface="+mn-cs"/>
                        </a:rPr>
                        <a:t>50</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de-DE" sz="700" b="1" i="0" u="none" strike="noStrike" kern="1200" dirty="0">
                          <a:solidFill>
                            <a:schemeClr val="bg1"/>
                          </a:solidFill>
                          <a:effectLst/>
                          <a:latin typeface="+mn-lt"/>
                          <a:ea typeface="+mn-ea"/>
                          <a:cs typeface="+mn-cs"/>
                        </a:rPr>
                        <a:t>51</a:t>
                      </a:r>
                    </a:p>
                  </a:txBody>
                  <a:tcPr marL="7428" marR="7428" marT="7315" marB="0" anchor="ctr">
                    <a:lnL w="9525" cap="flat" cmpd="sng" algn="ctr">
                      <a:solidFill>
                        <a:schemeClr val="bg2"/>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386293138"/>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76682389"/>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850981"/>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6633759"/>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8062135"/>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4610686"/>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3039845"/>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5607585"/>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0463427"/>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541555"/>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499491"/>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9628705"/>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0903297"/>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2240541"/>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9620910"/>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1670834"/>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4664121"/>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77904"/>
                  </a:ext>
                </a:extLst>
              </a:tr>
            </a:tbl>
          </a:graphicData>
        </a:graphic>
      </p:graphicFrame>
      <p:cxnSp>
        <p:nvCxnSpPr>
          <p:cNvPr id="9" name="Gerader Verbinder 10">
            <a:extLst>
              <a:ext uri="{FF2B5EF4-FFF2-40B4-BE49-F238E27FC236}">
                <a16:creationId xmlns:a16="http://schemas.microsoft.com/office/drawing/2014/main" id="{E312A3C8-56D2-F2D4-52BD-7588D208FA0A}"/>
              </a:ext>
            </a:extLst>
          </p:cNvPr>
          <p:cNvCxnSpPr>
            <a:cxnSpLocks/>
          </p:cNvCxnSpPr>
          <p:nvPr/>
        </p:nvCxnSpPr>
        <p:spPr>
          <a:xfrm>
            <a:off x="3447999" y="2033625"/>
            <a:ext cx="5007552" cy="0"/>
          </a:xfrm>
          <a:prstGeom prst="line">
            <a:avLst/>
          </a:prstGeom>
          <a:ln w="41275">
            <a:solidFill>
              <a:srgbClr val="C0C0C0"/>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 name="Gerader Verbinder 281">
            <a:extLst>
              <a:ext uri="{FF2B5EF4-FFF2-40B4-BE49-F238E27FC236}">
                <a16:creationId xmlns:a16="http://schemas.microsoft.com/office/drawing/2014/main" id="{4BE29783-3794-6AAA-AB79-03E1A11006DB}"/>
              </a:ext>
            </a:extLst>
          </p:cNvPr>
          <p:cNvCxnSpPr>
            <a:cxnSpLocks/>
          </p:cNvCxnSpPr>
          <p:nvPr/>
        </p:nvCxnSpPr>
        <p:spPr>
          <a:xfrm>
            <a:off x="4468303" y="3337195"/>
            <a:ext cx="4544385" cy="0"/>
          </a:xfrm>
          <a:prstGeom prst="line">
            <a:avLst/>
          </a:prstGeom>
          <a:ln w="41275">
            <a:solidFill>
              <a:srgbClr val="C0C0C0"/>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 name="Gerader Verbinder 282">
            <a:extLst>
              <a:ext uri="{FF2B5EF4-FFF2-40B4-BE49-F238E27FC236}">
                <a16:creationId xmlns:a16="http://schemas.microsoft.com/office/drawing/2014/main" id="{7EC1055F-6B88-56D9-FDAF-EFA789057E4A}"/>
              </a:ext>
            </a:extLst>
          </p:cNvPr>
          <p:cNvCxnSpPr>
            <a:cxnSpLocks/>
          </p:cNvCxnSpPr>
          <p:nvPr/>
        </p:nvCxnSpPr>
        <p:spPr>
          <a:xfrm>
            <a:off x="7395581" y="4621554"/>
            <a:ext cx="4114800" cy="0"/>
          </a:xfrm>
          <a:prstGeom prst="line">
            <a:avLst/>
          </a:prstGeom>
          <a:ln w="41275">
            <a:solidFill>
              <a:srgbClr val="C0C0C0"/>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87E990CE-41E3-2439-6D57-EBEFFEF14DA9}"/>
              </a:ext>
            </a:extLst>
          </p:cNvPr>
          <p:cNvSpPr/>
          <p:nvPr/>
        </p:nvSpPr>
        <p:spPr>
          <a:xfrm>
            <a:off x="3447999" y="2250979"/>
            <a:ext cx="228600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60">
            <a:extLst>
              <a:ext uri="{FF2B5EF4-FFF2-40B4-BE49-F238E27FC236}">
                <a16:creationId xmlns:a16="http://schemas.microsoft.com/office/drawing/2014/main" id="{2BD04267-4FE6-880E-F775-CD27C445498C}"/>
              </a:ext>
            </a:extLst>
          </p:cNvPr>
          <p:cNvSpPr/>
          <p:nvPr/>
        </p:nvSpPr>
        <p:spPr>
          <a:xfrm>
            <a:off x="4181030" y="2517874"/>
            <a:ext cx="283464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61">
            <a:extLst>
              <a:ext uri="{FF2B5EF4-FFF2-40B4-BE49-F238E27FC236}">
                <a16:creationId xmlns:a16="http://schemas.microsoft.com/office/drawing/2014/main" id="{38AF9461-1817-1392-1698-385338C9702B}"/>
              </a:ext>
            </a:extLst>
          </p:cNvPr>
          <p:cNvSpPr/>
          <p:nvPr/>
        </p:nvSpPr>
        <p:spPr>
          <a:xfrm>
            <a:off x="6227093" y="2757797"/>
            <a:ext cx="146304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62">
            <a:extLst>
              <a:ext uri="{FF2B5EF4-FFF2-40B4-BE49-F238E27FC236}">
                <a16:creationId xmlns:a16="http://schemas.microsoft.com/office/drawing/2014/main" id="{FF05B8FD-3269-C1E8-15A4-453D6B4757E2}"/>
              </a:ext>
            </a:extLst>
          </p:cNvPr>
          <p:cNvSpPr/>
          <p:nvPr/>
        </p:nvSpPr>
        <p:spPr>
          <a:xfrm>
            <a:off x="6402608" y="3011179"/>
            <a:ext cx="201168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63">
            <a:extLst>
              <a:ext uri="{FF2B5EF4-FFF2-40B4-BE49-F238E27FC236}">
                <a16:creationId xmlns:a16="http://schemas.microsoft.com/office/drawing/2014/main" id="{8B0B3251-D900-A6E0-E6F6-02AE9B42B0A6}"/>
              </a:ext>
            </a:extLst>
          </p:cNvPr>
          <p:cNvSpPr/>
          <p:nvPr/>
        </p:nvSpPr>
        <p:spPr>
          <a:xfrm>
            <a:off x="4524282" y="3516742"/>
            <a:ext cx="155448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64">
            <a:extLst>
              <a:ext uri="{FF2B5EF4-FFF2-40B4-BE49-F238E27FC236}">
                <a16:creationId xmlns:a16="http://schemas.microsoft.com/office/drawing/2014/main" id="{A4213031-E856-413C-BB70-DCCA6D689BDD}"/>
              </a:ext>
            </a:extLst>
          </p:cNvPr>
          <p:cNvSpPr/>
          <p:nvPr/>
        </p:nvSpPr>
        <p:spPr>
          <a:xfrm>
            <a:off x="5357328" y="3783637"/>
            <a:ext cx="256032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65">
            <a:extLst>
              <a:ext uri="{FF2B5EF4-FFF2-40B4-BE49-F238E27FC236}">
                <a16:creationId xmlns:a16="http://schemas.microsoft.com/office/drawing/2014/main" id="{5277DFFD-DA8A-5292-7A8C-1B3F453CCFB2}"/>
              </a:ext>
            </a:extLst>
          </p:cNvPr>
          <p:cNvSpPr/>
          <p:nvPr/>
        </p:nvSpPr>
        <p:spPr>
          <a:xfrm>
            <a:off x="6431830" y="4023560"/>
            <a:ext cx="237744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66">
            <a:extLst>
              <a:ext uri="{FF2B5EF4-FFF2-40B4-BE49-F238E27FC236}">
                <a16:creationId xmlns:a16="http://schemas.microsoft.com/office/drawing/2014/main" id="{20DE7734-FEAA-9EC0-21E2-C212FB32D1DD}"/>
              </a:ext>
            </a:extLst>
          </p:cNvPr>
          <p:cNvSpPr/>
          <p:nvPr/>
        </p:nvSpPr>
        <p:spPr>
          <a:xfrm>
            <a:off x="7236000" y="4276942"/>
            <a:ext cx="173736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67">
            <a:extLst>
              <a:ext uri="{FF2B5EF4-FFF2-40B4-BE49-F238E27FC236}">
                <a16:creationId xmlns:a16="http://schemas.microsoft.com/office/drawing/2014/main" id="{804D51C6-58DF-7F63-D3DD-B0FAE9AD683A}"/>
              </a:ext>
            </a:extLst>
          </p:cNvPr>
          <p:cNvSpPr/>
          <p:nvPr/>
        </p:nvSpPr>
        <p:spPr>
          <a:xfrm>
            <a:off x="7471067" y="4797242"/>
            <a:ext cx="274320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68">
            <a:extLst>
              <a:ext uri="{FF2B5EF4-FFF2-40B4-BE49-F238E27FC236}">
                <a16:creationId xmlns:a16="http://schemas.microsoft.com/office/drawing/2014/main" id="{66CC8405-3FC8-BCBC-B5ED-DACF59D39771}"/>
              </a:ext>
            </a:extLst>
          </p:cNvPr>
          <p:cNvSpPr/>
          <p:nvPr/>
        </p:nvSpPr>
        <p:spPr>
          <a:xfrm>
            <a:off x="8032649" y="5064137"/>
            <a:ext cx="91440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69">
            <a:extLst>
              <a:ext uri="{FF2B5EF4-FFF2-40B4-BE49-F238E27FC236}">
                <a16:creationId xmlns:a16="http://schemas.microsoft.com/office/drawing/2014/main" id="{D9AEBF76-F8AB-EFAF-E8F7-99EED1B99E04}"/>
              </a:ext>
            </a:extLst>
          </p:cNvPr>
          <p:cNvSpPr/>
          <p:nvPr/>
        </p:nvSpPr>
        <p:spPr>
          <a:xfrm>
            <a:off x="8049865" y="5304060"/>
            <a:ext cx="100584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70">
            <a:extLst>
              <a:ext uri="{FF2B5EF4-FFF2-40B4-BE49-F238E27FC236}">
                <a16:creationId xmlns:a16="http://schemas.microsoft.com/office/drawing/2014/main" id="{4A3811F5-31EA-6BDC-7538-033D409518ED}"/>
              </a:ext>
            </a:extLst>
          </p:cNvPr>
          <p:cNvSpPr/>
          <p:nvPr/>
        </p:nvSpPr>
        <p:spPr>
          <a:xfrm>
            <a:off x="8711159" y="5557442"/>
            <a:ext cx="210312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71">
            <a:extLst>
              <a:ext uri="{FF2B5EF4-FFF2-40B4-BE49-F238E27FC236}">
                <a16:creationId xmlns:a16="http://schemas.microsoft.com/office/drawing/2014/main" id="{B7227140-2703-5215-2EB4-63AA51E56221}"/>
              </a:ext>
            </a:extLst>
          </p:cNvPr>
          <p:cNvSpPr/>
          <p:nvPr/>
        </p:nvSpPr>
        <p:spPr>
          <a:xfrm>
            <a:off x="9230975" y="5822914"/>
            <a:ext cx="137160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72">
            <a:extLst>
              <a:ext uri="{FF2B5EF4-FFF2-40B4-BE49-F238E27FC236}">
                <a16:creationId xmlns:a16="http://schemas.microsoft.com/office/drawing/2014/main" id="{FF7041A9-4940-7839-AD02-5765AA489E87}"/>
              </a:ext>
            </a:extLst>
          </p:cNvPr>
          <p:cNvSpPr/>
          <p:nvPr/>
        </p:nvSpPr>
        <p:spPr>
          <a:xfrm>
            <a:off x="9263609" y="6076296"/>
            <a:ext cx="228600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12">
            <a:extLst>
              <a:ext uri="{FF2B5EF4-FFF2-40B4-BE49-F238E27FC236}">
                <a16:creationId xmlns:a16="http://schemas.microsoft.com/office/drawing/2014/main" id="{8D2EF30E-9FC4-CE6D-BB89-61C961CBF113}"/>
              </a:ext>
            </a:extLst>
          </p:cNvPr>
          <p:cNvGrpSpPr/>
          <p:nvPr/>
        </p:nvGrpSpPr>
        <p:grpSpPr>
          <a:xfrm>
            <a:off x="6851515" y="2431463"/>
            <a:ext cx="994389" cy="274321"/>
            <a:chOff x="6851515" y="2310276"/>
            <a:chExt cx="994389" cy="274321"/>
          </a:xfrm>
        </p:grpSpPr>
        <p:grpSp>
          <p:nvGrpSpPr>
            <p:cNvPr id="27" name="Group 73">
              <a:extLst>
                <a:ext uri="{FF2B5EF4-FFF2-40B4-BE49-F238E27FC236}">
                  <a16:creationId xmlns:a16="http://schemas.microsoft.com/office/drawing/2014/main" id="{F299C4DC-4E26-3F0A-58D0-B045252FCD4C}"/>
                </a:ext>
              </a:extLst>
            </p:cNvPr>
            <p:cNvGrpSpPr>
              <a:grpSpLocks noChangeAspect="1"/>
            </p:cNvGrpSpPr>
            <p:nvPr/>
          </p:nvGrpSpPr>
          <p:grpSpPr>
            <a:xfrm>
              <a:off x="6851515" y="2310276"/>
              <a:ext cx="274320" cy="274321"/>
              <a:chOff x="1929442" y="5485634"/>
              <a:chExt cx="477053" cy="477054"/>
            </a:xfrm>
          </p:grpSpPr>
          <p:sp>
            <p:nvSpPr>
              <p:cNvPr id="29" name="Arc 74">
                <a:extLst>
                  <a:ext uri="{FF2B5EF4-FFF2-40B4-BE49-F238E27FC236}">
                    <a16:creationId xmlns:a16="http://schemas.microsoft.com/office/drawing/2014/main" id="{9EAD1C0E-42D2-EFA9-A53A-C22C808E736F}"/>
                  </a:ext>
                </a:extLst>
              </p:cNvPr>
              <p:cNvSpPr/>
              <p:nvPr/>
            </p:nvSpPr>
            <p:spPr>
              <a:xfrm>
                <a:off x="1929442" y="5485635"/>
                <a:ext cx="477053" cy="477053"/>
              </a:xfrm>
              <a:prstGeom prst="arc">
                <a:avLst>
                  <a:gd name="adj1" fmla="val 14239030"/>
                  <a:gd name="adj2" fmla="val 2309858"/>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75">
                <a:extLst>
                  <a:ext uri="{FF2B5EF4-FFF2-40B4-BE49-F238E27FC236}">
                    <a16:creationId xmlns:a16="http://schemas.microsoft.com/office/drawing/2014/main" id="{9D7FEF45-5A4C-9221-F826-D6DD84C12F16}"/>
                  </a:ext>
                </a:extLst>
              </p:cNvPr>
              <p:cNvSpPr/>
              <p:nvPr/>
            </p:nvSpPr>
            <p:spPr>
              <a:xfrm rot="10988009">
                <a:off x="1929442" y="5485634"/>
                <a:ext cx="477053" cy="477053"/>
              </a:xfrm>
              <a:prstGeom prst="arc">
                <a:avLst>
                  <a:gd name="adj1" fmla="val 14692964"/>
                  <a:gd name="adj2" fmla="val 1640991"/>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Box 76">
              <a:extLst>
                <a:ext uri="{FF2B5EF4-FFF2-40B4-BE49-F238E27FC236}">
                  <a16:creationId xmlns:a16="http://schemas.microsoft.com/office/drawing/2014/main" id="{A9E3DA7E-0E5D-7D98-78F4-B97EB24B61A9}"/>
                </a:ext>
              </a:extLst>
            </p:cNvPr>
            <p:cNvSpPr txBox="1"/>
            <p:nvPr/>
          </p:nvSpPr>
          <p:spPr>
            <a:xfrm>
              <a:off x="7125835" y="2320532"/>
              <a:ext cx="720069" cy="230832"/>
            </a:xfrm>
            <a:prstGeom prst="rect">
              <a:avLst/>
            </a:prstGeom>
            <a:noFill/>
          </p:spPr>
          <p:txBody>
            <a:bodyPr wrap="none" rtlCol="0">
              <a:spAutoFit/>
            </a:bodyPr>
            <a:lstStyle/>
            <a:p>
              <a:r>
                <a:rPr lang="en-US" sz="900" b="1" dirty="0">
                  <a:solidFill>
                    <a:schemeClr val="accent1"/>
                  </a:solidFill>
                </a:rPr>
                <a:t>Milestone</a:t>
              </a:r>
            </a:p>
          </p:txBody>
        </p:sp>
      </p:grpSp>
      <p:grpSp>
        <p:nvGrpSpPr>
          <p:cNvPr id="31" name="Group 78">
            <a:extLst>
              <a:ext uri="{FF2B5EF4-FFF2-40B4-BE49-F238E27FC236}">
                <a16:creationId xmlns:a16="http://schemas.microsoft.com/office/drawing/2014/main" id="{043CCB2B-D773-8022-400B-D77465AEFDB4}"/>
              </a:ext>
            </a:extLst>
          </p:cNvPr>
          <p:cNvGrpSpPr/>
          <p:nvPr/>
        </p:nvGrpSpPr>
        <p:grpSpPr>
          <a:xfrm>
            <a:off x="8681033" y="3927406"/>
            <a:ext cx="994389" cy="274321"/>
            <a:chOff x="6851515" y="2310276"/>
            <a:chExt cx="994389" cy="274321"/>
          </a:xfrm>
        </p:grpSpPr>
        <p:grpSp>
          <p:nvGrpSpPr>
            <p:cNvPr id="32" name="Group 79">
              <a:extLst>
                <a:ext uri="{FF2B5EF4-FFF2-40B4-BE49-F238E27FC236}">
                  <a16:creationId xmlns:a16="http://schemas.microsoft.com/office/drawing/2014/main" id="{8F8A2C81-7CDF-F60C-A973-4DFD02960B31}"/>
                </a:ext>
              </a:extLst>
            </p:cNvPr>
            <p:cNvGrpSpPr>
              <a:grpSpLocks noChangeAspect="1"/>
            </p:cNvGrpSpPr>
            <p:nvPr/>
          </p:nvGrpSpPr>
          <p:grpSpPr>
            <a:xfrm>
              <a:off x="6851515" y="2310276"/>
              <a:ext cx="274320" cy="274321"/>
              <a:chOff x="1929442" y="5485634"/>
              <a:chExt cx="477053" cy="477054"/>
            </a:xfrm>
          </p:grpSpPr>
          <p:sp>
            <p:nvSpPr>
              <p:cNvPr id="34" name="Arc 81">
                <a:extLst>
                  <a:ext uri="{FF2B5EF4-FFF2-40B4-BE49-F238E27FC236}">
                    <a16:creationId xmlns:a16="http://schemas.microsoft.com/office/drawing/2014/main" id="{B6FDE3D9-5F9B-D43D-E8D5-2970C0DED917}"/>
                  </a:ext>
                </a:extLst>
              </p:cNvPr>
              <p:cNvSpPr/>
              <p:nvPr/>
            </p:nvSpPr>
            <p:spPr>
              <a:xfrm>
                <a:off x="1929442" y="5485635"/>
                <a:ext cx="477053" cy="477053"/>
              </a:xfrm>
              <a:prstGeom prst="arc">
                <a:avLst>
                  <a:gd name="adj1" fmla="val 14239030"/>
                  <a:gd name="adj2" fmla="val 2309858"/>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82">
                <a:extLst>
                  <a:ext uri="{FF2B5EF4-FFF2-40B4-BE49-F238E27FC236}">
                    <a16:creationId xmlns:a16="http://schemas.microsoft.com/office/drawing/2014/main" id="{11361490-FD99-0BAE-E82E-3AE6C86B315D}"/>
                  </a:ext>
                </a:extLst>
              </p:cNvPr>
              <p:cNvSpPr/>
              <p:nvPr/>
            </p:nvSpPr>
            <p:spPr>
              <a:xfrm rot="10988009">
                <a:off x="1929442" y="5485634"/>
                <a:ext cx="477053" cy="477053"/>
              </a:xfrm>
              <a:prstGeom prst="arc">
                <a:avLst>
                  <a:gd name="adj1" fmla="val 14692964"/>
                  <a:gd name="adj2" fmla="val 1640991"/>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3" name="TextBox 80">
              <a:extLst>
                <a:ext uri="{FF2B5EF4-FFF2-40B4-BE49-F238E27FC236}">
                  <a16:creationId xmlns:a16="http://schemas.microsoft.com/office/drawing/2014/main" id="{8552C636-845C-1DF1-9DEA-355855CCC443}"/>
                </a:ext>
              </a:extLst>
            </p:cNvPr>
            <p:cNvSpPr txBox="1"/>
            <p:nvPr/>
          </p:nvSpPr>
          <p:spPr>
            <a:xfrm>
              <a:off x="7125835" y="2320532"/>
              <a:ext cx="720069" cy="230832"/>
            </a:xfrm>
            <a:prstGeom prst="rect">
              <a:avLst/>
            </a:prstGeom>
            <a:noFill/>
          </p:spPr>
          <p:txBody>
            <a:bodyPr wrap="none" rtlCol="0">
              <a:spAutoFit/>
            </a:bodyPr>
            <a:lstStyle/>
            <a:p>
              <a:r>
                <a:rPr lang="en-US" sz="900" b="1" dirty="0">
                  <a:solidFill>
                    <a:schemeClr val="accent1"/>
                  </a:solidFill>
                </a:rPr>
                <a:t>Milestone</a:t>
              </a:r>
            </a:p>
          </p:txBody>
        </p:sp>
      </p:grpSp>
      <p:grpSp>
        <p:nvGrpSpPr>
          <p:cNvPr id="36" name="Group 83">
            <a:extLst>
              <a:ext uri="{FF2B5EF4-FFF2-40B4-BE49-F238E27FC236}">
                <a16:creationId xmlns:a16="http://schemas.microsoft.com/office/drawing/2014/main" id="{5F5651D1-3A32-3543-2B27-6C12C10C7D65}"/>
              </a:ext>
            </a:extLst>
          </p:cNvPr>
          <p:cNvGrpSpPr/>
          <p:nvPr/>
        </p:nvGrpSpPr>
        <p:grpSpPr>
          <a:xfrm>
            <a:off x="10001892" y="4714945"/>
            <a:ext cx="994389" cy="274321"/>
            <a:chOff x="6851515" y="2310276"/>
            <a:chExt cx="994389" cy="274321"/>
          </a:xfrm>
        </p:grpSpPr>
        <p:grpSp>
          <p:nvGrpSpPr>
            <p:cNvPr id="37" name="Group 84">
              <a:extLst>
                <a:ext uri="{FF2B5EF4-FFF2-40B4-BE49-F238E27FC236}">
                  <a16:creationId xmlns:a16="http://schemas.microsoft.com/office/drawing/2014/main" id="{BD55FE18-DB49-DFFB-2205-19513F48C645}"/>
                </a:ext>
              </a:extLst>
            </p:cNvPr>
            <p:cNvGrpSpPr>
              <a:grpSpLocks noChangeAspect="1"/>
            </p:cNvGrpSpPr>
            <p:nvPr/>
          </p:nvGrpSpPr>
          <p:grpSpPr>
            <a:xfrm>
              <a:off x="6851515" y="2310276"/>
              <a:ext cx="274320" cy="274321"/>
              <a:chOff x="1929442" y="5485634"/>
              <a:chExt cx="477053" cy="477054"/>
            </a:xfrm>
          </p:grpSpPr>
          <p:sp>
            <p:nvSpPr>
              <p:cNvPr id="39" name="Arc 86">
                <a:extLst>
                  <a:ext uri="{FF2B5EF4-FFF2-40B4-BE49-F238E27FC236}">
                    <a16:creationId xmlns:a16="http://schemas.microsoft.com/office/drawing/2014/main" id="{B01CDBA6-1F20-205C-A9A9-0C8ECA8EBAEC}"/>
                  </a:ext>
                </a:extLst>
              </p:cNvPr>
              <p:cNvSpPr/>
              <p:nvPr/>
            </p:nvSpPr>
            <p:spPr>
              <a:xfrm>
                <a:off x="1929442" y="5485635"/>
                <a:ext cx="477053" cy="477053"/>
              </a:xfrm>
              <a:prstGeom prst="arc">
                <a:avLst>
                  <a:gd name="adj1" fmla="val 14239030"/>
                  <a:gd name="adj2" fmla="val 2309858"/>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87">
                <a:extLst>
                  <a:ext uri="{FF2B5EF4-FFF2-40B4-BE49-F238E27FC236}">
                    <a16:creationId xmlns:a16="http://schemas.microsoft.com/office/drawing/2014/main" id="{DB2B5BA8-339A-7F07-5317-04DF22B4946B}"/>
                  </a:ext>
                </a:extLst>
              </p:cNvPr>
              <p:cNvSpPr/>
              <p:nvPr/>
            </p:nvSpPr>
            <p:spPr>
              <a:xfrm rot="10988009">
                <a:off x="1929442" y="5485634"/>
                <a:ext cx="477053" cy="477053"/>
              </a:xfrm>
              <a:prstGeom prst="arc">
                <a:avLst>
                  <a:gd name="adj1" fmla="val 14692964"/>
                  <a:gd name="adj2" fmla="val 1640991"/>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8" name="TextBox 85">
              <a:extLst>
                <a:ext uri="{FF2B5EF4-FFF2-40B4-BE49-F238E27FC236}">
                  <a16:creationId xmlns:a16="http://schemas.microsoft.com/office/drawing/2014/main" id="{73B0AC9B-C5B4-7377-69A5-3D99B264DFB8}"/>
                </a:ext>
              </a:extLst>
            </p:cNvPr>
            <p:cNvSpPr txBox="1"/>
            <p:nvPr/>
          </p:nvSpPr>
          <p:spPr>
            <a:xfrm>
              <a:off x="7125835" y="2320532"/>
              <a:ext cx="720069" cy="230832"/>
            </a:xfrm>
            <a:prstGeom prst="rect">
              <a:avLst/>
            </a:prstGeom>
            <a:noFill/>
          </p:spPr>
          <p:txBody>
            <a:bodyPr wrap="none" rtlCol="0">
              <a:spAutoFit/>
            </a:bodyPr>
            <a:lstStyle/>
            <a:p>
              <a:r>
                <a:rPr lang="en-US" sz="900" b="1" dirty="0">
                  <a:solidFill>
                    <a:schemeClr val="accent1"/>
                  </a:solidFill>
                </a:rPr>
                <a:t>Milestone</a:t>
              </a:r>
            </a:p>
          </p:txBody>
        </p:sp>
      </p:grpSp>
      <p:grpSp>
        <p:nvGrpSpPr>
          <p:cNvPr id="41" name="Group 88">
            <a:extLst>
              <a:ext uri="{FF2B5EF4-FFF2-40B4-BE49-F238E27FC236}">
                <a16:creationId xmlns:a16="http://schemas.microsoft.com/office/drawing/2014/main" id="{4DC536A7-4E8E-069B-2D3C-C299AA7BAD7D}"/>
              </a:ext>
            </a:extLst>
          </p:cNvPr>
          <p:cNvGrpSpPr/>
          <p:nvPr/>
        </p:nvGrpSpPr>
        <p:grpSpPr>
          <a:xfrm>
            <a:off x="8911774" y="5210640"/>
            <a:ext cx="994389" cy="274321"/>
            <a:chOff x="6851515" y="2310276"/>
            <a:chExt cx="994389" cy="274321"/>
          </a:xfrm>
        </p:grpSpPr>
        <p:grpSp>
          <p:nvGrpSpPr>
            <p:cNvPr id="42" name="Group 89">
              <a:extLst>
                <a:ext uri="{FF2B5EF4-FFF2-40B4-BE49-F238E27FC236}">
                  <a16:creationId xmlns:a16="http://schemas.microsoft.com/office/drawing/2014/main" id="{CAD1298C-D397-6861-5260-EB811D26C3BA}"/>
                </a:ext>
              </a:extLst>
            </p:cNvPr>
            <p:cNvGrpSpPr>
              <a:grpSpLocks noChangeAspect="1"/>
            </p:cNvGrpSpPr>
            <p:nvPr/>
          </p:nvGrpSpPr>
          <p:grpSpPr>
            <a:xfrm>
              <a:off x="6851515" y="2310276"/>
              <a:ext cx="274320" cy="274321"/>
              <a:chOff x="1929442" y="5485634"/>
              <a:chExt cx="477053" cy="477054"/>
            </a:xfrm>
          </p:grpSpPr>
          <p:sp>
            <p:nvSpPr>
              <p:cNvPr id="44" name="Arc 91">
                <a:extLst>
                  <a:ext uri="{FF2B5EF4-FFF2-40B4-BE49-F238E27FC236}">
                    <a16:creationId xmlns:a16="http://schemas.microsoft.com/office/drawing/2014/main" id="{B22E9B3D-4F08-E48F-DC34-9E2263B28B44}"/>
                  </a:ext>
                </a:extLst>
              </p:cNvPr>
              <p:cNvSpPr/>
              <p:nvPr/>
            </p:nvSpPr>
            <p:spPr>
              <a:xfrm>
                <a:off x="1929442" y="5485635"/>
                <a:ext cx="477053" cy="477053"/>
              </a:xfrm>
              <a:prstGeom prst="arc">
                <a:avLst>
                  <a:gd name="adj1" fmla="val 14239030"/>
                  <a:gd name="adj2" fmla="val 2309858"/>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92">
                <a:extLst>
                  <a:ext uri="{FF2B5EF4-FFF2-40B4-BE49-F238E27FC236}">
                    <a16:creationId xmlns:a16="http://schemas.microsoft.com/office/drawing/2014/main" id="{90D499BE-44D7-3E45-A85C-2E7F3AC0F594}"/>
                  </a:ext>
                </a:extLst>
              </p:cNvPr>
              <p:cNvSpPr/>
              <p:nvPr/>
            </p:nvSpPr>
            <p:spPr>
              <a:xfrm rot="10988009">
                <a:off x="1929442" y="5485634"/>
                <a:ext cx="477053" cy="477053"/>
              </a:xfrm>
              <a:prstGeom prst="arc">
                <a:avLst>
                  <a:gd name="adj1" fmla="val 14692964"/>
                  <a:gd name="adj2" fmla="val 1640991"/>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TextBox 90">
              <a:extLst>
                <a:ext uri="{FF2B5EF4-FFF2-40B4-BE49-F238E27FC236}">
                  <a16:creationId xmlns:a16="http://schemas.microsoft.com/office/drawing/2014/main" id="{810B3EA6-3309-C152-6D83-968CC31B0774}"/>
                </a:ext>
              </a:extLst>
            </p:cNvPr>
            <p:cNvSpPr txBox="1"/>
            <p:nvPr/>
          </p:nvSpPr>
          <p:spPr>
            <a:xfrm>
              <a:off x="7125835" y="2320532"/>
              <a:ext cx="720069" cy="230832"/>
            </a:xfrm>
            <a:prstGeom prst="rect">
              <a:avLst/>
            </a:prstGeom>
            <a:noFill/>
          </p:spPr>
          <p:txBody>
            <a:bodyPr wrap="none" rtlCol="0">
              <a:spAutoFit/>
            </a:bodyPr>
            <a:lstStyle/>
            <a:p>
              <a:r>
                <a:rPr lang="en-US" sz="900" b="1" dirty="0">
                  <a:solidFill>
                    <a:schemeClr val="accent1"/>
                  </a:solidFill>
                </a:rPr>
                <a:t>Milestone</a:t>
              </a:r>
            </a:p>
          </p:txBody>
        </p:sp>
      </p:grpSp>
      <p:sp>
        <p:nvSpPr>
          <p:cNvPr id="5" name="Rectangle: Rounded Corners 3">
            <a:extLst>
              <a:ext uri="{FF2B5EF4-FFF2-40B4-BE49-F238E27FC236}">
                <a16:creationId xmlns:a16="http://schemas.microsoft.com/office/drawing/2014/main" id="{A9EBA9AD-91DC-F4DF-3D91-8ADDFA17EEDA}"/>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3</a:t>
            </a:r>
          </a:p>
        </p:txBody>
      </p:sp>
    </p:spTree>
    <p:extLst>
      <p:ext uri="{BB962C8B-B14F-4D97-AF65-F5344CB8AC3E}">
        <p14:creationId xmlns:p14="http://schemas.microsoft.com/office/powerpoint/2010/main" val="1806159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a:solidFill>
                  <a:schemeClr val="tx2"/>
                </a:solidFill>
                <a:latin typeface="+mj-lt"/>
                <a:cs typeface="+mj-cs"/>
              </a:rPr>
              <a:t>Project Gantt-chart</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31</a:t>
            </a:fld>
            <a:endParaRPr lang="en-US" dirty="0"/>
          </a:p>
        </p:txBody>
      </p:sp>
      <p:cxnSp>
        <p:nvCxnSpPr>
          <p:cNvPr id="4" name="Gerader Verbinder 25">
            <a:extLst>
              <a:ext uri="{FF2B5EF4-FFF2-40B4-BE49-F238E27FC236}">
                <a16:creationId xmlns:a16="http://schemas.microsoft.com/office/drawing/2014/main" id="{4129FA1F-FDEC-63A5-FE66-E06F115865B0}"/>
              </a:ext>
            </a:extLst>
          </p:cNvPr>
          <p:cNvCxnSpPr/>
          <p:nvPr/>
        </p:nvCxnSpPr>
        <p:spPr>
          <a:xfrm>
            <a:off x="540794" y="4639595"/>
            <a:ext cx="11109600" cy="0"/>
          </a:xfrm>
          <a:prstGeom prst="line">
            <a:avLst/>
          </a:prstGeom>
          <a:ln w="9525">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 name="Gerader Verbinder 26">
            <a:extLst>
              <a:ext uri="{FF2B5EF4-FFF2-40B4-BE49-F238E27FC236}">
                <a16:creationId xmlns:a16="http://schemas.microsoft.com/office/drawing/2014/main" id="{5230BB31-07CE-3BBA-5922-631FC62BC764}"/>
              </a:ext>
            </a:extLst>
          </p:cNvPr>
          <p:cNvCxnSpPr/>
          <p:nvPr/>
        </p:nvCxnSpPr>
        <p:spPr>
          <a:xfrm>
            <a:off x="540794" y="3347529"/>
            <a:ext cx="11109600" cy="0"/>
          </a:xfrm>
          <a:prstGeom prst="line">
            <a:avLst/>
          </a:prstGeom>
          <a:ln w="9525">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6" name="Inhaltsplatzhalter 5">
            <a:extLst>
              <a:ext uri="{FF2B5EF4-FFF2-40B4-BE49-F238E27FC236}">
                <a16:creationId xmlns:a16="http://schemas.microsoft.com/office/drawing/2014/main" id="{A785EC28-EA86-D154-168B-99DC9588A4FA}"/>
              </a:ext>
            </a:extLst>
          </p:cNvPr>
          <p:cNvGraphicFramePr>
            <a:graphicFrameLocks/>
          </p:cNvGraphicFramePr>
          <p:nvPr>
            <p:extLst>
              <p:ext uri="{D42A27DB-BD31-4B8C-83A1-F6EECF244321}">
                <p14:modId xmlns:p14="http://schemas.microsoft.com/office/powerpoint/2010/main" val="1105117937"/>
              </p:ext>
            </p:extLst>
          </p:nvPr>
        </p:nvGraphicFramePr>
        <p:xfrm>
          <a:off x="2791619" y="1340008"/>
          <a:ext cx="8858568" cy="4966946"/>
        </p:xfrm>
        <a:graphic>
          <a:graphicData uri="http://schemas.openxmlformats.org/drawingml/2006/table">
            <a:tbl>
              <a:tblPr firstRow="1" bandRow="1">
                <a:tableStyleId>{5C22544A-7EE6-4342-B048-85BDC9FD1C3A}</a:tableStyleId>
              </a:tblPr>
              <a:tblGrid>
                <a:gridCol w="369107">
                  <a:extLst>
                    <a:ext uri="{9D8B030D-6E8A-4147-A177-3AD203B41FA5}">
                      <a16:colId xmlns:a16="http://schemas.microsoft.com/office/drawing/2014/main" val="2445336593"/>
                    </a:ext>
                  </a:extLst>
                </a:gridCol>
                <a:gridCol w="369107">
                  <a:extLst>
                    <a:ext uri="{9D8B030D-6E8A-4147-A177-3AD203B41FA5}">
                      <a16:colId xmlns:a16="http://schemas.microsoft.com/office/drawing/2014/main" val="4026476106"/>
                    </a:ext>
                  </a:extLst>
                </a:gridCol>
                <a:gridCol w="369107">
                  <a:extLst>
                    <a:ext uri="{9D8B030D-6E8A-4147-A177-3AD203B41FA5}">
                      <a16:colId xmlns:a16="http://schemas.microsoft.com/office/drawing/2014/main" val="2172367961"/>
                    </a:ext>
                  </a:extLst>
                </a:gridCol>
                <a:gridCol w="369107">
                  <a:extLst>
                    <a:ext uri="{9D8B030D-6E8A-4147-A177-3AD203B41FA5}">
                      <a16:colId xmlns:a16="http://schemas.microsoft.com/office/drawing/2014/main" val="1855801285"/>
                    </a:ext>
                  </a:extLst>
                </a:gridCol>
                <a:gridCol w="369107">
                  <a:extLst>
                    <a:ext uri="{9D8B030D-6E8A-4147-A177-3AD203B41FA5}">
                      <a16:colId xmlns:a16="http://schemas.microsoft.com/office/drawing/2014/main" val="2716725058"/>
                    </a:ext>
                  </a:extLst>
                </a:gridCol>
                <a:gridCol w="369107">
                  <a:extLst>
                    <a:ext uri="{9D8B030D-6E8A-4147-A177-3AD203B41FA5}">
                      <a16:colId xmlns:a16="http://schemas.microsoft.com/office/drawing/2014/main" val="4012603156"/>
                    </a:ext>
                  </a:extLst>
                </a:gridCol>
                <a:gridCol w="369107">
                  <a:extLst>
                    <a:ext uri="{9D8B030D-6E8A-4147-A177-3AD203B41FA5}">
                      <a16:colId xmlns:a16="http://schemas.microsoft.com/office/drawing/2014/main" val="10558119"/>
                    </a:ext>
                  </a:extLst>
                </a:gridCol>
                <a:gridCol w="369107">
                  <a:extLst>
                    <a:ext uri="{9D8B030D-6E8A-4147-A177-3AD203B41FA5}">
                      <a16:colId xmlns:a16="http://schemas.microsoft.com/office/drawing/2014/main" val="1792070349"/>
                    </a:ext>
                  </a:extLst>
                </a:gridCol>
                <a:gridCol w="369107">
                  <a:extLst>
                    <a:ext uri="{9D8B030D-6E8A-4147-A177-3AD203B41FA5}">
                      <a16:colId xmlns:a16="http://schemas.microsoft.com/office/drawing/2014/main" val="591096708"/>
                    </a:ext>
                  </a:extLst>
                </a:gridCol>
                <a:gridCol w="369107">
                  <a:extLst>
                    <a:ext uri="{9D8B030D-6E8A-4147-A177-3AD203B41FA5}">
                      <a16:colId xmlns:a16="http://schemas.microsoft.com/office/drawing/2014/main" val="3610880453"/>
                    </a:ext>
                  </a:extLst>
                </a:gridCol>
                <a:gridCol w="369107">
                  <a:extLst>
                    <a:ext uri="{9D8B030D-6E8A-4147-A177-3AD203B41FA5}">
                      <a16:colId xmlns:a16="http://schemas.microsoft.com/office/drawing/2014/main" val="364250263"/>
                    </a:ext>
                  </a:extLst>
                </a:gridCol>
                <a:gridCol w="369107">
                  <a:extLst>
                    <a:ext uri="{9D8B030D-6E8A-4147-A177-3AD203B41FA5}">
                      <a16:colId xmlns:a16="http://schemas.microsoft.com/office/drawing/2014/main" val="806415355"/>
                    </a:ext>
                  </a:extLst>
                </a:gridCol>
                <a:gridCol w="369107">
                  <a:extLst>
                    <a:ext uri="{9D8B030D-6E8A-4147-A177-3AD203B41FA5}">
                      <a16:colId xmlns:a16="http://schemas.microsoft.com/office/drawing/2014/main" val="3788524033"/>
                    </a:ext>
                  </a:extLst>
                </a:gridCol>
                <a:gridCol w="369107">
                  <a:extLst>
                    <a:ext uri="{9D8B030D-6E8A-4147-A177-3AD203B41FA5}">
                      <a16:colId xmlns:a16="http://schemas.microsoft.com/office/drawing/2014/main" val="207614834"/>
                    </a:ext>
                  </a:extLst>
                </a:gridCol>
                <a:gridCol w="369107">
                  <a:extLst>
                    <a:ext uri="{9D8B030D-6E8A-4147-A177-3AD203B41FA5}">
                      <a16:colId xmlns:a16="http://schemas.microsoft.com/office/drawing/2014/main" val="3852978205"/>
                    </a:ext>
                  </a:extLst>
                </a:gridCol>
                <a:gridCol w="369107">
                  <a:extLst>
                    <a:ext uri="{9D8B030D-6E8A-4147-A177-3AD203B41FA5}">
                      <a16:colId xmlns:a16="http://schemas.microsoft.com/office/drawing/2014/main" val="1538536553"/>
                    </a:ext>
                  </a:extLst>
                </a:gridCol>
                <a:gridCol w="369107">
                  <a:extLst>
                    <a:ext uri="{9D8B030D-6E8A-4147-A177-3AD203B41FA5}">
                      <a16:colId xmlns:a16="http://schemas.microsoft.com/office/drawing/2014/main" val="105836126"/>
                    </a:ext>
                  </a:extLst>
                </a:gridCol>
                <a:gridCol w="369107">
                  <a:extLst>
                    <a:ext uri="{9D8B030D-6E8A-4147-A177-3AD203B41FA5}">
                      <a16:colId xmlns:a16="http://schemas.microsoft.com/office/drawing/2014/main" val="2646848227"/>
                    </a:ext>
                  </a:extLst>
                </a:gridCol>
                <a:gridCol w="369107">
                  <a:extLst>
                    <a:ext uri="{9D8B030D-6E8A-4147-A177-3AD203B41FA5}">
                      <a16:colId xmlns:a16="http://schemas.microsoft.com/office/drawing/2014/main" val="1208484069"/>
                    </a:ext>
                  </a:extLst>
                </a:gridCol>
                <a:gridCol w="369107">
                  <a:extLst>
                    <a:ext uri="{9D8B030D-6E8A-4147-A177-3AD203B41FA5}">
                      <a16:colId xmlns:a16="http://schemas.microsoft.com/office/drawing/2014/main" val="3258674584"/>
                    </a:ext>
                  </a:extLst>
                </a:gridCol>
                <a:gridCol w="369107">
                  <a:extLst>
                    <a:ext uri="{9D8B030D-6E8A-4147-A177-3AD203B41FA5}">
                      <a16:colId xmlns:a16="http://schemas.microsoft.com/office/drawing/2014/main" val="3130941245"/>
                    </a:ext>
                  </a:extLst>
                </a:gridCol>
                <a:gridCol w="369107">
                  <a:extLst>
                    <a:ext uri="{9D8B030D-6E8A-4147-A177-3AD203B41FA5}">
                      <a16:colId xmlns:a16="http://schemas.microsoft.com/office/drawing/2014/main" val="4073071763"/>
                    </a:ext>
                  </a:extLst>
                </a:gridCol>
                <a:gridCol w="369107">
                  <a:extLst>
                    <a:ext uri="{9D8B030D-6E8A-4147-A177-3AD203B41FA5}">
                      <a16:colId xmlns:a16="http://schemas.microsoft.com/office/drawing/2014/main" val="3190714582"/>
                    </a:ext>
                  </a:extLst>
                </a:gridCol>
                <a:gridCol w="369107">
                  <a:extLst>
                    <a:ext uri="{9D8B030D-6E8A-4147-A177-3AD203B41FA5}">
                      <a16:colId xmlns:a16="http://schemas.microsoft.com/office/drawing/2014/main" val="648943032"/>
                    </a:ext>
                  </a:extLst>
                </a:gridCol>
              </a:tblGrid>
              <a:tr h="304245">
                <a:tc gridSpan="12">
                  <a:txBody>
                    <a:bodyPr/>
                    <a:lstStyle/>
                    <a:p>
                      <a:pPr algn="ctr" fontAlgn="b"/>
                      <a:r>
                        <a:rPr lang="de-DE" sz="1000" b="1" i="0" u="none" strike="noStrike" noProof="1">
                          <a:solidFill>
                            <a:schemeClr val="bg1"/>
                          </a:solidFill>
                          <a:effectLst/>
                          <a:latin typeface="+mn-lt"/>
                        </a:rPr>
                        <a:t>Year One</a:t>
                      </a:r>
                    </a:p>
                  </a:txBody>
                  <a:tcPr marL="7349" marR="7349" marT="73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12">
                  <a:txBody>
                    <a:bodyPr/>
                    <a:lstStyle/>
                    <a:p>
                      <a:pPr algn="ctr" fontAlgn="b"/>
                      <a:r>
                        <a:rPr lang="de-DE" sz="1000" b="1" i="0" u="none" strike="noStrike" kern="1200" noProof="1">
                          <a:solidFill>
                            <a:schemeClr val="bg1"/>
                          </a:solidFill>
                          <a:effectLst/>
                          <a:latin typeface="+mn-lt"/>
                          <a:ea typeface="+mn-ea"/>
                          <a:cs typeface="+mn-cs"/>
                        </a:rPr>
                        <a:t>Year Two</a:t>
                      </a:r>
                    </a:p>
                  </a:txBody>
                  <a:tcPr marL="7349" marR="7349" marT="73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24045092"/>
                  </a:ext>
                </a:extLst>
              </a:tr>
              <a:tr h="291015">
                <a:tc>
                  <a:txBody>
                    <a:bodyPr/>
                    <a:lstStyle/>
                    <a:p>
                      <a:pPr algn="ctr" fontAlgn="b"/>
                      <a:r>
                        <a:rPr lang="de-DE" sz="1000" b="1" i="0" u="none" strike="noStrike" noProof="1">
                          <a:solidFill>
                            <a:schemeClr val="bg1"/>
                          </a:solidFill>
                          <a:effectLst/>
                          <a:latin typeface="+mn-lt"/>
                        </a:rPr>
                        <a:t>Jan</a:t>
                      </a:r>
                    </a:p>
                  </a:txBody>
                  <a:tcPr marL="7349" marR="7349"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Feb</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Mar</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Apr</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May</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Jun</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Jul</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Aug</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Sep</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Oct</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Nov</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Dec</a:t>
                      </a:r>
                    </a:p>
                  </a:txBody>
                  <a:tcPr marL="7349" marR="7349" marT="7315" marB="0" anchor="ctr">
                    <a:lnL w="635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Jan</a:t>
                      </a:r>
                    </a:p>
                  </a:txBody>
                  <a:tcPr marL="7349" marR="7349" marT="7315" marB="0" anchor="ctr">
                    <a:lnL w="12700" cap="flat" cmpd="sng" algn="ctr">
                      <a:solidFill>
                        <a:schemeClr val="bg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Feb</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Mar</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Apr</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May</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Jun</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Jul</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Aug</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Sep</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Oct</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Nov</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Dec</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301902876"/>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6299998"/>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6883637"/>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4174137"/>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2493081"/>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4840949"/>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9332479"/>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6096817"/>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212219"/>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3679811"/>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4625918"/>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0411101"/>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2776972"/>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1988821"/>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6709919"/>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5490168"/>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7656438"/>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7447484"/>
                  </a:ext>
                </a:extLst>
              </a:tr>
            </a:tbl>
          </a:graphicData>
        </a:graphic>
      </p:graphicFrame>
      <p:cxnSp>
        <p:nvCxnSpPr>
          <p:cNvPr id="46" name="Gerader Verbinder 7">
            <a:extLst>
              <a:ext uri="{FF2B5EF4-FFF2-40B4-BE49-F238E27FC236}">
                <a16:creationId xmlns:a16="http://schemas.microsoft.com/office/drawing/2014/main" id="{6C393C73-C7AD-9FB1-720B-3F5DF5D10315}"/>
              </a:ext>
            </a:extLst>
          </p:cNvPr>
          <p:cNvCxnSpPr>
            <a:cxnSpLocks/>
          </p:cNvCxnSpPr>
          <p:nvPr/>
        </p:nvCxnSpPr>
        <p:spPr>
          <a:xfrm>
            <a:off x="2926874" y="2068639"/>
            <a:ext cx="2977474" cy="0"/>
          </a:xfrm>
          <a:prstGeom prst="line">
            <a:avLst/>
          </a:prstGeom>
          <a:ln w="41275">
            <a:solidFill>
              <a:schemeClr val="accent1">
                <a:lumMod val="25000"/>
                <a:lumOff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7" name="Rechteck: abgerundete Ecken 9">
            <a:extLst>
              <a:ext uri="{FF2B5EF4-FFF2-40B4-BE49-F238E27FC236}">
                <a16:creationId xmlns:a16="http://schemas.microsoft.com/office/drawing/2014/main" id="{CBBA2AE6-738A-94D7-9D4E-F3033FDAF55F}"/>
              </a:ext>
            </a:extLst>
          </p:cNvPr>
          <p:cNvSpPr/>
          <p:nvPr/>
        </p:nvSpPr>
        <p:spPr bwMode="gray">
          <a:xfrm>
            <a:off x="2925798" y="2258912"/>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48" name="Rechteck: abgerundete Ecken 10">
            <a:extLst>
              <a:ext uri="{FF2B5EF4-FFF2-40B4-BE49-F238E27FC236}">
                <a16:creationId xmlns:a16="http://schemas.microsoft.com/office/drawing/2014/main" id="{F7F1742E-F4ED-78C5-D716-6CEA1135F811}"/>
              </a:ext>
            </a:extLst>
          </p:cNvPr>
          <p:cNvSpPr/>
          <p:nvPr/>
        </p:nvSpPr>
        <p:spPr bwMode="gray">
          <a:xfrm>
            <a:off x="2925798" y="2526165"/>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49" name="Rechteck: abgerundete Ecken 11">
            <a:extLst>
              <a:ext uri="{FF2B5EF4-FFF2-40B4-BE49-F238E27FC236}">
                <a16:creationId xmlns:a16="http://schemas.microsoft.com/office/drawing/2014/main" id="{3FABCEE1-DC21-00CC-F374-45E8893584F8}"/>
              </a:ext>
            </a:extLst>
          </p:cNvPr>
          <p:cNvSpPr/>
          <p:nvPr/>
        </p:nvSpPr>
        <p:spPr bwMode="gray">
          <a:xfrm>
            <a:off x="4023416" y="2793418"/>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0" name="Rechteck: abgerundete Ecken 12">
            <a:extLst>
              <a:ext uri="{FF2B5EF4-FFF2-40B4-BE49-F238E27FC236}">
                <a16:creationId xmlns:a16="http://schemas.microsoft.com/office/drawing/2014/main" id="{8A8E87A7-3AFC-2FB6-2C3E-4DC8783BA062}"/>
              </a:ext>
            </a:extLst>
          </p:cNvPr>
          <p:cNvSpPr/>
          <p:nvPr/>
        </p:nvSpPr>
        <p:spPr bwMode="gray">
          <a:xfrm>
            <a:off x="4023416" y="3047224"/>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1" name="Rechteck: abgerundete Ecken 13">
            <a:extLst>
              <a:ext uri="{FF2B5EF4-FFF2-40B4-BE49-F238E27FC236}">
                <a16:creationId xmlns:a16="http://schemas.microsoft.com/office/drawing/2014/main" id="{BEF2E58F-1C4D-7E02-71B5-8DE68B806EE4}"/>
              </a:ext>
            </a:extLst>
          </p:cNvPr>
          <p:cNvSpPr/>
          <p:nvPr/>
        </p:nvSpPr>
        <p:spPr bwMode="gray">
          <a:xfrm>
            <a:off x="6220430" y="3545474"/>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2" name="Rechteck: abgerundete Ecken 14">
            <a:extLst>
              <a:ext uri="{FF2B5EF4-FFF2-40B4-BE49-F238E27FC236}">
                <a16:creationId xmlns:a16="http://schemas.microsoft.com/office/drawing/2014/main" id="{63D92B65-27D3-5E01-E47E-C1345C8D01A6}"/>
              </a:ext>
            </a:extLst>
          </p:cNvPr>
          <p:cNvSpPr/>
          <p:nvPr/>
        </p:nvSpPr>
        <p:spPr bwMode="gray">
          <a:xfrm>
            <a:off x="6220430" y="3826173"/>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3" name="Rechteck: abgerundete Ecken 15">
            <a:extLst>
              <a:ext uri="{FF2B5EF4-FFF2-40B4-BE49-F238E27FC236}">
                <a16:creationId xmlns:a16="http://schemas.microsoft.com/office/drawing/2014/main" id="{817C2C9A-70D4-BF6D-1974-0C2FDB1EFE93}"/>
              </a:ext>
            </a:extLst>
          </p:cNvPr>
          <p:cNvSpPr/>
          <p:nvPr/>
        </p:nvSpPr>
        <p:spPr bwMode="gray">
          <a:xfrm>
            <a:off x="8427752" y="4054878"/>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4" name="Rechteck: abgerundete Ecken 16">
            <a:extLst>
              <a:ext uri="{FF2B5EF4-FFF2-40B4-BE49-F238E27FC236}">
                <a16:creationId xmlns:a16="http://schemas.microsoft.com/office/drawing/2014/main" id="{BB367A8B-2315-7BBE-65D3-2AA85789AC89}"/>
              </a:ext>
            </a:extLst>
          </p:cNvPr>
          <p:cNvSpPr/>
          <p:nvPr/>
        </p:nvSpPr>
        <p:spPr bwMode="gray">
          <a:xfrm>
            <a:off x="8427752" y="4322131"/>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5" name="Rechteck: abgerundete Ecken 17">
            <a:extLst>
              <a:ext uri="{FF2B5EF4-FFF2-40B4-BE49-F238E27FC236}">
                <a16:creationId xmlns:a16="http://schemas.microsoft.com/office/drawing/2014/main" id="{6A072226-1D6F-4C56-C950-08EB9109EF25}"/>
              </a:ext>
            </a:extLst>
          </p:cNvPr>
          <p:cNvSpPr/>
          <p:nvPr/>
        </p:nvSpPr>
        <p:spPr bwMode="gray">
          <a:xfrm>
            <a:off x="9524357" y="4829966"/>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6" name="Rechteck: abgerundete Ecken 19">
            <a:extLst>
              <a:ext uri="{FF2B5EF4-FFF2-40B4-BE49-F238E27FC236}">
                <a16:creationId xmlns:a16="http://schemas.microsoft.com/office/drawing/2014/main" id="{C9FE8B27-32C8-828E-CAA8-6C54FE2D5B2A}"/>
              </a:ext>
            </a:extLst>
          </p:cNvPr>
          <p:cNvSpPr/>
          <p:nvPr/>
        </p:nvSpPr>
        <p:spPr bwMode="gray">
          <a:xfrm>
            <a:off x="9524358" y="5070324"/>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cxnSp>
        <p:nvCxnSpPr>
          <p:cNvPr id="57" name="Gerader Verbinder 20">
            <a:extLst>
              <a:ext uri="{FF2B5EF4-FFF2-40B4-BE49-F238E27FC236}">
                <a16:creationId xmlns:a16="http://schemas.microsoft.com/office/drawing/2014/main" id="{D2C22742-9345-B58C-3D26-B4F21165F9CB}"/>
              </a:ext>
            </a:extLst>
          </p:cNvPr>
          <p:cNvCxnSpPr>
            <a:cxnSpLocks/>
          </p:cNvCxnSpPr>
          <p:nvPr/>
        </p:nvCxnSpPr>
        <p:spPr>
          <a:xfrm>
            <a:off x="6226688" y="3349036"/>
            <a:ext cx="4081996" cy="0"/>
          </a:xfrm>
          <a:prstGeom prst="line">
            <a:avLst/>
          </a:prstGeom>
          <a:ln w="41275">
            <a:solidFill>
              <a:schemeClr val="accent1">
                <a:lumMod val="25000"/>
                <a:lumOff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58" name="Gerader Verbinder 21">
            <a:extLst>
              <a:ext uri="{FF2B5EF4-FFF2-40B4-BE49-F238E27FC236}">
                <a16:creationId xmlns:a16="http://schemas.microsoft.com/office/drawing/2014/main" id="{1C29F71A-4813-EFD2-3622-D297023B9AA5}"/>
              </a:ext>
            </a:extLst>
          </p:cNvPr>
          <p:cNvCxnSpPr>
            <a:cxnSpLocks/>
          </p:cNvCxnSpPr>
          <p:nvPr/>
        </p:nvCxnSpPr>
        <p:spPr>
          <a:xfrm>
            <a:off x="9524357" y="4652201"/>
            <a:ext cx="1880932" cy="0"/>
          </a:xfrm>
          <a:prstGeom prst="line">
            <a:avLst/>
          </a:prstGeom>
          <a:ln w="41275">
            <a:solidFill>
              <a:schemeClr val="accent1">
                <a:lumMod val="25000"/>
                <a:lumOff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59" name="Verbinder: gewinkelt 22">
            <a:extLst>
              <a:ext uri="{FF2B5EF4-FFF2-40B4-BE49-F238E27FC236}">
                <a16:creationId xmlns:a16="http://schemas.microsoft.com/office/drawing/2014/main" id="{70D1BA13-43BA-9143-E7AA-733B7C0D99CB}"/>
              </a:ext>
            </a:extLst>
          </p:cNvPr>
          <p:cNvCxnSpPr>
            <a:cxnSpLocks/>
            <a:stCxn id="51" idx="3"/>
            <a:endCxn id="54" idx="1"/>
          </p:cNvCxnSpPr>
          <p:nvPr/>
        </p:nvCxnSpPr>
        <p:spPr>
          <a:xfrm>
            <a:off x="8101362" y="3619516"/>
            <a:ext cx="326390" cy="776657"/>
          </a:xfrm>
          <a:prstGeom prst="bentConnector3">
            <a:avLst>
              <a:gd name="adj1" fmla="val 50000"/>
            </a:avLst>
          </a:prstGeom>
          <a:ln w="9525" cap="rnd">
            <a:solidFill>
              <a:schemeClr val="accent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0" name="Verbinder: gewinkelt 23">
            <a:extLst>
              <a:ext uri="{FF2B5EF4-FFF2-40B4-BE49-F238E27FC236}">
                <a16:creationId xmlns:a16="http://schemas.microsoft.com/office/drawing/2014/main" id="{E8FD837F-25D5-269C-659A-10F5EA31E0CF}"/>
              </a:ext>
            </a:extLst>
          </p:cNvPr>
          <p:cNvCxnSpPr>
            <a:cxnSpLocks/>
            <a:stCxn id="54" idx="3"/>
            <a:endCxn id="55" idx="1"/>
          </p:cNvCxnSpPr>
          <p:nvPr/>
        </p:nvCxnSpPr>
        <p:spPr>
          <a:xfrm flipH="1">
            <a:off x="9524357" y="4396173"/>
            <a:ext cx="784327" cy="507835"/>
          </a:xfrm>
          <a:prstGeom prst="bentConnector5">
            <a:avLst>
              <a:gd name="adj1" fmla="val -29146"/>
              <a:gd name="adj2" fmla="val 50000"/>
              <a:gd name="adj3" fmla="val 129146"/>
            </a:avLst>
          </a:prstGeom>
          <a:ln w="9525" cap="rnd">
            <a:solidFill>
              <a:schemeClr val="accent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1" name="Verbinder: gewinkelt 24">
            <a:extLst>
              <a:ext uri="{FF2B5EF4-FFF2-40B4-BE49-F238E27FC236}">
                <a16:creationId xmlns:a16="http://schemas.microsoft.com/office/drawing/2014/main" id="{165BFF2A-3746-0077-FA8E-6096AFF16681}"/>
              </a:ext>
            </a:extLst>
          </p:cNvPr>
          <p:cNvCxnSpPr>
            <a:stCxn id="49" idx="3"/>
            <a:endCxn id="51" idx="1"/>
          </p:cNvCxnSpPr>
          <p:nvPr/>
        </p:nvCxnSpPr>
        <p:spPr>
          <a:xfrm>
            <a:off x="5904348" y="2867460"/>
            <a:ext cx="316082" cy="752056"/>
          </a:xfrm>
          <a:prstGeom prst="bentConnector3">
            <a:avLst>
              <a:gd name="adj1" fmla="val 50000"/>
            </a:avLst>
          </a:prstGeom>
          <a:ln w="9525" cap="rnd">
            <a:solidFill>
              <a:schemeClr val="accent1"/>
            </a:solidFill>
            <a:prstDash val="sysDash"/>
            <a:tailEnd type="none"/>
          </a:ln>
        </p:spPr>
        <p:style>
          <a:lnRef idx="1">
            <a:schemeClr val="accent1"/>
          </a:lnRef>
          <a:fillRef idx="0">
            <a:schemeClr val="accent1"/>
          </a:fillRef>
          <a:effectRef idx="0">
            <a:schemeClr val="accent1"/>
          </a:effectRef>
          <a:fontRef idx="minor">
            <a:schemeClr val="tx1"/>
          </a:fontRef>
        </p:style>
      </p:cxnSp>
      <p:graphicFrame>
        <p:nvGraphicFramePr>
          <p:cNvPr id="62" name="Inhaltsplatzhalter 5">
            <a:extLst>
              <a:ext uri="{FF2B5EF4-FFF2-40B4-BE49-F238E27FC236}">
                <a16:creationId xmlns:a16="http://schemas.microsoft.com/office/drawing/2014/main" id="{E3863E9F-18A8-A1FA-162C-DE3F392EA88F}"/>
              </a:ext>
            </a:extLst>
          </p:cNvPr>
          <p:cNvGraphicFramePr>
            <a:graphicFrameLocks/>
          </p:cNvGraphicFramePr>
          <p:nvPr>
            <p:extLst>
              <p:ext uri="{D42A27DB-BD31-4B8C-83A1-F6EECF244321}">
                <p14:modId xmlns:p14="http://schemas.microsoft.com/office/powerpoint/2010/main" val="2104750249"/>
              </p:ext>
            </p:extLst>
          </p:nvPr>
        </p:nvGraphicFramePr>
        <p:xfrm>
          <a:off x="540545" y="1654521"/>
          <a:ext cx="2170035" cy="4652434"/>
        </p:xfrm>
        <a:graphic>
          <a:graphicData uri="http://schemas.openxmlformats.org/drawingml/2006/table">
            <a:tbl>
              <a:tblPr firstRow="1" bandRow="1">
                <a:tableStyleId>{5C22544A-7EE6-4342-B048-85BDC9FD1C3A}</a:tableStyleId>
              </a:tblPr>
              <a:tblGrid>
                <a:gridCol w="1312639">
                  <a:extLst>
                    <a:ext uri="{9D8B030D-6E8A-4147-A177-3AD203B41FA5}">
                      <a16:colId xmlns:a16="http://schemas.microsoft.com/office/drawing/2014/main" val="1736899186"/>
                    </a:ext>
                  </a:extLst>
                </a:gridCol>
                <a:gridCol w="857396">
                  <a:extLst>
                    <a:ext uri="{9D8B030D-6E8A-4147-A177-3AD203B41FA5}">
                      <a16:colId xmlns:a16="http://schemas.microsoft.com/office/drawing/2014/main" val="2850697547"/>
                    </a:ext>
                  </a:extLst>
                </a:gridCol>
              </a:tblGrid>
              <a:tr h="2887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bg1"/>
                          </a:solidFill>
                          <a:latin typeface="+mn-lt"/>
                          <a:ea typeface="+mn-ea"/>
                          <a:cs typeface="+mn-cs"/>
                        </a:rPr>
                        <a:t>Project Phases</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bg1"/>
                          </a:solidFill>
                          <a:latin typeface="+mn-lt"/>
                          <a:ea typeface="+mn-ea"/>
                          <a:cs typeface="+mn-cs"/>
                        </a:rPr>
                        <a:t>Completion</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88135369"/>
                  </a:ext>
                </a:extLst>
              </a:tr>
              <a:tr h="256686">
                <a:tc>
                  <a:txBody>
                    <a:bodyPr/>
                    <a:lstStyle/>
                    <a:p>
                      <a:pPr algn="ctr"/>
                      <a:r>
                        <a:rPr lang="de-DE" sz="900" b="1" noProof="1">
                          <a:solidFill>
                            <a:schemeClr val="tx1"/>
                          </a:solidFill>
                          <a:latin typeface="+mn-lt"/>
                        </a:rPr>
                        <a:t>Planning</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a:r>
                        <a:rPr lang="de-DE" sz="900" b="1" noProof="1">
                          <a:solidFill>
                            <a:schemeClr val="tx1"/>
                          </a:solidFill>
                          <a:latin typeface="+mn-lt"/>
                        </a:rPr>
                        <a:t>80%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extLst>
                  <a:ext uri="{0D108BD9-81ED-4DB2-BD59-A6C34878D82A}">
                    <a16:rowId xmlns:a16="http://schemas.microsoft.com/office/drawing/2014/main" val="2962318695"/>
                  </a:ext>
                </a:extLst>
              </a:tr>
              <a:tr h="256686">
                <a:tc>
                  <a:txBody>
                    <a:bodyPr/>
                    <a:lstStyle/>
                    <a:p>
                      <a:pPr algn="l"/>
                      <a:r>
                        <a:rPr lang="de-DE" sz="900" b="0" noProof="1">
                          <a:solidFill>
                            <a:schemeClr val="tx1"/>
                          </a:solidFill>
                          <a:latin typeface="+mn-lt"/>
                        </a:rPr>
                        <a:t>Planning task 1</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100%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915281312"/>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Planning task 2</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100%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845333145"/>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Planning task 3</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70%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422322931"/>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Planning task 4</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50%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957151014"/>
                  </a:ext>
                </a:extLst>
              </a:tr>
              <a:tr h="2566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tx1"/>
                          </a:solidFill>
                          <a:latin typeface="+mn-lt"/>
                          <a:ea typeface="+mn-ea"/>
                          <a:cs typeface="+mn-cs"/>
                        </a:rPr>
                        <a:t>Introduction</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a:r>
                        <a:rPr lang="de-DE" sz="900" b="1" noProof="1">
                          <a:solidFill>
                            <a:schemeClr val="tx1"/>
                          </a:solidFill>
                          <a:latin typeface="+mn-lt"/>
                        </a:rPr>
                        <a:t>63%</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extLst>
                  <a:ext uri="{0D108BD9-81ED-4DB2-BD59-A6C34878D82A}">
                    <a16:rowId xmlns:a16="http://schemas.microsoft.com/office/drawing/2014/main" val="2452610132"/>
                  </a:ext>
                </a:extLst>
              </a:tr>
              <a:tr h="256686">
                <a:tc>
                  <a:txBody>
                    <a:bodyPr/>
                    <a:lstStyle/>
                    <a:p>
                      <a:pPr algn="l"/>
                      <a:r>
                        <a:rPr lang="de-DE" sz="900" b="0" noProof="1">
                          <a:solidFill>
                            <a:schemeClr val="tx1"/>
                          </a:solidFill>
                          <a:latin typeface="+mn-lt"/>
                        </a:rPr>
                        <a:t>Introduction 1</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100%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973955303"/>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Introduction 2</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80%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97041730"/>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Introduction 3</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20%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692102606"/>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Introduction 4</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50%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4148762074"/>
                  </a:ext>
                </a:extLst>
              </a:tr>
              <a:tr h="2566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tx1"/>
                          </a:solidFill>
                          <a:latin typeface="+mn-lt"/>
                          <a:ea typeface="+mn-ea"/>
                          <a:cs typeface="+mn-cs"/>
                        </a:rPr>
                        <a:t>Team Selection</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a:r>
                        <a:rPr lang="de-DE" sz="900" b="1" noProof="1">
                          <a:solidFill>
                            <a:schemeClr val="tx1"/>
                          </a:solidFill>
                          <a:latin typeface="+mn-lt"/>
                        </a:rPr>
                        <a:t>37%</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extLst>
                  <a:ext uri="{0D108BD9-81ED-4DB2-BD59-A6C34878D82A}">
                    <a16:rowId xmlns:a16="http://schemas.microsoft.com/office/drawing/2014/main" val="1736191074"/>
                  </a:ext>
                </a:extLst>
              </a:tr>
              <a:tr h="256686">
                <a:tc>
                  <a:txBody>
                    <a:bodyPr/>
                    <a:lstStyle/>
                    <a:p>
                      <a:pPr algn="l"/>
                      <a:r>
                        <a:rPr lang="de-DE" sz="900" b="0" noProof="1">
                          <a:solidFill>
                            <a:schemeClr val="tx1"/>
                          </a:solidFill>
                          <a:latin typeface="+mn-lt"/>
                        </a:rPr>
                        <a:t>Team task 1</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50%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562289379"/>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2</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25%</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368899357"/>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3</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30%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998085018"/>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4</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60%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465925884"/>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5</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40%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626354499"/>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6</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15%</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4023236547"/>
                  </a:ext>
                </a:extLst>
              </a:tr>
            </a:tbl>
          </a:graphicData>
        </a:graphic>
      </p:graphicFrame>
      <p:sp>
        <p:nvSpPr>
          <p:cNvPr id="63" name="Rechteck: abgerundete Ecken 17">
            <a:extLst>
              <a:ext uri="{FF2B5EF4-FFF2-40B4-BE49-F238E27FC236}">
                <a16:creationId xmlns:a16="http://schemas.microsoft.com/office/drawing/2014/main" id="{0796139E-43C5-065C-8C6B-E638727B73E7}"/>
              </a:ext>
            </a:extLst>
          </p:cNvPr>
          <p:cNvSpPr/>
          <p:nvPr/>
        </p:nvSpPr>
        <p:spPr bwMode="gray">
          <a:xfrm>
            <a:off x="9769254" y="5334736"/>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64" name="Rechteck: abgerundete Ecken 19">
            <a:extLst>
              <a:ext uri="{FF2B5EF4-FFF2-40B4-BE49-F238E27FC236}">
                <a16:creationId xmlns:a16="http://schemas.microsoft.com/office/drawing/2014/main" id="{82BF9825-C48B-E51F-C45D-B0507D134AF7}"/>
              </a:ext>
            </a:extLst>
          </p:cNvPr>
          <p:cNvSpPr/>
          <p:nvPr/>
        </p:nvSpPr>
        <p:spPr bwMode="gray">
          <a:xfrm>
            <a:off x="9769255" y="5575094"/>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65" name="Rechteck: abgerundete Ecken 17">
            <a:extLst>
              <a:ext uri="{FF2B5EF4-FFF2-40B4-BE49-F238E27FC236}">
                <a16:creationId xmlns:a16="http://schemas.microsoft.com/office/drawing/2014/main" id="{836BE1F2-9EA4-7DA0-7AC3-B3FE58324388}"/>
              </a:ext>
            </a:extLst>
          </p:cNvPr>
          <p:cNvSpPr/>
          <p:nvPr/>
        </p:nvSpPr>
        <p:spPr bwMode="gray">
          <a:xfrm>
            <a:off x="10186449" y="5843270"/>
            <a:ext cx="1463040"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66" name="Rechteck: abgerundete Ecken 19">
            <a:extLst>
              <a:ext uri="{FF2B5EF4-FFF2-40B4-BE49-F238E27FC236}">
                <a16:creationId xmlns:a16="http://schemas.microsoft.com/office/drawing/2014/main" id="{10E4D9CD-DAB7-5ECD-F4E9-BE9D4D738E28}"/>
              </a:ext>
            </a:extLst>
          </p:cNvPr>
          <p:cNvSpPr/>
          <p:nvPr/>
        </p:nvSpPr>
        <p:spPr bwMode="gray">
          <a:xfrm>
            <a:off x="10186450" y="6083628"/>
            <a:ext cx="1463040"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7" name="Rectangle: Rounded Corners 3">
            <a:extLst>
              <a:ext uri="{FF2B5EF4-FFF2-40B4-BE49-F238E27FC236}">
                <a16:creationId xmlns:a16="http://schemas.microsoft.com/office/drawing/2014/main" id="{0CD8AF1E-690C-1A23-A6E5-F453B5FD2858}"/>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4</a:t>
            </a:r>
          </a:p>
        </p:txBody>
      </p:sp>
    </p:spTree>
    <p:extLst>
      <p:ext uri="{BB962C8B-B14F-4D97-AF65-F5344CB8AC3E}">
        <p14:creationId xmlns:p14="http://schemas.microsoft.com/office/powerpoint/2010/main" val="2919236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a:solidFill>
                  <a:schemeClr val="tx2"/>
                </a:solidFill>
                <a:latin typeface="+mj-lt"/>
                <a:cs typeface="+mj-cs"/>
              </a:rPr>
              <a:t>Project Gantt-chart</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32</a:t>
            </a:fld>
            <a:endParaRPr lang="en-US" dirty="0"/>
          </a:p>
        </p:txBody>
      </p:sp>
      <p:sp>
        <p:nvSpPr>
          <p:cNvPr id="7" name="Rectangle 15">
            <a:extLst>
              <a:ext uri="{FF2B5EF4-FFF2-40B4-BE49-F238E27FC236}">
                <a16:creationId xmlns:a16="http://schemas.microsoft.com/office/drawing/2014/main" id="{98161985-5690-E2E9-CB02-AA8E871458F2}"/>
              </a:ext>
            </a:extLst>
          </p:cNvPr>
          <p:cNvSpPr/>
          <p:nvPr/>
        </p:nvSpPr>
        <p:spPr>
          <a:xfrm>
            <a:off x="6501724" y="1498135"/>
            <a:ext cx="3698638" cy="4642589"/>
          </a:xfrm>
          <a:prstGeom prst="rect">
            <a:avLst/>
          </a:prstGeom>
          <a:gradFill flip="none" rotWithShape="1">
            <a:gsLst>
              <a:gs pos="1000">
                <a:srgbClr val="E5EEF3">
                  <a:alpha val="93000"/>
                </a:srgbClr>
              </a:gs>
              <a:gs pos="100000">
                <a:srgbClr val="E5EEF3">
                  <a:alpha val="81000"/>
                </a:srgbClr>
              </a:gs>
              <a:gs pos="68000">
                <a:schemeClr val="bg1"/>
              </a:gs>
              <a:gs pos="31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
            <a:extLst>
              <a:ext uri="{FF2B5EF4-FFF2-40B4-BE49-F238E27FC236}">
                <a16:creationId xmlns:a16="http://schemas.microsoft.com/office/drawing/2014/main" id="{FE97A457-01FE-24E7-BB0B-8563BBB6695C}"/>
              </a:ext>
            </a:extLst>
          </p:cNvPr>
          <p:cNvGrpSpPr/>
          <p:nvPr/>
        </p:nvGrpSpPr>
        <p:grpSpPr>
          <a:xfrm>
            <a:off x="633619" y="1632224"/>
            <a:ext cx="287000" cy="4474423"/>
            <a:chOff x="633619" y="1632224"/>
            <a:chExt cx="287000" cy="4474423"/>
          </a:xfrm>
        </p:grpSpPr>
        <p:cxnSp>
          <p:nvCxnSpPr>
            <p:cNvPr id="9" name="Straight Connector 11">
              <a:extLst>
                <a:ext uri="{FF2B5EF4-FFF2-40B4-BE49-F238E27FC236}">
                  <a16:creationId xmlns:a16="http://schemas.microsoft.com/office/drawing/2014/main" id="{FAA9EE3D-C143-08D3-87BB-22F87C054D89}"/>
                </a:ext>
              </a:extLst>
            </p:cNvPr>
            <p:cNvCxnSpPr/>
            <p:nvPr/>
          </p:nvCxnSpPr>
          <p:spPr>
            <a:xfrm>
              <a:off x="920619" y="1632224"/>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12">
              <a:extLst>
                <a:ext uri="{FF2B5EF4-FFF2-40B4-BE49-F238E27FC236}">
                  <a16:creationId xmlns:a16="http://schemas.microsoft.com/office/drawing/2014/main" id="{0DD8616D-B2D7-A074-DCE8-E34ABC56F892}"/>
                </a:ext>
              </a:extLst>
            </p:cNvPr>
            <p:cNvSpPr txBox="1"/>
            <p:nvPr/>
          </p:nvSpPr>
          <p:spPr>
            <a:xfrm rot="16200000">
              <a:off x="283025" y="5479054"/>
              <a:ext cx="978187" cy="276999"/>
            </a:xfrm>
            <a:prstGeom prst="rect">
              <a:avLst/>
            </a:prstGeom>
            <a:noFill/>
          </p:spPr>
          <p:txBody>
            <a:bodyPr wrap="square" rtlCol="0">
              <a:spAutoFit/>
            </a:bodyPr>
            <a:lstStyle/>
            <a:p>
              <a:r>
                <a:rPr lang="en-US" sz="1200" b="1" dirty="0"/>
                <a:t>January</a:t>
              </a:r>
            </a:p>
          </p:txBody>
        </p:sp>
      </p:grpSp>
      <p:grpSp>
        <p:nvGrpSpPr>
          <p:cNvPr id="11" name="Group 2">
            <a:extLst>
              <a:ext uri="{FF2B5EF4-FFF2-40B4-BE49-F238E27FC236}">
                <a16:creationId xmlns:a16="http://schemas.microsoft.com/office/drawing/2014/main" id="{83D5A361-5167-7EFC-5A9B-DF6FE3BD5892}"/>
              </a:ext>
            </a:extLst>
          </p:cNvPr>
          <p:cNvGrpSpPr/>
          <p:nvPr/>
        </p:nvGrpSpPr>
        <p:grpSpPr>
          <a:xfrm>
            <a:off x="1566283" y="1635444"/>
            <a:ext cx="289269" cy="4470896"/>
            <a:chOff x="1566283" y="1635444"/>
            <a:chExt cx="289269" cy="4470896"/>
          </a:xfrm>
        </p:grpSpPr>
        <p:cxnSp>
          <p:nvCxnSpPr>
            <p:cNvPr id="12" name="Straight Connector 66">
              <a:extLst>
                <a:ext uri="{FF2B5EF4-FFF2-40B4-BE49-F238E27FC236}">
                  <a16:creationId xmlns:a16="http://schemas.microsoft.com/office/drawing/2014/main" id="{4BB989BD-C239-13B1-51B9-4797E5A3F523}"/>
                </a:ext>
              </a:extLst>
            </p:cNvPr>
            <p:cNvCxnSpPr/>
            <p:nvPr/>
          </p:nvCxnSpPr>
          <p:spPr>
            <a:xfrm>
              <a:off x="1855552" y="1635444"/>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79">
              <a:extLst>
                <a:ext uri="{FF2B5EF4-FFF2-40B4-BE49-F238E27FC236}">
                  <a16:creationId xmlns:a16="http://schemas.microsoft.com/office/drawing/2014/main" id="{C490267B-3B23-49D9-2A3F-CBBFC43D4C4C}"/>
                </a:ext>
              </a:extLst>
            </p:cNvPr>
            <p:cNvSpPr txBox="1"/>
            <p:nvPr/>
          </p:nvSpPr>
          <p:spPr>
            <a:xfrm rot="16200000">
              <a:off x="1215689" y="5478747"/>
              <a:ext cx="978187" cy="276999"/>
            </a:xfrm>
            <a:prstGeom prst="rect">
              <a:avLst/>
            </a:prstGeom>
            <a:noFill/>
          </p:spPr>
          <p:txBody>
            <a:bodyPr wrap="square" rtlCol="0">
              <a:spAutoFit/>
            </a:bodyPr>
            <a:lstStyle/>
            <a:p>
              <a:r>
                <a:rPr lang="en-US" sz="1200" b="1" dirty="0"/>
                <a:t>February</a:t>
              </a:r>
            </a:p>
          </p:txBody>
        </p:sp>
      </p:grpSp>
      <p:grpSp>
        <p:nvGrpSpPr>
          <p:cNvPr id="14" name="Group 3">
            <a:extLst>
              <a:ext uri="{FF2B5EF4-FFF2-40B4-BE49-F238E27FC236}">
                <a16:creationId xmlns:a16="http://schemas.microsoft.com/office/drawing/2014/main" id="{AF92ECD7-9EBF-15C5-6A7A-11A75E3A03EC}"/>
              </a:ext>
            </a:extLst>
          </p:cNvPr>
          <p:cNvGrpSpPr/>
          <p:nvPr/>
        </p:nvGrpSpPr>
        <p:grpSpPr>
          <a:xfrm>
            <a:off x="2492167" y="1629511"/>
            <a:ext cx="288886" cy="4472564"/>
            <a:chOff x="2492167" y="1629511"/>
            <a:chExt cx="288886" cy="4472564"/>
          </a:xfrm>
        </p:grpSpPr>
        <p:cxnSp>
          <p:nvCxnSpPr>
            <p:cNvPr id="15" name="Straight Connector 67">
              <a:extLst>
                <a:ext uri="{FF2B5EF4-FFF2-40B4-BE49-F238E27FC236}">
                  <a16:creationId xmlns:a16="http://schemas.microsoft.com/office/drawing/2014/main" id="{F9DE3761-6FA0-2832-0E70-12BE80397479}"/>
                </a:ext>
              </a:extLst>
            </p:cNvPr>
            <p:cNvCxnSpPr/>
            <p:nvPr/>
          </p:nvCxnSpPr>
          <p:spPr>
            <a:xfrm>
              <a:off x="2781053" y="1629511"/>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88">
              <a:extLst>
                <a:ext uri="{FF2B5EF4-FFF2-40B4-BE49-F238E27FC236}">
                  <a16:creationId xmlns:a16="http://schemas.microsoft.com/office/drawing/2014/main" id="{77B94987-DD3B-24BD-446B-6FC1C3838895}"/>
                </a:ext>
              </a:extLst>
            </p:cNvPr>
            <p:cNvSpPr txBox="1"/>
            <p:nvPr/>
          </p:nvSpPr>
          <p:spPr>
            <a:xfrm rot="16200000">
              <a:off x="2141573" y="5474482"/>
              <a:ext cx="978187" cy="276999"/>
            </a:xfrm>
            <a:prstGeom prst="rect">
              <a:avLst/>
            </a:prstGeom>
            <a:noFill/>
          </p:spPr>
          <p:txBody>
            <a:bodyPr wrap="square" rtlCol="0">
              <a:spAutoFit/>
            </a:bodyPr>
            <a:lstStyle/>
            <a:p>
              <a:r>
                <a:rPr lang="en-US" sz="1200" b="1" dirty="0"/>
                <a:t>March</a:t>
              </a:r>
            </a:p>
          </p:txBody>
        </p:sp>
      </p:grpSp>
      <p:grpSp>
        <p:nvGrpSpPr>
          <p:cNvPr id="17" name="Group 4">
            <a:extLst>
              <a:ext uri="{FF2B5EF4-FFF2-40B4-BE49-F238E27FC236}">
                <a16:creationId xmlns:a16="http://schemas.microsoft.com/office/drawing/2014/main" id="{294D88EB-B234-F44F-7ACF-9E774A412CC2}"/>
              </a:ext>
            </a:extLst>
          </p:cNvPr>
          <p:cNvGrpSpPr/>
          <p:nvPr/>
        </p:nvGrpSpPr>
        <p:grpSpPr>
          <a:xfrm>
            <a:off x="3424831" y="1632731"/>
            <a:ext cx="291155" cy="4469037"/>
            <a:chOff x="3424831" y="1632731"/>
            <a:chExt cx="291155" cy="4469037"/>
          </a:xfrm>
        </p:grpSpPr>
        <p:cxnSp>
          <p:nvCxnSpPr>
            <p:cNvPr id="18" name="Straight Connector 68">
              <a:extLst>
                <a:ext uri="{FF2B5EF4-FFF2-40B4-BE49-F238E27FC236}">
                  <a16:creationId xmlns:a16="http://schemas.microsoft.com/office/drawing/2014/main" id="{824F5581-2E66-6ADA-5943-9364213CE21B}"/>
                </a:ext>
              </a:extLst>
            </p:cNvPr>
            <p:cNvCxnSpPr/>
            <p:nvPr/>
          </p:nvCxnSpPr>
          <p:spPr>
            <a:xfrm>
              <a:off x="3715986" y="1632731"/>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16">
              <a:extLst>
                <a:ext uri="{FF2B5EF4-FFF2-40B4-BE49-F238E27FC236}">
                  <a16:creationId xmlns:a16="http://schemas.microsoft.com/office/drawing/2014/main" id="{4C5B5F3C-2419-4582-2B05-C9112D1A2B9D}"/>
                </a:ext>
              </a:extLst>
            </p:cNvPr>
            <p:cNvSpPr txBox="1"/>
            <p:nvPr/>
          </p:nvSpPr>
          <p:spPr>
            <a:xfrm rot="16200000">
              <a:off x="3074237" y="5474175"/>
              <a:ext cx="978187" cy="276999"/>
            </a:xfrm>
            <a:prstGeom prst="rect">
              <a:avLst/>
            </a:prstGeom>
            <a:noFill/>
          </p:spPr>
          <p:txBody>
            <a:bodyPr wrap="square" rtlCol="0">
              <a:spAutoFit/>
            </a:bodyPr>
            <a:lstStyle/>
            <a:p>
              <a:r>
                <a:rPr lang="en-US" sz="1200" b="1" dirty="0"/>
                <a:t>April</a:t>
              </a:r>
            </a:p>
          </p:txBody>
        </p:sp>
      </p:grpSp>
      <p:grpSp>
        <p:nvGrpSpPr>
          <p:cNvPr id="20" name="Group 5">
            <a:extLst>
              <a:ext uri="{FF2B5EF4-FFF2-40B4-BE49-F238E27FC236}">
                <a16:creationId xmlns:a16="http://schemas.microsoft.com/office/drawing/2014/main" id="{D13A3C01-68F5-87E4-9B8C-F6D373849C8B}"/>
              </a:ext>
            </a:extLst>
          </p:cNvPr>
          <p:cNvGrpSpPr/>
          <p:nvPr/>
        </p:nvGrpSpPr>
        <p:grpSpPr>
          <a:xfrm>
            <a:off x="4358995" y="1619152"/>
            <a:ext cx="279654" cy="4486695"/>
            <a:chOff x="4358995" y="1619152"/>
            <a:chExt cx="279654" cy="4486695"/>
          </a:xfrm>
        </p:grpSpPr>
        <p:cxnSp>
          <p:nvCxnSpPr>
            <p:cNvPr id="21" name="Straight Connector 69">
              <a:extLst>
                <a:ext uri="{FF2B5EF4-FFF2-40B4-BE49-F238E27FC236}">
                  <a16:creationId xmlns:a16="http://schemas.microsoft.com/office/drawing/2014/main" id="{FB674B06-AA06-D93F-9588-BFA817EB38C0}"/>
                </a:ext>
              </a:extLst>
            </p:cNvPr>
            <p:cNvCxnSpPr/>
            <p:nvPr/>
          </p:nvCxnSpPr>
          <p:spPr>
            <a:xfrm>
              <a:off x="4638649" y="1619152"/>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TextBox 117">
              <a:extLst>
                <a:ext uri="{FF2B5EF4-FFF2-40B4-BE49-F238E27FC236}">
                  <a16:creationId xmlns:a16="http://schemas.microsoft.com/office/drawing/2014/main" id="{8CB07EEE-1AA7-5F53-DE0F-00D732406B4E}"/>
                </a:ext>
              </a:extLst>
            </p:cNvPr>
            <p:cNvSpPr txBox="1"/>
            <p:nvPr/>
          </p:nvSpPr>
          <p:spPr>
            <a:xfrm rot="16200000">
              <a:off x="4008401" y="5478254"/>
              <a:ext cx="978187" cy="276999"/>
            </a:xfrm>
            <a:prstGeom prst="rect">
              <a:avLst/>
            </a:prstGeom>
            <a:noFill/>
          </p:spPr>
          <p:txBody>
            <a:bodyPr wrap="square" rtlCol="0">
              <a:spAutoFit/>
            </a:bodyPr>
            <a:lstStyle/>
            <a:p>
              <a:r>
                <a:rPr lang="en-US" sz="1200" b="1" dirty="0"/>
                <a:t>May</a:t>
              </a:r>
            </a:p>
          </p:txBody>
        </p:sp>
      </p:grpSp>
      <p:grpSp>
        <p:nvGrpSpPr>
          <p:cNvPr id="23" name="Group 6">
            <a:extLst>
              <a:ext uri="{FF2B5EF4-FFF2-40B4-BE49-F238E27FC236}">
                <a16:creationId xmlns:a16="http://schemas.microsoft.com/office/drawing/2014/main" id="{D32D701E-5CA7-4A96-B483-FDAFE8D6A237}"/>
              </a:ext>
            </a:extLst>
          </p:cNvPr>
          <p:cNvGrpSpPr/>
          <p:nvPr/>
        </p:nvGrpSpPr>
        <p:grpSpPr>
          <a:xfrm>
            <a:off x="5291659" y="1633947"/>
            <a:ext cx="281923" cy="4471593"/>
            <a:chOff x="5291659" y="1633947"/>
            <a:chExt cx="281923" cy="4471593"/>
          </a:xfrm>
        </p:grpSpPr>
        <p:cxnSp>
          <p:nvCxnSpPr>
            <p:cNvPr id="24" name="Straight Connector 70">
              <a:extLst>
                <a:ext uri="{FF2B5EF4-FFF2-40B4-BE49-F238E27FC236}">
                  <a16:creationId xmlns:a16="http://schemas.microsoft.com/office/drawing/2014/main" id="{11E794A4-5A76-2448-31B3-394191F564E6}"/>
                </a:ext>
              </a:extLst>
            </p:cNvPr>
            <p:cNvCxnSpPr/>
            <p:nvPr/>
          </p:nvCxnSpPr>
          <p:spPr>
            <a:xfrm>
              <a:off x="5573582" y="1633947"/>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118">
              <a:extLst>
                <a:ext uri="{FF2B5EF4-FFF2-40B4-BE49-F238E27FC236}">
                  <a16:creationId xmlns:a16="http://schemas.microsoft.com/office/drawing/2014/main" id="{3C944D6E-694B-0F87-A17E-E2E252C6C2D0}"/>
                </a:ext>
              </a:extLst>
            </p:cNvPr>
            <p:cNvSpPr txBox="1"/>
            <p:nvPr/>
          </p:nvSpPr>
          <p:spPr>
            <a:xfrm rot="16200000">
              <a:off x="4941065" y="5477947"/>
              <a:ext cx="978187" cy="276999"/>
            </a:xfrm>
            <a:prstGeom prst="rect">
              <a:avLst/>
            </a:prstGeom>
            <a:noFill/>
          </p:spPr>
          <p:txBody>
            <a:bodyPr wrap="square" rtlCol="0">
              <a:spAutoFit/>
            </a:bodyPr>
            <a:lstStyle/>
            <a:p>
              <a:r>
                <a:rPr lang="en-US" sz="1200" b="1" dirty="0"/>
                <a:t>June</a:t>
              </a:r>
            </a:p>
          </p:txBody>
        </p:sp>
      </p:grpSp>
      <p:grpSp>
        <p:nvGrpSpPr>
          <p:cNvPr id="26" name="Group 7">
            <a:extLst>
              <a:ext uri="{FF2B5EF4-FFF2-40B4-BE49-F238E27FC236}">
                <a16:creationId xmlns:a16="http://schemas.microsoft.com/office/drawing/2014/main" id="{396A3726-8D27-2F59-7125-57CD0FCE033C}"/>
              </a:ext>
            </a:extLst>
          </p:cNvPr>
          <p:cNvGrpSpPr/>
          <p:nvPr/>
        </p:nvGrpSpPr>
        <p:grpSpPr>
          <a:xfrm>
            <a:off x="6217543" y="1634062"/>
            <a:ext cx="276999" cy="4467213"/>
            <a:chOff x="6217543" y="1634062"/>
            <a:chExt cx="276999" cy="4467213"/>
          </a:xfrm>
        </p:grpSpPr>
        <p:cxnSp>
          <p:nvCxnSpPr>
            <p:cNvPr id="27" name="Straight Connector 72">
              <a:extLst>
                <a:ext uri="{FF2B5EF4-FFF2-40B4-BE49-F238E27FC236}">
                  <a16:creationId xmlns:a16="http://schemas.microsoft.com/office/drawing/2014/main" id="{CA60DF13-84D9-1291-583F-26C0F7A2FDEE}"/>
                </a:ext>
              </a:extLst>
            </p:cNvPr>
            <p:cNvCxnSpPr/>
            <p:nvPr/>
          </p:nvCxnSpPr>
          <p:spPr>
            <a:xfrm>
              <a:off x="6489512" y="1634062"/>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TextBox 119">
              <a:extLst>
                <a:ext uri="{FF2B5EF4-FFF2-40B4-BE49-F238E27FC236}">
                  <a16:creationId xmlns:a16="http://schemas.microsoft.com/office/drawing/2014/main" id="{120D0E1E-85E7-763E-7292-F912CB6DFD49}"/>
                </a:ext>
              </a:extLst>
            </p:cNvPr>
            <p:cNvSpPr txBox="1"/>
            <p:nvPr/>
          </p:nvSpPr>
          <p:spPr>
            <a:xfrm rot="16200000">
              <a:off x="5866949" y="5473682"/>
              <a:ext cx="978187" cy="276999"/>
            </a:xfrm>
            <a:prstGeom prst="rect">
              <a:avLst/>
            </a:prstGeom>
            <a:noFill/>
          </p:spPr>
          <p:txBody>
            <a:bodyPr wrap="square" rtlCol="0">
              <a:spAutoFit/>
            </a:bodyPr>
            <a:lstStyle/>
            <a:p>
              <a:r>
                <a:rPr lang="en-US" sz="1200" b="1" dirty="0"/>
                <a:t>July</a:t>
              </a:r>
            </a:p>
          </p:txBody>
        </p:sp>
      </p:grpSp>
      <p:grpSp>
        <p:nvGrpSpPr>
          <p:cNvPr id="29" name="Group 8">
            <a:extLst>
              <a:ext uri="{FF2B5EF4-FFF2-40B4-BE49-F238E27FC236}">
                <a16:creationId xmlns:a16="http://schemas.microsoft.com/office/drawing/2014/main" id="{4EE687D4-72DB-A54A-ED8D-F05E6980F7A1}"/>
              </a:ext>
            </a:extLst>
          </p:cNvPr>
          <p:cNvGrpSpPr/>
          <p:nvPr/>
        </p:nvGrpSpPr>
        <p:grpSpPr>
          <a:xfrm>
            <a:off x="7150207" y="1637283"/>
            <a:ext cx="276999" cy="4463685"/>
            <a:chOff x="7150207" y="1637283"/>
            <a:chExt cx="276999" cy="4463685"/>
          </a:xfrm>
        </p:grpSpPr>
        <p:cxnSp>
          <p:nvCxnSpPr>
            <p:cNvPr id="30" name="Straight Connector 73">
              <a:extLst>
                <a:ext uri="{FF2B5EF4-FFF2-40B4-BE49-F238E27FC236}">
                  <a16:creationId xmlns:a16="http://schemas.microsoft.com/office/drawing/2014/main" id="{3042A237-71A1-C316-659C-77640E3BBF0B}"/>
                </a:ext>
              </a:extLst>
            </p:cNvPr>
            <p:cNvCxnSpPr/>
            <p:nvPr/>
          </p:nvCxnSpPr>
          <p:spPr>
            <a:xfrm>
              <a:off x="7424445" y="1637283"/>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120">
              <a:extLst>
                <a:ext uri="{FF2B5EF4-FFF2-40B4-BE49-F238E27FC236}">
                  <a16:creationId xmlns:a16="http://schemas.microsoft.com/office/drawing/2014/main" id="{14627CD4-172B-8B21-6524-73B86E182E4A}"/>
                </a:ext>
              </a:extLst>
            </p:cNvPr>
            <p:cNvSpPr txBox="1"/>
            <p:nvPr/>
          </p:nvSpPr>
          <p:spPr>
            <a:xfrm rot="16200000">
              <a:off x="6799613" y="5473375"/>
              <a:ext cx="978187" cy="276999"/>
            </a:xfrm>
            <a:prstGeom prst="rect">
              <a:avLst/>
            </a:prstGeom>
            <a:noFill/>
          </p:spPr>
          <p:txBody>
            <a:bodyPr wrap="square" rtlCol="0">
              <a:spAutoFit/>
            </a:bodyPr>
            <a:lstStyle/>
            <a:p>
              <a:r>
                <a:rPr lang="en-US" sz="1200" b="1" dirty="0"/>
                <a:t>August</a:t>
              </a:r>
            </a:p>
          </p:txBody>
        </p:sp>
      </p:grpSp>
      <p:grpSp>
        <p:nvGrpSpPr>
          <p:cNvPr id="32" name="Group 9">
            <a:extLst>
              <a:ext uri="{FF2B5EF4-FFF2-40B4-BE49-F238E27FC236}">
                <a16:creationId xmlns:a16="http://schemas.microsoft.com/office/drawing/2014/main" id="{C7189ACC-1F12-2843-22BE-3C2BC9B390C5}"/>
              </a:ext>
            </a:extLst>
          </p:cNvPr>
          <p:cNvGrpSpPr/>
          <p:nvPr/>
        </p:nvGrpSpPr>
        <p:grpSpPr>
          <a:xfrm>
            <a:off x="8067083" y="1631349"/>
            <a:ext cx="282863" cy="4476297"/>
            <a:chOff x="8067083" y="1631349"/>
            <a:chExt cx="282863" cy="4476297"/>
          </a:xfrm>
        </p:grpSpPr>
        <p:cxnSp>
          <p:nvCxnSpPr>
            <p:cNvPr id="33" name="Straight Connector 74">
              <a:extLst>
                <a:ext uri="{FF2B5EF4-FFF2-40B4-BE49-F238E27FC236}">
                  <a16:creationId xmlns:a16="http://schemas.microsoft.com/office/drawing/2014/main" id="{53432218-5D80-0264-BA52-4976C1F11851}"/>
                </a:ext>
              </a:extLst>
            </p:cNvPr>
            <p:cNvCxnSpPr/>
            <p:nvPr/>
          </p:nvCxnSpPr>
          <p:spPr>
            <a:xfrm>
              <a:off x="8349946" y="1631349"/>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4" name="TextBox 121">
              <a:extLst>
                <a:ext uri="{FF2B5EF4-FFF2-40B4-BE49-F238E27FC236}">
                  <a16:creationId xmlns:a16="http://schemas.microsoft.com/office/drawing/2014/main" id="{65117ACD-930C-023C-982D-0A938A85428F}"/>
                </a:ext>
              </a:extLst>
            </p:cNvPr>
            <p:cNvSpPr txBox="1"/>
            <p:nvPr/>
          </p:nvSpPr>
          <p:spPr>
            <a:xfrm rot="16200000">
              <a:off x="7631505" y="5395069"/>
              <a:ext cx="1148155" cy="276999"/>
            </a:xfrm>
            <a:prstGeom prst="rect">
              <a:avLst/>
            </a:prstGeom>
            <a:noFill/>
          </p:spPr>
          <p:txBody>
            <a:bodyPr wrap="square" rtlCol="0">
              <a:spAutoFit/>
            </a:bodyPr>
            <a:lstStyle/>
            <a:p>
              <a:r>
                <a:rPr lang="en-US" sz="1200" b="1" dirty="0"/>
                <a:t>September</a:t>
              </a:r>
            </a:p>
          </p:txBody>
        </p:sp>
      </p:grpSp>
      <p:grpSp>
        <p:nvGrpSpPr>
          <p:cNvPr id="35" name="Group 10">
            <a:extLst>
              <a:ext uri="{FF2B5EF4-FFF2-40B4-BE49-F238E27FC236}">
                <a16:creationId xmlns:a16="http://schemas.microsoft.com/office/drawing/2014/main" id="{8C238E4C-8B24-79CC-DD94-9F1BD7C7D374}"/>
              </a:ext>
            </a:extLst>
          </p:cNvPr>
          <p:cNvGrpSpPr/>
          <p:nvPr/>
        </p:nvGrpSpPr>
        <p:grpSpPr>
          <a:xfrm>
            <a:off x="8999747" y="1634568"/>
            <a:ext cx="285132" cy="4472772"/>
            <a:chOff x="8999747" y="1634568"/>
            <a:chExt cx="285132" cy="4472772"/>
          </a:xfrm>
        </p:grpSpPr>
        <p:cxnSp>
          <p:nvCxnSpPr>
            <p:cNvPr id="36" name="Straight Connector 75">
              <a:extLst>
                <a:ext uri="{FF2B5EF4-FFF2-40B4-BE49-F238E27FC236}">
                  <a16:creationId xmlns:a16="http://schemas.microsoft.com/office/drawing/2014/main" id="{0285EE6D-C096-9911-5243-1B6AA27FFB8E}"/>
                </a:ext>
              </a:extLst>
            </p:cNvPr>
            <p:cNvCxnSpPr/>
            <p:nvPr/>
          </p:nvCxnSpPr>
          <p:spPr>
            <a:xfrm>
              <a:off x="9284879" y="1634568"/>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7" name="TextBox 122">
              <a:extLst>
                <a:ext uri="{FF2B5EF4-FFF2-40B4-BE49-F238E27FC236}">
                  <a16:creationId xmlns:a16="http://schemas.microsoft.com/office/drawing/2014/main" id="{3E57AF38-9A22-5BDD-FCA3-103E598FFFB0}"/>
                </a:ext>
              </a:extLst>
            </p:cNvPr>
            <p:cNvSpPr txBox="1"/>
            <p:nvPr/>
          </p:nvSpPr>
          <p:spPr>
            <a:xfrm rot="16200000">
              <a:off x="8649153" y="5479747"/>
              <a:ext cx="978187" cy="276999"/>
            </a:xfrm>
            <a:prstGeom prst="rect">
              <a:avLst/>
            </a:prstGeom>
            <a:noFill/>
          </p:spPr>
          <p:txBody>
            <a:bodyPr wrap="square" rtlCol="0">
              <a:spAutoFit/>
            </a:bodyPr>
            <a:lstStyle/>
            <a:p>
              <a:r>
                <a:rPr lang="en-US" sz="1200" b="1" dirty="0"/>
                <a:t>October</a:t>
              </a:r>
            </a:p>
          </p:txBody>
        </p:sp>
      </p:grpSp>
      <p:grpSp>
        <p:nvGrpSpPr>
          <p:cNvPr id="38" name="Group 16">
            <a:extLst>
              <a:ext uri="{FF2B5EF4-FFF2-40B4-BE49-F238E27FC236}">
                <a16:creationId xmlns:a16="http://schemas.microsoft.com/office/drawing/2014/main" id="{41ECA5B7-58FB-7575-C628-DA9DB7E5787B}"/>
              </a:ext>
            </a:extLst>
          </p:cNvPr>
          <p:cNvGrpSpPr/>
          <p:nvPr/>
        </p:nvGrpSpPr>
        <p:grpSpPr>
          <a:xfrm>
            <a:off x="9925631" y="1632564"/>
            <a:ext cx="281911" cy="4470511"/>
            <a:chOff x="9925631" y="1632564"/>
            <a:chExt cx="281911" cy="4470511"/>
          </a:xfrm>
        </p:grpSpPr>
        <p:cxnSp>
          <p:nvCxnSpPr>
            <p:cNvPr id="39" name="Straight Connector 76">
              <a:extLst>
                <a:ext uri="{FF2B5EF4-FFF2-40B4-BE49-F238E27FC236}">
                  <a16:creationId xmlns:a16="http://schemas.microsoft.com/office/drawing/2014/main" id="{44C1F839-8747-B4A5-B430-A2AD56D75224}"/>
                </a:ext>
              </a:extLst>
            </p:cNvPr>
            <p:cNvCxnSpPr/>
            <p:nvPr/>
          </p:nvCxnSpPr>
          <p:spPr>
            <a:xfrm>
              <a:off x="10207542" y="1632564"/>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TextBox 123">
              <a:extLst>
                <a:ext uri="{FF2B5EF4-FFF2-40B4-BE49-F238E27FC236}">
                  <a16:creationId xmlns:a16="http://schemas.microsoft.com/office/drawing/2014/main" id="{25CE30BA-FBA1-2C4C-1898-FFF71D628867}"/>
                </a:ext>
              </a:extLst>
            </p:cNvPr>
            <p:cNvSpPr txBox="1"/>
            <p:nvPr/>
          </p:nvSpPr>
          <p:spPr>
            <a:xfrm rot="16200000">
              <a:off x="9575037" y="5475482"/>
              <a:ext cx="978187" cy="276999"/>
            </a:xfrm>
            <a:prstGeom prst="rect">
              <a:avLst/>
            </a:prstGeom>
            <a:noFill/>
          </p:spPr>
          <p:txBody>
            <a:bodyPr wrap="square" rtlCol="0">
              <a:spAutoFit/>
            </a:bodyPr>
            <a:lstStyle/>
            <a:p>
              <a:r>
                <a:rPr lang="en-US" sz="1200" b="1" dirty="0"/>
                <a:t>November</a:t>
              </a:r>
            </a:p>
          </p:txBody>
        </p:sp>
      </p:grpSp>
      <p:grpSp>
        <p:nvGrpSpPr>
          <p:cNvPr id="41" name="Group 19">
            <a:extLst>
              <a:ext uri="{FF2B5EF4-FFF2-40B4-BE49-F238E27FC236}">
                <a16:creationId xmlns:a16="http://schemas.microsoft.com/office/drawing/2014/main" id="{0AB25DA7-D85D-7ABC-774D-14BF7E5F2C7F}"/>
              </a:ext>
            </a:extLst>
          </p:cNvPr>
          <p:cNvGrpSpPr/>
          <p:nvPr/>
        </p:nvGrpSpPr>
        <p:grpSpPr>
          <a:xfrm>
            <a:off x="10858295" y="1635785"/>
            <a:ext cx="284180" cy="4466983"/>
            <a:chOff x="10858295" y="1635785"/>
            <a:chExt cx="284180" cy="4466983"/>
          </a:xfrm>
        </p:grpSpPr>
        <p:cxnSp>
          <p:nvCxnSpPr>
            <p:cNvPr id="42" name="Straight Connector 77">
              <a:extLst>
                <a:ext uri="{FF2B5EF4-FFF2-40B4-BE49-F238E27FC236}">
                  <a16:creationId xmlns:a16="http://schemas.microsoft.com/office/drawing/2014/main" id="{A4734850-E332-7C7A-B5AD-ADFC4D6D62EA}"/>
                </a:ext>
              </a:extLst>
            </p:cNvPr>
            <p:cNvCxnSpPr/>
            <p:nvPr/>
          </p:nvCxnSpPr>
          <p:spPr>
            <a:xfrm>
              <a:off x="11142475" y="1635785"/>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124">
              <a:extLst>
                <a:ext uri="{FF2B5EF4-FFF2-40B4-BE49-F238E27FC236}">
                  <a16:creationId xmlns:a16="http://schemas.microsoft.com/office/drawing/2014/main" id="{3A425C4D-BC60-62DA-2956-F027EB862447}"/>
                </a:ext>
              </a:extLst>
            </p:cNvPr>
            <p:cNvSpPr txBox="1"/>
            <p:nvPr/>
          </p:nvSpPr>
          <p:spPr>
            <a:xfrm rot="16200000">
              <a:off x="10507701" y="5475175"/>
              <a:ext cx="978187" cy="276999"/>
            </a:xfrm>
            <a:prstGeom prst="rect">
              <a:avLst/>
            </a:prstGeom>
            <a:noFill/>
          </p:spPr>
          <p:txBody>
            <a:bodyPr wrap="square" rtlCol="0">
              <a:spAutoFit/>
            </a:bodyPr>
            <a:lstStyle/>
            <a:p>
              <a:r>
                <a:rPr lang="en-US" sz="1200" b="1" dirty="0"/>
                <a:t>December</a:t>
              </a:r>
            </a:p>
          </p:txBody>
        </p:sp>
      </p:grpSp>
      <p:sp>
        <p:nvSpPr>
          <p:cNvPr id="44" name="Rounded Rectangle 13">
            <a:extLst>
              <a:ext uri="{FF2B5EF4-FFF2-40B4-BE49-F238E27FC236}">
                <a16:creationId xmlns:a16="http://schemas.microsoft.com/office/drawing/2014/main" id="{37B2A384-B0D9-6BBD-1F26-E15AADD4AF95}"/>
              </a:ext>
            </a:extLst>
          </p:cNvPr>
          <p:cNvSpPr/>
          <p:nvPr/>
        </p:nvSpPr>
        <p:spPr>
          <a:xfrm>
            <a:off x="925532" y="2186608"/>
            <a:ext cx="2348123" cy="404831"/>
          </a:xfrm>
          <a:prstGeom prst="roundRect">
            <a:avLst>
              <a:gd name="adj" fmla="val 50000"/>
            </a:avLst>
          </a:prstGeom>
          <a:solidFill>
            <a:srgbClr val="D9D9D9"/>
          </a:solidFill>
          <a:ln>
            <a:noFill/>
          </a:ln>
          <a:effectLst>
            <a:outerShdw blurRad="76200" dist="38100" dir="2700000" sx="99000" sy="990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Task description here</a:t>
            </a:r>
          </a:p>
        </p:txBody>
      </p:sp>
      <p:sp>
        <p:nvSpPr>
          <p:cNvPr id="45" name="Oval 44">
            <a:extLst>
              <a:ext uri="{FF2B5EF4-FFF2-40B4-BE49-F238E27FC236}">
                <a16:creationId xmlns:a16="http://schemas.microsoft.com/office/drawing/2014/main" id="{2821E160-FD06-2042-BEC8-FDCF131F80BA}"/>
              </a:ext>
            </a:extLst>
          </p:cNvPr>
          <p:cNvSpPr>
            <a:spLocks noChangeAspect="1"/>
          </p:cNvSpPr>
          <p:nvPr/>
        </p:nvSpPr>
        <p:spPr>
          <a:xfrm>
            <a:off x="992717" y="2242450"/>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D9D9D9"/>
                </a:solidFill>
              </a:rPr>
              <a:t>1</a:t>
            </a:r>
          </a:p>
        </p:txBody>
      </p:sp>
      <p:sp>
        <p:nvSpPr>
          <p:cNvPr id="67" name="Rounded Rectangle 125">
            <a:extLst>
              <a:ext uri="{FF2B5EF4-FFF2-40B4-BE49-F238E27FC236}">
                <a16:creationId xmlns:a16="http://schemas.microsoft.com/office/drawing/2014/main" id="{6F36F2E9-D242-984E-9838-C408D31ECBB0}"/>
              </a:ext>
            </a:extLst>
          </p:cNvPr>
          <p:cNvSpPr/>
          <p:nvPr/>
        </p:nvSpPr>
        <p:spPr>
          <a:xfrm>
            <a:off x="1831524" y="2677672"/>
            <a:ext cx="3226868" cy="404831"/>
          </a:xfrm>
          <a:prstGeom prst="roundRect">
            <a:avLst>
              <a:gd name="adj" fmla="val 50000"/>
            </a:avLst>
          </a:prstGeom>
          <a:solidFill>
            <a:srgbClr val="D9D9D9"/>
          </a:solidFill>
          <a:ln>
            <a:noFill/>
          </a:ln>
          <a:effectLst>
            <a:outerShdw blurRad="76200" dist="38100" dir="2700000" sx="99000" sy="990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Task description here</a:t>
            </a:r>
          </a:p>
        </p:txBody>
      </p:sp>
      <p:sp>
        <p:nvSpPr>
          <p:cNvPr id="68" name="Oval 67">
            <a:extLst>
              <a:ext uri="{FF2B5EF4-FFF2-40B4-BE49-F238E27FC236}">
                <a16:creationId xmlns:a16="http://schemas.microsoft.com/office/drawing/2014/main" id="{E72BF6A0-9B6B-677F-3E8A-91846E71638D}"/>
              </a:ext>
            </a:extLst>
          </p:cNvPr>
          <p:cNvSpPr>
            <a:spLocks noChangeAspect="1"/>
          </p:cNvSpPr>
          <p:nvPr/>
        </p:nvSpPr>
        <p:spPr>
          <a:xfrm>
            <a:off x="1898709" y="2733514"/>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D9D9D9"/>
                </a:solidFill>
              </a:rPr>
              <a:t>2</a:t>
            </a:r>
          </a:p>
        </p:txBody>
      </p:sp>
      <p:sp>
        <p:nvSpPr>
          <p:cNvPr id="69" name="Rounded Rectangle 127">
            <a:extLst>
              <a:ext uri="{FF2B5EF4-FFF2-40B4-BE49-F238E27FC236}">
                <a16:creationId xmlns:a16="http://schemas.microsoft.com/office/drawing/2014/main" id="{02F973A4-7AAE-29CC-8FE6-C2F1D80B4F64}"/>
              </a:ext>
            </a:extLst>
          </p:cNvPr>
          <p:cNvSpPr/>
          <p:nvPr/>
        </p:nvSpPr>
        <p:spPr>
          <a:xfrm>
            <a:off x="3678225" y="3177337"/>
            <a:ext cx="1885787" cy="404831"/>
          </a:xfrm>
          <a:prstGeom prst="roundRect">
            <a:avLst>
              <a:gd name="adj" fmla="val 50000"/>
            </a:avLst>
          </a:prstGeom>
          <a:solidFill>
            <a:srgbClr val="D9D9D9"/>
          </a:solidFill>
          <a:ln>
            <a:noFill/>
          </a:ln>
          <a:effectLst>
            <a:outerShdw blurRad="76200" dist="38100" dir="2700000" sx="99000" sy="990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Task description</a:t>
            </a:r>
          </a:p>
        </p:txBody>
      </p:sp>
      <p:sp>
        <p:nvSpPr>
          <p:cNvPr id="70" name="Oval 69">
            <a:extLst>
              <a:ext uri="{FF2B5EF4-FFF2-40B4-BE49-F238E27FC236}">
                <a16:creationId xmlns:a16="http://schemas.microsoft.com/office/drawing/2014/main" id="{98A94003-4CE9-EC81-EAED-04655E2FDD71}"/>
              </a:ext>
            </a:extLst>
          </p:cNvPr>
          <p:cNvSpPr>
            <a:spLocks noChangeAspect="1"/>
          </p:cNvSpPr>
          <p:nvPr/>
        </p:nvSpPr>
        <p:spPr>
          <a:xfrm>
            <a:off x="3745410" y="3233179"/>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D9D9D9"/>
                </a:solidFill>
              </a:rPr>
              <a:t>3</a:t>
            </a:r>
          </a:p>
        </p:txBody>
      </p:sp>
      <p:sp>
        <p:nvSpPr>
          <p:cNvPr id="71" name="Rounded Rectangle 129">
            <a:extLst>
              <a:ext uri="{FF2B5EF4-FFF2-40B4-BE49-F238E27FC236}">
                <a16:creationId xmlns:a16="http://schemas.microsoft.com/office/drawing/2014/main" id="{E417DECA-8337-ACA5-477E-704658300892}"/>
              </a:ext>
            </a:extLst>
          </p:cNvPr>
          <p:cNvSpPr/>
          <p:nvPr/>
        </p:nvSpPr>
        <p:spPr>
          <a:xfrm>
            <a:off x="5366748" y="3678202"/>
            <a:ext cx="2989929" cy="404831"/>
          </a:xfrm>
          <a:prstGeom prst="roundRect">
            <a:avLst>
              <a:gd name="adj" fmla="val 50000"/>
            </a:avLst>
          </a:prstGeom>
          <a:solidFill>
            <a:srgbClr val="D9D9D9"/>
          </a:solidFill>
          <a:ln>
            <a:noFill/>
          </a:ln>
          <a:effectLst>
            <a:outerShdw blurRad="76200" dist="38100" dir="2700000" sx="99000" sy="990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Task description here</a:t>
            </a:r>
          </a:p>
        </p:txBody>
      </p:sp>
      <p:sp>
        <p:nvSpPr>
          <p:cNvPr id="72" name="Oval 71">
            <a:extLst>
              <a:ext uri="{FF2B5EF4-FFF2-40B4-BE49-F238E27FC236}">
                <a16:creationId xmlns:a16="http://schemas.microsoft.com/office/drawing/2014/main" id="{B3ADE080-3E15-3B2E-5434-C464782561A4}"/>
              </a:ext>
            </a:extLst>
          </p:cNvPr>
          <p:cNvSpPr>
            <a:spLocks noChangeAspect="1"/>
          </p:cNvSpPr>
          <p:nvPr/>
        </p:nvSpPr>
        <p:spPr>
          <a:xfrm>
            <a:off x="5433933" y="3734044"/>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D9D9D9"/>
                </a:solidFill>
              </a:rPr>
              <a:t>4</a:t>
            </a:r>
          </a:p>
        </p:txBody>
      </p:sp>
      <p:sp>
        <p:nvSpPr>
          <p:cNvPr id="73" name="Rounded Rectangle 131">
            <a:extLst>
              <a:ext uri="{FF2B5EF4-FFF2-40B4-BE49-F238E27FC236}">
                <a16:creationId xmlns:a16="http://schemas.microsoft.com/office/drawing/2014/main" id="{12828FAF-36E8-23BA-6B4B-361049A8FDBE}"/>
              </a:ext>
            </a:extLst>
          </p:cNvPr>
          <p:cNvSpPr/>
          <p:nvPr/>
        </p:nvSpPr>
        <p:spPr>
          <a:xfrm>
            <a:off x="7270773" y="4171181"/>
            <a:ext cx="2628360" cy="404831"/>
          </a:xfrm>
          <a:prstGeom prst="roundRect">
            <a:avLst>
              <a:gd name="adj" fmla="val 50000"/>
            </a:avLst>
          </a:prstGeom>
          <a:solidFill>
            <a:schemeClr val="accent1"/>
          </a:solidFill>
          <a:ln>
            <a:noFill/>
          </a:ln>
          <a:effectLst>
            <a:outerShdw blurRad="76200" dist="38100" dir="2700000" sx="99000" sy="990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What we’re doing now</a:t>
            </a:r>
          </a:p>
        </p:txBody>
      </p:sp>
      <p:sp>
        <p:nvSpPr>
          <p:cNvPr id="74" name="Oval 73">
            <a:extLst>
              <a:ext uri="{FF2B5EF4-FFF2-40B4-BE49-F238E27FC236}">
                <a16:creationId xmlns:a16="http://schemas.microsoft.com/office/drawing/2014/main" id="{958100DC-F0ED-2C47-439F-DC5C6EC87CE5}"/>
              </a:ext>
            </a:extLst>
          </p:cNvPr>
          <p:cNvSpPr>
            <a:spLocks noChangeAspect="1"/>
          </p:cNvSpPr>
          <p:nvPr/>
        </p:nvSpPr>
        <p:spPr>
          <a:xfrm>
            <a:off x="7337957" y="4227023"/>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solidFill>
              </a:rPr>
              <a:t>5</a:t>
            </a:r>
          </a:p>
        </p:txBody>
      </p:sp>
      <p:sp>
        <p:nvSpPr>
          <p:cNvPr id="75" name="Rounded Rectangle 133">
            <a:extLst>
              <a:ext uri="{FF2B5EF4-FFF2-40B4-BE49-F238E27FC236}">
                <a16:creationId xmlns:a16="http://schemas.microsoft.com/office/drawing/2014/main" id="{18AE9DCB-20D2-C94B-7CBD-CEEFBCD8129D}"/>
              </a:ext>
            </a:extLst>
          </p:cNvPr>
          <p:cNvSpPr/>
          <p:nvPr/>
        </p:nvSpPr>
        <p:spPr>
          <a:xfrm>
            <a:off x="8797452" y="4674098"/>
            <a:ext cx="2619931" cy="404831"/>
          </a:xfrm>
          <a:prstGeom prst="roundRect">
            <a:avLst>
              <a:gd name="adj" fmla="val 50000"/>
            </a:avLst>
          </a:prstGeom>
          <a:solidFill>
            <a:srgbClr val="D9D9D9"/>
          </a:solidFill>
          <a:ln>
            <a:noFill/>
          </a:ln>
          <a:effectLst>
            <a:outerShdw blurRad="76200" dist="38100" dir="2700000" sx="99000" sy="990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Task description here</a:t>
            </a:r>
          </a:p>
        </p:txBody>
      </p:sp>
      <p:sp>
        <p:nvSpPr>
          <p:cNvPr id="76" name="Oval 75">
            <a:extLst>
              <a:ext uri="{FF2B5EF4-FFF2-40B4-BE49-F238E27FC236}">
                <a16:creationId xmlns:a16="http://schemas.microsoft.com/office/drawing/2014/main" id="{2FF1A388-C4D9-AFA1-5E80-B5498AF944A4}"/>
              </a:ext>
            </a:extLst>
          </p:cNvPr>
          <p:cNvSpPr>
            <a:spLocks noChangeAspect="1"/>
          </p:cNvSpPr>
          <p:nvPr/>
        </p:nvSpPr>
        <p:spPr>
          <a:xfrm>
            <a:off x="8864637" y="4729940"/>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D9D9D9"/>
                </a:solidFill>
              </a:rPr>
              <a:t>6</a:t>
            </a:r>
          </a:p>
        </p:txBody>
      </p:sp>
      <p:cxnSp>
        <p:nvCxnSpPr>
          <p:cNvPr id="77" name="Straight Connector 17">
            <a:extLst>
              <a:ext uri="{FF2B5EF4-FFF2-40B4-BE49-F238E27FC236}">
                <a16:creationId xmlns:a16="http://schemas.microsoft.com/office/drawing/2014/main" id="{C444A1C5-7783-3949-0DA6-520818198682}"/>
              </a:ext>
            </a:extLst>
          </p:cNvPr>
          <p:cNvCxnSpPr/>
          <p:nvPr/>
        </p:nvCxnSpPr>
        <p:spPr>
          <a:xfrm>
            <a:off x="6508904" y="2186608"/>
            <a:ext cx="3698638" cy="0"/>
          </a:xfrm>
          <a:prstGeom prst="line">
            <a:avLst/>
          </a:prstGeom>
          <a:ln w="9525">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78" name="TextBox 18">
            <a:extLst>
              <a:ext uri="{FF2B5EF4-FFF2-40B4-BE49-F238E27FC236}">
                <a16:creationId xmlns:a16="http://schemas.microsoft.com/office/drawing/2014/main" id="{18FFADF3-BE75-7618-6755-85B4818AC03B}"/>
              </a:ext>
            </a:extLst>
          </p:cNvPr>
          <p:cNvSpPr txBox="1"/>
          <p:nvPr/>
        </p:nvSpPr>
        <p:spPr>
          <a:xfrm>
            <a:off x="7705306" y="2048108"/>
            <a:ext cx="1302551" cy="289441"/>
          </a:xfrm>
          <a:prstGeom prst="roundRect">
            <a:avLst/>
          </a:prstGeom>
          <a:solidFill>
            <a:schemeClr val="bg2">
              <a:lumMod val="25000"/>
              <a:lumOff val="75000"/>
            </a:schemeClr>
          </a:solidFill>
        </p:spPr>
        <p:txBody>
          <a:bodyPr wrap="square" rtlCol="0">
            <a:spAutoFit/>
          </a:bodyPr>
          <a:lstStyle/>
          <a:p>
            <a:pPr algn="ctr"/>
            <a:r>
              <a:rPr lang="en-US" sz="1100" dirty="0">
                <a:solidFill>
                  <a:schemeClr val="bg1"/>
                </a:solidFill>
              </a:rPr>
              <a:t>Current Phase</a:t>
            </a:r>
          </a:p>
        </p:txBody>
      </p:sp>
      <p:sp>
        <p:nvSpPr>
          <p:cNvPr id="4" name="Rectangle: Rounded Corners 3">
            <a:extLst>
              <a:ext uri="{FF2B5EF4-FFF2-40B4-BE49-F238E27FC236}">
                <a16:creationId xmlns:a16="http://schemas.microsoft.com/office/drawing/2014/main" id="{668C3A76-F0B4-F9AB-7398-74331C5536B2}"/>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5</a:t>
            </a:r>
          </a:p>
        </p:txBody>
      </p:sp>
    </p:spTree>
    <p:extLst>
      <p:ext uri="{BB962C8B-B14F-4D97-AF65-F5344CB8AC3E}">
        <p14:creationId xmlns:p14="http://schemas.microsoft.com/office/powerpoint/2010/main" val="4074213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vert="horz"/>
          <a:lstStyle/>
          <a:p>
            <a:r>
              <a:rPr lang="en-US" dirty="0"/>
              <a:t>Timeline</a:t>
            </a:r>
            <a:endParaRPr lang="en-US" b="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33</a:t>
            </a:fld>
            <a:endParaRPr lang="en-US" dirty="0">
              <a:solidFill>
                <a:srgbClr val="ADAFBB"/>
              </a:solidFill>
            </a:endParaRPr>
          </a:p>
        </p:txBody>
      </p:sp>
      <p:graphicFrame>
        <p:nvGraphicFramePr>
          <p:cNvPr id="5" name="Table 3">
            <a:extLst>
              <a:ext uri="{FF2B5EF4-FFF2-40B4-BE49-F238E27FC236}">
                <a16:creationId xmlns:a16="http://schemas.microsoft.com/office/drawing/2014/main" id="{659A72C9-041D-AA28-08EB-AA251FA061E6}"/>
              </a:ext>
            </a:extLst>
          </p:cNvPr>
          <p:cNvGraphicFramePr>
            <a:graphicFrameLocks noGrp="1"/>
          </p:cNvGraphicFramePr>
          <p:nvPr>
            <p:extLst>
              <p:ext uri="{D42A27DB-BD31-4B8C-83A1-F6EECF244321}">
                <p14:modId xmlns:p14="http://schemas.microsoft.com/office/powerpoint/2010/main" val="657630093"/>
              </p:ext>
            </p:extLst>
          </p:nvPr>
        </p:nvGraphicFramePr>
        <p:xfrm>
          <a:off x="334959" y="1575416"/>
          <a:ext cx="11342922" cy="4059632"/>
        </p:xfrm>
        <a:graphic>
          <a:graphicData uri="http://schemas.openxmlformats.org/drawingml/2006/table">
            <a:tbl>
              <a:tblPr firstRow="1" bandRow="1">
                <a:tableStyleId>{5A111915-BE36-4E01-A7E5-04B1672EAD32}</a:tableStyleId>
              </a:tblPr>
              <a:tblGrid>
                <a:gridCol w="2484030">
                  <a:extLst>
                    <a:ext uri="{9D8B030D-6E8A-4147-A177-3AD203B41FA5}">
                      <a16:colId xmlns:a16="http://schemas.microsoft.com/office/drawing/2014/main" val="2156207947"/>
                    </a:ext>
                  </a:extLst>
                </a:gridCol>
                <a:gridCol w="738241">
                  <a:extLst>
                    <a:ext uri="{9D8B030D-6E8A-4147-A177-3AD203B41FA5}">
                      <a16:colId xmlns:a16="http://schemas.microsoft.com/office/drawing/2014/main" val="1124545066"/>
                    </a:ext>
                  </a:extLst>
                </a:gridCol>
                <a:gridCol w="738241">
                  <a:extLst>
                    <a:ext uri="{9D8B030D-6E8A-4147-A177-3AD203B41FA5}">
                      <a16:colId xmlns:a16="http://schemas.microsoft.com/office/drawing/2014/main" val="1539108191"/>
                    </a:ext>
                  </a:extLst>
                </a:gridCol>
                <a:gridCol w="738241">
                  <a:extLst>
                    <a:ext uri="{9D8B030D-6E8A-4147-A177-3AD203B41FA5}">
                      <a16:colId xmlns:a16="http://schemas.microsoft.com/office/drawing/2014/main" val="3811468276"/>
                    </a:ext>
                  </a:extLst>
                </a:gridCol>
                <a:gridCol w="738241">
                  <a:extLst>
                    <a:ext uri="{9D8B030D-6E8A-4147-A177-3AD203B41FA5}">
                      <a16:colId xmlns:a16="http://schemas.microsoft.com/office/drawing/2014/main" val="1946096690"/>
                    </a:ext>
                  </a:extLst>
                </a:gridCol>
                <a:gridCol w="738241">
                  <a:extLst>
                    <a:ext uri="{9D8B030D-6E8A-4147-A177-3AD203B41FA5}">
                      <a16:colId xmlns:a16="http://schemas.microsoft.com/office/drawing/2014/main" val="2128060619"/>
                    </a:ext>
                  </a:extLst>
                </a:gridCol>
                <a:gridCol w="738241">
                  <a:extLst>
                    <a:ext uri="{9D8B030D-6E8A-4147-A177-3AD203B41FA5}">
                      <a16:colId xmlns:a16="http://schemas.microsoft.com/office/drawing/2014/main" val="1950987266"/>
                    </a:ext>
                  </a:extLst>
                </a:gridCol>
                <a:gridCol w="738241">
                  <a:extLst>
                    <a:ext uri="{9D8B030D-6E8A-4147-A177-3AD203B41FA5}">
                      <a16:colId xmlns:a16="http://schemas.microsoft.com/office/drawing/2014/main" val="2836800146"/>
                    </a:ext>
                  </a:extLst>
                </a:gridCol>
                <a:gridCol w="738241">
                  <a:extLst>
                    <a:ext uri="{9D8B030D-6E8A-4147-A177-3AD203B41FA5}">
                      <a16:colId xmlns:a16="http://schemas.microsoft.com/office/drawing/2014/main" val="2155355155"/>
                    </a:ext>
                  </a:extLst>
                </a:gridCol>
                <a:gridCol w="738241">
                  <a:extLst>
                    <a:ext uri="{9D8B030D-6E8A-4147-A177-3AD203B41FA5}">
                      <a16:colId xmlns:a16="http://schemas.microsoft.com/office/drawing/2014/main" val="3602874643"/>
                    </a:ext>
                  </a:extLst>
                </a:gridCol>
                <a:gridCol w="738241">
                  <a:extLst>
                    <a:ext uri="{9D8B030D-6E8A-4147-A177-3AD203B41FA5}">
                      <a16:colId xmlns:a16="http://schemas.microsoft.com/office/drawing/2014/main" val="4063262946"/>
                    </a:ext>
                  </a:extLst>
                </a:gridCol>
                <a:gridCol w="738241">
                  <a:extLst>
                    <a:ext uri="{9D8B030D-6E8A-4147-A177-3AD203B41FA5}">
                      <a16:colId xmlns:a16="http://schemas.microsoft.com/office/drawing/2014/main" val="4266347082"/>
                    </a:ext>
                  </a:extLst>
                </a:gridCol>
                <a:gridCol w="738241">
                  <a:extLst>
                    <a:ext uri="{9D8B030D-6E8A-4147-A177-3AD203B41FA5}">
                      <a16:colId xmlns:a16="http://schemas.microsoft.com/office/drawing/2014/main" val="955439382"/>
                    </a:ext>
                  </a:extLst>
                </a:gridCol>
              </a:tblGrid>
              <a:tr h="228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1">
                        <a:solidFill>
                          <a:schemeClr val="tx1"/>
                        </a:solidFill>
                        <a:sym typeface="+mn-lt"/>
                      </a:endParaRPr>
                    </a:p>
                  </a:txBody>
                  <a:tcPr marR="0" marT="0" marB="0">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2">
                  <a:txBody>
                    <a:bodyPr/>
                    <a:lstStyle/>
                    <a:p>
                      <a:pPr algn="ctr"/>
                      <a:r>
                        <a:rPr lang="vi-VN" sz="1100" b="1" dirty="0">
                          <a:solidFill>
                            <a:schemeClr val="bg1"/>
                          </a:solidFill>
                        </a:rPr>
                        <a:t>2023</a:t>
                      </a:r>
                      <a:endParaRPr lang="en-US" sz="1100" b="1" dirty="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b="1">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100" b="1">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100" b="1" dirty="0">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653013944"/>
                  </a:ext>
                </a:extLst>
              </a:tr>
              <a:tr h="228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1">
                        <a:solidFill>
                          <a:schemeClr val="tx1"/>
                        </a:solidFill>
                        <a:sym typeface="+mn-lt"/>
                      </a:endParaRPr>
                    </a:p>
                  </a:txBody>
                  <a:tcPr marR="0" marT="0"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vi-VN" sz="1100" b="1" dirty="0">
                          <a:solidFill>
                            <a:sysClr val="windowText" lastClr="000000"/>
                          </a:solidFill>
                        </a:rPr>
                        <a:t>Q1</a:t>
                      </a:r>
                      <a:endParaRPr lang="en-US" sz="1100" b="1" dirty="0">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3">
                  <a:txBody>
                    <a:bodyPr/>
                    <a:lstStyle/>
                    <a:p>
                      <a:pPr algn="ctr"/>
                      <a:r>
                        <a:rPr lang="vi-VN" sz="1100" b="1" dirty="0">
                          <a:solidFill>
                            <a:sysClr val="windowText" lastClr="000000"/>
                          </a:solidFill>
                        </a:rPr>
                        <a:t>Q2</a:t>
                      </a:r>
                      <a:endParaRPr lang="en-US" sz="1100" b="1" dirty="0">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3">
                  <a:txBody>
                    <a:bodyPr/>
                    <a:lstStyle/>
                    <a:p>
                      <a:pPr algn="ctr"/>
                      <a:r>
                        <a:rPr lang="vi-VN" sz="1100" b="1" dirty="0">
                          <a:solidFill>
                            <a:sysClr val="windowText" lastClr="000000"/>
                          </a:solidFill>
                        </a:rPr>
                        <a:t>Q3</a:t>
                      </a:r>
                      <a:endParaRPr lang="en-US" sz="1100" b="1" dirty="0">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3">
                  <a:txBody>
                    <a:bodyPr/>
                    <a:lstStyle/>
                    <a:p>
                      <a:pPr algn="ctr"/>
                      <a:r>
                        <a:rPr lang="en-US" sz="1100" b="1" dirty="0">
                          <a:solidFill>
                            <a:sysClr val="windowText" lastClr="000000"/>
                          </a:solidFill>
                        </a:rPr>
                        <a:t>Q4</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a:endParaRPr lang="en-US" sz="1100" b="1" dirty="0">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US" sz="1100" b="1" dirty="0">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91197446"/>
                  </a:ext>
                </a:extLst>
              </a:tr>
              <a:tr h="228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sz="1200" b="1">
                          <a:solidFill>
                            <a:schemeClr val="tx1"/>
                          </a:solidFill>
                          <a:effectLst/>
                          <a:sym typeface="+mn-lt"/>
                        </a:rPr>
                        <a:t>Phase</a:t>
                      </a:r>
                      <a:endParaRPr lang="de-DE" sz="1200" b="1">
                        <a:solidFill>
                          <a:schemeClr val="tx1"/>
                        </a:solidFill>
                        <a:sym typeface="+mn-lt"/>
                      </a:endParaRPr>
                    </a:p>
                  </a:txBody>
                  <a:tcPr marR="0" marT="0" marB="0">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vi-VN" sz="1100" b="1">
                          <a:solidFill>
                            <a:srgbClr val="000000"/>
                          </a:solidFill>
                        </a:rPr>
                        <a:t>J</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F</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M</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A</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M</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J</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J</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A</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dirty="0">
                          <a:solidFill>
                            <a:srgbClr val="000000"/>
                          </a:solidFill>
                        </a:rPr>
                        <a:t>S</a:t>
                      </a:r>
                      <a:endParaRPr lang="en-US" sz="1100" b="1" dirty="0">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1100" b="1" dirty="0">
                          <a:solidFill>
                            <a:srgbClr val="000000"/>
                          </a:solidFill>
                        </a:rPr>
                        <a:t>O</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1100" b="1" dirty="0">
                          <a:solidFill>
                            <a:srgbClr val="000000"/>
                          </a:solidFill>
                        </a:rPr>
                        <a:t>N</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1100" b="1" dirty="0">
                          <a:solidFill>
                            <a:srgbClr val="000000"/>
                          </a:solidFill>
                        </a:rPr>
                        <a:t>D</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4292319051"/>
                  </a:ext>
                </a:extLst>
              </a:tr>
              <a:tr h="285034">
                <a:tc>
                  <a:txBody>
                    <a:bodyPr/>
                    <a:lstStyle/>
                    <a:p>
                      <a:pPr marL="0" indent="0">
                        <a:spcBef>
                          <a:spcPct val="0"/>
                        </a:spcBef>
                        <a:spcAft>
                          <a:spcPct val="0"/>
                        </a:spcAft>
                        <a:buNone/>
                      </a:pPr>
                      <a:r>
                        <a:rPr lang="en-US" altLang="en-US" sz="1100" b="1" dirty="0">
                          <a:solidFill>
                            <a:schemeClr val="tx1"/>
                          </a:solidFill>
                          <a:latin typeface="+mn-lt"/>
                          <a:sym typeface="+mn-lt"/>
                        </a:rPr>
                        <a:t>Implementation Stream 1</a:t>
                      </a:r>
                      <a:endParaRPr lang="en-US" sz="1100" b="1" dirty="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884482925"/>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dirty="0">
                          <a:solidFill>
                            <a:schemeClr val="tx1"/>
                          </a:solidFill>
                          <a:latin typeface="+mn-lt"/>
                          <a:sym typeface="+mn-lt"/>
                        </a:rPr>
                        <a:t>Core Process Design</a:t>
                      </a:r>
                      <a:endParaRPr lang="en-US" sz="1100" dirty="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7716939"/>
                  </a:ext>
                </a:extLst>
              </a:tr>
              <a:tr h="228895">
                <a:tc>
                  <a:txBody>
                    <a:bodyPr/>
                    <a:lstStyle/>
                    <a:p>
                      <a:pPr marL="117475"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Governance</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5447267"/>
                  </a:ext>
                </a:extLst>
              </a:tr>
              <a:tr h="285034">
                <a:tc>
                  <a:txBody>
                    <a:bodyPr/>
                    <a:lstStyle/>
                    <a:p>
                      <a:pPr marL="0" indent="0">
                        <a:spcBef>
                          <a:spcPct val="0"/>
                        </a:spcBef>
                        <a:spcAft>
                          <a:spcPct val="0"/>
                        </a:spcAft>
                        <a:buNone/>
                      </a:pPr>
                      <a:r>
                        <a:rPr lang="en-US" altLang="en-US" sz="1100" b="1">
                          <a:solidFill>
                            <a:schemeClr val="tx1"/>
                          </a:solidFill>
                          <a:latin typeface="+mn-lt"/>
                          <a:sym typeface="+mn-lt"/>
                        </a:rPr>
                        <a:t>Implementation Stream 2</a:t>
                      </a:r>
                      <a:endParaRPr lang="en-US" sz="1100" b="1">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392412625"/>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Performance Management</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4040685"/>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Project Portfolio Management</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7594903"/>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Qualification &amp; Skills</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733830"/>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Knowledge Management</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1127607"/>
                  </a:ext>
                </a:extLst>
              </a:tr>
              <a:tr h="285034">
                <a:tc>
                  <a:txBody>
                    <a:bodyPr/>
                    <a:lstStyle/>
                    <a:p>
                      <a:pPr marL="0" indent="0">
                        <a:spcBef>
                          <a:spcPct val="0"/>
                        </a:spcBef>
                        <a:spcAft>
                          <a:spcPct val="0"/>
                        </a:spcAft>
                        <a:buNone/>
                      </a:pPr>
                      <a:r>
                        <a:rPr lang="en-US" altLang="en-US" sz="1100" b="1">
                          <a:solidFill>
                            <a:schemeClr val="tx1"/>
                          </a:solidFill>
                          <a:latin typeface="+mn-lt"/>
                          <a:sym typeface="+mn-lt"/>
                        </a:rPr>
                        <a:t>Test Phase 1</a:t>
                      </a:r>
                      <a:endParaRPr lang="en-US" sz="1100" b="1">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839518874"/>
                  </a:ext>
                </a:extLst>
              </a:tr>
              <a:tr h="228895">
                <a:tc>
                  <a:txBody>
                    <a:bodyPr/>
                    <a:lstStyle/>
                    <a:p>
                      <a:pPr marL="117475"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Business Intelligence</a:t>
                      </a:r>
                      <a:r>
                        <a:rPr lang="de-DE" altLang="en-US" sz="1100" b="0">
                          <a:solidFill>
                            <a:schemeClr val="tx1"/>
                          </a:solidFill>
                          <a:sym typeface="+mn-lt"/>
                        </a:rPr>
                        <a:t> </a:t>
                      </a: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8934764"/>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Proactive Procurement</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8977265"/>
                  </a:ext>
                </a:extLst>
              </a:tr>
              <a:tr h="228895">
                <a:tc>
                  <a:txBody>
                    <a:bodyPr/>
                    <a:lstStyle/>
                    <a:p>
                      <a:pPr marL="114300" marR="0" lvl="0" indent="0" algn="l" defTabSz="914400" rtl="0" eaLnBrk="1" fontAlgn="auto" latinLnBrk="0" hangingPunct="1">
                        <a:lnSpc>
                          <a:spcPct val="100000"/>
                        </a:lnSpc>
                        <a:spcBef>
                          <a:spcPct val="0"/>
                        </a:spcBef>
                        <a:spcAft>
                          <a:spcPct val="0"/>
                        </a:spcAft>
                        <a:buClrTx/>
                        <a:buSzTx/>
                        <a:buFontTx/>
                        <a:buNone/>
                        <a:tabLst/>
                        <a:defRPr/>
                      </a:pPr>
                      <a:r>
                        <a:rPr lang="en-US" altLang="en-US" sz="1100" dirty="0">
                          <a:solidFill>
                            <a:schemeClr val="tx1"/>
                          </a:solidFill>
                          <a:latin typeface="+mn-lt"/>
                          <a:sym typeface="+mn-lt"/>
                        </a:rPr>
                        <a:t>Procurement Risk Assessment</a:t>
                      </a:r>
                      <a:endParaRPr lang="en-US" sz="1100" dirty="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6167000"/>
                  </a:ext>
                </a:extLst>
              </a:tr>
              <a:tr h="228895">
                <a:tc>
                  <a:txBody>
                    <a:bodyPr/>
                    <a:lstStyle/>
                    <a:p>
                      <a:pPr marL="114300" marR="0" lvl="0" indent="0" algn="l" defTabSz="914400" rtl="0" eaLnBrk="1" fontAlgn="auto" latinLnBrk="0" hangingPunct="1">
                        <a:lnSpc>
                          <a:spcPct val="100000"/>
                        </a:lnSpc>
                        <a:spcBef>
                          <a:spcPct val="0"/>
                        </a:spcBef>
                        <a:spcAft>
                          <a:spcPct val="0"/>
                        </a:spcAft>
                        <a:buClrTx/>
                        <a:buSzTx/>
                        <a:buFontTx/>
                        <a:buNone/>
                        <a:tabLst/>
                        <a:defRPr/>
                      </a:pPr>
                      <a:r>
                        <a:rPr lang="en-US" altLang="en-US" sz="1100">
                          <a:solidFill>
                            <a:schemeClr val="tx1"/>
                          </a:solidFill>
                          <a:latin typeface="+mn-lt"/>
                          <a:sym typeface="+mn-lt"/>
                        </a:rPr>
                        <a:t>Market Trends</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3385631"/>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Learning Organization</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9823638"/>
                  </a:ext>
                </a:extLst>
              </a:tr>
            </a:tbl>
          </a:graphicData>
        </a:graphic>
      </p:graphicFrame>
      <p:grpSp>
        <p:nvGrpSpPr>
          <p:cNvPr id="22" name="Group 3">
            <a:extLst>
              <a:ext uri="{FF2B5EF4-FFF2-40B4-BE49-F238E27FC236}">
                <a16:creationId xmlns:a16="http://schemas.microsoft.com/office/drawing/2014/main" id="{62379104-DD57-AD45-A8FE-1711D2FEB4D1}"/>
              </a:ext>
            </a:extLst>
          </p:cNvPr>
          <p:cNvGrpSpPr/>
          <p:nvPr/>
        </p:nvGrpSpPr>
        <p:grpSpPr>
          <a:xfrm>
            <a:off x="3130549" y="2313788"/>
            <a:ext cx="2854326" cy="177006"/>
            <a:chOff x="3125787" y="1892300"/>
            <a:chExt cx="2440781" cy="253806"/>
          </a:xfrm>
          <a:solidFill>
            <a:schemeClr val="tx2"/>
          </a:solidFill>
        </p:grpSpPr>
        <p:sp>
          <p:nvSpPr>
            <p:cNvPr id="34" name="Arrow: Pentagon 1">
              <a:extLst>
                <a:ext uri="{FF2B5EF4-FFF2-40B4-BE49-F238E27FC236}">
                  <a16:creationId xmlns:a16="http://schemas.microsoft.com/office/drawing/2014/main" id="{51A61A46-1FA2-1FAA-EB58-43A95F1EA604}"/>
                </a:ext>
              </a:extLst>
            </p:cNvPr>
            <p:cNvSpPr/>
            <p:nvPr/>
          </p:nvSpPr>
          <p:spPr bwMode="gray">
            <a:xfrm>
              <a:off x="3318668" y="1892300"/>
              <a:ext cx="2247900" cy="253806"/>
            </a:xfrm>
            <a:prstGeom prst="homePlat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endParaRPr lang="en-US" sz="1200">
                <a:solidFill>
                  <a:sysClr val="windowText" lastClr="000000"/>
                </a:solidFill>
              </a:endParaRPr>
            </a:p>
          </p:txBody>
        </p:sp>
        <p:sp>
          <p:nvSpPr>
            <p:cNvPr id="37" name="Rectangle: Rounded Corners 97">
              <a:extLst>
                <a:ext uri="{FF2B5EF4-FFF2-40B4-BE49-F238E27FC236}">
                  <a16:creationId xmlns:a16="http://schemas.microsoft.com/office/drawing/2014/main" id="{D7620111-0AC1-FFAC-98C7-DCD452902F01}"/>
                </a:ext>
              </a:extLst>
            </p:cNvPr>
            <p:cNvSpPr/>
            <p:nvPr/>
          </p:nvSpPr>
          <p:spPr bwMode="gray">
            <a:xfrm>
              <a:off x="3125787" y="1892300"/>
              <a:ext cx="865188" cy="253806"/>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endParaRPr lang="en-US" sz="1200">
                <a:solidFill>
                  <a:sysClr val="windowText" lastClr="000000"/>
                </a:solidFill>
              </a:endParaRPr>
            </a:p>
          </p:txBody>
        </p:sp>
      </p:grpSp>
      <p:sp>
        <p:nvSpPr>
          <p:cNvPr id="61" name="Rectangle: Rounded Corners 100">
            <a:extLst>
              <a:ext uri="{FF2B5EF4-FFF2-40B4-BE49-F238E27FC236}">
                <a16:creationId xmlns:a16="http://schemas.microsoft.com/office/drawing/2014/main" id="{1A2DCCB7-3173-E785-EE15-10583F3B869B}"/>
              </a:ext>
            </a:extLst>
          </p:cNvPr>
          <p:cNvSpPr/>
          <p:nvPr/>
        </p:nvSpPr>
        <p:spPr bwMode="gray">
          <a:xfrm>
            <a:off x="3130549" y="2613032"/>
            <a:ext cx="2841626" cy="99218"/>
          </a:xfrm>
          <a:prstGeom prst="roundRect">
            <a:avLst>
              <a:gd name="adj" fmla="val 50000"/>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endParaRPr lang="en-US" sz="1200">
              <a:solidFill>
                <a:sysClr val="windowText" lastClr="000000"/>
              </a:solidFill>
            </a:endParaRPr>
          </a:p>
        </p:txBody>
      </p:sp>
      <p:sp>
        <p:nvSpPr>
          <p:cNvPr id="69" name="Freeform: Shape 162">
            <a:extLst>
              <a:ext uri="{FF2B5EF4-FFF2-40B4-BE49-F238E27FC236}">
                <a16:creationId xmlns:a16="http://schemas.microsoft.com/office/drawing/2014/main" id="{A2C65BB8-EFB8-2A5D-1C1C-17EC928215C8}"/>
              </a:ext>
            </a:extLst>
          </p:cNvPr>
          <p:cNvSpPr/>
          <p:nvPr/>
        </p:nvSpPr>
        <p:spPr bwMode="gray">
          <a:xfrm>
            <a:off x="3559181" y="2827341"/>
            <a:ext cx="2376000" cy="99218"/>
          </a:xfrm>
          <a:custGeom>
            <a:avLst/>
            <a:gdLst>
              <a:gd name="connsiteX0" fmla="*/ 50065 w 2697163"/>
              <a:gd name="connsiteY0" fmla="*/ 0 h 99218"/>
              <a:gd name="connsiteX1" fmla="*/ 769811 w 2697163"/>
              <a:gd name="connsiteY1" fmla="*/ 0 h 99218"/>
              <a:gd name="connsiteX2" fmla="*/ 1566863 w 2697163"/>
              <a:gd name="connsiteY2" fmla="*/ 0 h 99218"/>
              <a:gd name="connsiteX3" fmla="*/ 1597026 w 2697163"/>
              <a:gd name="connsiteY3" fmla="*/ 0 h 99218"/>
              <a:gd name="connsiteX4" fmla="*/ 2051767 w 2697163"/>
              <a:gd name="connsiteY4" fmla="*/ 0 h 99218"/>
              <a:gd name="connsiteX5" fmla="*/ 2647098 w 2697163"/>
              <a:gd name="connsiteY5" fmla="*/ 0 h 99218"/>
              <a:gd name="connsiteX6" fmla="*/ 2697163 w 2697163"/>
              <a:gd name="connsiteY6" fmla="*/ 49609 h 99218"/>
              <a:gd name="connsiteX7" fmla="*/ 2647098 w 2697163"/>
              <a:gd name="connsiteY7" fmla="*/ 99218 h 99218"/>
              <a:gd name="connsiteX8" fmla="*/ 2051767 w 2697163"/>
              <a:gd name="connsiteY8" fmla="*/ 99218 h 99218"/>
              <a:gd name="connsiteX9" fmla="*/ 1597026 w 2697163"/>
              <a:gd name="connsiteY9" fmla="*/ 99218 h 99218"/>
              <a:gd name="connsiteX10" fmla="*/ 1566863 w 2697163"/>
              <a:gd name="connsiteY10" fmla="*/ 99218 h 99218"/>
              <a:gd name="connsiteX11" fmla="*/ 769811 w 2697163"/>
              <a:gd name="connsiteY11" fmla="*/ 99218 h 99218"/>
              <a:gd name="connsiteX12" fmla="*/ 50065 w 2697163"/>
              <a:gd name="connsiteY12" fmla="*/ 99218 h 99218"/>
              <a:gd name="connsiteX13" fmla="*/ 0 w 2697163"/>
              <a:gd name="connsiteY13" fmla="*/ 49609 h 9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97163" h="99218">
                <a:moveTo>
                  <a:pt x="50065" y="0"/>
                </a:moveTo>
                <a:lnTo>
                  <a:pt x="769811" y="0"/>
                </a:lnTo>
                <a:lnTo>
                  <a:pt x="1566863" y="0"/>
                </a:lnTo>
                <a:lnTo>
                  <a:pt x="1597026" y="0"/>
                </a:lnTo>
                <a:lnTo>
                  <a:pt x="2051767" y="0"/>
                </a:lnTo>
                <a:lnTo>
                  <a:pt x="2647098" y="0"/>
                </a:lnTo>
                <a:lnTo>
                  <a:pt x="2697163" y="49609"/>
                </a:lnTo>
                <a:lnTo>
                  <a:pt x="2647098" y="99218"/>
                </a:lnTo>
                <a:lnTo>
                  <a:pt x="2051767" y="99218"/>
                </a:lnTo>
                <a:lnTo>
                  <a:pt x="1597026" y="99218"/>
                </a:lnTo>
                <a:lnTo>
                  <a:pt x="1566863" y="99218"/>
                </a:lnTo>
                <a:lnTo>
                  <a:pt x="769811" y="99218"/>
                </a:lnTo>
                <a:lnTo>
                  <a:pt x="50065" y="99218"/>
                </a:lnTo>
                <a:lnTo>
                  <a:pt x="0" y="49609"/>
                </a:lnTo>
                <a:close/>
              </a:path>
            </a:pathLst>
          </a:custGeom>
          <a:solidFill>
            <a:schemeClr val="bg1"/>
          </a:solid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oAutofit/>
          </a:bodyPr>
          <a:lstStyle/>
          <a:p>
            <a:pPr algn="ctr">
              <a:spcBef>
                <a:spcPts val="300"/>
              </a:spcBef>
              <a:spcAft>
                <a:spcPts val="300"/>
              </a:spcAft>
            </a:pPr>
            <a:endParaRPr lang="en-US" sz="1200">
              <a:solidFill>
                <a:sysClr val="windowText" lastClr="000000"/>
              </a:solidFill>
            </a:endParaRPr>
          </a:p>
        </p:txBody>
      </p:sp>
      <p:grpSp>
        <p:nvGrpSpPr>
          <p:cNvPr id="118" name="Group 14">
            <a:extLst>
              <a:ext uri="{FF2B5EF4-FFF2-40B4-BE49-F238E27FC236}">
                <a16:creationId xmlns:a16="http://schemas.microsoft.com/office/drawing/2014/main" id="{9D8227AB-6BEA-D6A1-4B93-D6A4BA56442C}"/>
              </a:ext>
            </a:extLst>
          </p:cNvPr>
          <p:cNvGrpSpPr/>
          <p:nvPr/>
        </p:nvGrpSpPr>
        <p:grpSpPr>
          <a:xfrm>
            <a:off x="497691" y="6290481"/>
            <a:ext cx="6927053" cy="196655"/>
            <a:chOff x="6890871" y="6034419"/>
            <a:chExt cx="6927053" cy="196655"/>
          </a:xfrm>
        </p:grpSpPr>
        <p:grpSp>
          <p:nvGrpSpPr>
            <p:cNvPr id="119" name="Group 13">
              <a:extLst>
                <a:ext uri="{FF2B5EF4-FFF2-40B4-BE49-F238E27FC236}">
                  <a16:creationId xmlns:a16="http://schemas.microsoft.com/office/drawing/2014/main" id="{84227F4E-BE8A-291C-C491-BC18458F92E4}"/>
                </a:ext>
              </a:extLst>
            </p:cNvPr>
            <p:cNvGrpSpPr/>
            <p:nvPr/>
          </p:nvGrpSpPr>
          <p:grpSpPr>
            <a:xfrm>
              <a:off x="6890871" y="6046408"/>
              <a:ext cx="4955089" cy="184666"/>
              <a:chOff x="6890871" y="6046408"/>
              <a:chExt cx="4955089" cy="184666"/>
            </a:xfrm>
          </p:grpSpPr>
          <p:sp>
            <p:nvSpPr>
              <p:cNvPr id="121" name="Rechteck 316">
                <a:extLst>
                  <a:ext uri="{FF2B5EF4-FFF2-40B4-BE49-F238E27FC236}">
                    <a16:creationId xmlns:a16="http://schemas.microsoft.com/office/drawing/2014/main" id="{598E144A-F19E-0511-48D9-D879A52F7CFD}"/>
                  </a:ext>
                </a:extLst>
              </p:cNvPr>
              <p:cNvSpPr/>
              <p:nvPr/>
            </p:nvSpPr>
            <p:spPr>
              <a:xfrm>
                <a:off x="6890871" y="6079272"/>
                <a:ext cx="360000" cy="9360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endParaRPr lang="en-US" sz="1200">
                  <a:solidFill>
                    <a:sysClr val="windowText" lastClr="000000"/>
                  </a:solidFill>
                </a:endParaRPr>
              </a:p>
            </p:txBody>
          </p:sp>
          <p:sp>
            <p:nvSpPr>
              <p:cNvPr id="122" name="Rechteck 317">
                <a:extLst>
                  <a:ext uri="{FF2B5EF4-FFF2-40B4-BE49-F238E27FC236}">
                    <a16:creationId xmlns:a16="http://schemas.microsoft.com/office/drawing/2014/main" id="{DFD0444C-07CA-0820-41B3-FAB0DBE719C6}"/>
                  </a:ext>
                </a:extLst>
              </p:cNvPr>
              <p:cNvSpPr/>
              <p:nvPr/>
            </p:nvSpPr>
            <p:spPr>
              <a:xfrm>
                <a:off x="11485960" y="6068286"/>
                <a:ext cx="360000" cy="93600"/>
              </a:xfrm>
              <a:prstGeom prst="rect">
                <a:avLst/>
              </a:prstGeom>
              <a:solidFill>
                <a:schemeClr val="bg1"/>
              </a:solid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oAutofit/>
              </a:bodyPr>
              <a:lstStyle/>
              <a:p>
                <a:pPr algn="ctr">
                  <a:spcBef>
                    <a:spcPts val="300"/>
                  </a:spcBef>
                  <a:spcAft>
                    <a:spcPts val="300"/>
                  </a:spcAft>
                </a:pPr>
                <a:endParaRPr lang="en-US" sz="1200">
                  <a:solidFill>
                    <a:sysClr val="windowText" lastClr="000000"/>
                  </a:solidFill>
                </a:endParaRPr>
              </a:p>
            </p:txBody>
          </p:sp>
          <p:sp>
            <p:nvSpPr>
              <p:cNvPr id="123" name="Textfeld 318">
                <a:extLst>
                  <a:ext uri="{FF2B5EF4-FFF2-40B4-BE49-F238E27FC236}">
                    <a16:creationId xmlns:a16="http://schemas.microsoft.com/office/drawing/2014/main" id="{608410F9-8740-E231-88E5-6E2B0117A246}"/>
                  </a:ext>
                </a:extLst>
              </p:cNvPr>
              <p:cNvSpPr txBox="1"/>
              <p:nvPr/>
            </p:nvSpPr>
            <p:spPr>
              <a:xfrm>
                <a:off x="7250871" y="6046408"/>
                <a:ext cx="4114673" cy="184666"/>
              </a:xfrm>
              <a:prstGeom prst="rect">
                <a:avLst/>
              </a:prstGeom>
              <a:noFill/>
            </p:spPr>
            <p:txBody>
              <a:bodyPr wrap="square" lIns="91440" tIns="0" rIns="91440" bIns="0" rtlCol="0">
                <a:spAutoFit/>
              </a:bodyPr>
              <a:lstStyle/>
              <a:p>
                <a:r>
                  <a:rPr lang="en-US" sz="1200" dirty="0"/>
                  <a:t>Fixes timeframe; agreed with involved parties.                       </a:t>
                </a:r>
              </a:p>
            </p:txBody>
          </p:sp>
        </p:grpSp>
        <p:sp>
          <p:nvSpPr>
            <p:cNvPr id="120" name="Textfeld 319">
              <a:extLst>
                <a:ext uri="{FF2B5EF4-FFF2-40B4-BE49-F238E27FC236}">
                  <a16:creationId xmlns:a16="http://schemas.microsoft.com/office/drawing/2014/main" id="{4EAB37AF-D421-AAF8-0533-5CBF03BE2BE0}"/>
                </a:ext>
              </a:extLst>
            </p:cNvPr>
            <p:cNvSpPr txBox="1"/>
            <p:nvPr/>
          </p:nvSpPr>
          <p:spPr>
            <a:xfrm>
              <a:off x="11817390" y="6034419"/>
              <a:ext cx="2000534" cy="184666"/>
            </a:xfrm>
            <a:prstGeom prst="rect">
              <a:avLst/>
            </a:prstGeom>
            <a:noFill/>
          </p:spPr>
          <p:txBody>
            <a:bodyPr wrap="square" lIns="91440" tIns="0" rIns="91440" bIns="0" rtlCol="0">
              <a:spAutoFit/>
            </a:bodyPr>
            <a:lstStyle>
              <a:defPPr>
                <a:defRPr lang="de-DE"/>
              </a:defPPr>
              <a:lvl1pPr>
                <a:defRPr sz="1050">
                  <a:solidFill>
                    <a:schemeClr val="tx2"/>
                  </a:solidFill>
                </a:defRPr>
              </a:lvl1pPr>
            </a:lstStyle>
            <a:p>
              <a:r>
                <a:rPr lang="en-US" sz="1200" dirty="0">
                  <a:solidFill>
                    <a:schemeClr val="tx1"/>
                  </a:solidFill>
                </a:rPr>
                <a:t>Buffer</a:t>
              </a:r>
            </a:p>
          </p:txBody>
        </p:sp>
      </p:grpSp>
      <p:sp>
        <p:nvSpPr>
          <p:cNvPr id="4" name="Rectangle: Rounded Corners 3">
            <a:extLst>
              <a:ext uri="{FF2B5EF4-FFF2-40B4-BE49-F238E27FC236}">
                <a16:creationId xmlns:a16="http://schemas.microsoft.com/office/drawing/2014/main" id="{97DF73CA-D6BA-8753-8518-28F387125FE2}"/>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2127613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060"/>
                </a:solidFill>
                <a:latin typeface="Arial" panose="020B0604020202020204" pitchFamily="34" charset="0"/>
                <a:cs typeface="Arial" panose="020B0604020202020204" pitchFamily="34" charset="0"/>
              </a:rPr>
              <a:t>Timeline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34</a:t>
            </a:fld>
            <a:endParaRPr lang="en-US" sz="1000" dirty="0">
              <a:solidFill>
                <a:srgbClr val="ADAFBB"/>
              </a:solidFill>
            </a:endParaRPr>
          </a:p>
        </p:txBody>
      </p:sp>
      <p:cxnSp>
        <p:nvCxnSpPr>
          <p:cNvPr id="283" name="Straight Connector 282">
            <a:extLst>
              <a:ext uri="{FF2B5EF4-FFF2-40B4-BE49-F238E27FC236}">
                <a16:creationId xmlns:a16="http://schemas.microsoft.com/office/drawing/2014/main" id="{48F766A0-16BC-47CA-9DFD-C0D864448EB0}"/>
              </a:ext>
            </a:extLst>
          </p:cNvPr>
          <p:cNvCxnSpPr>
            <a:cxnSpLocks/>
          </p:cNvCxnSpPr>
          <p:nvPr/>
        </p:nvCxnSpPr>
        <p:spPr>
          <a:xfrm>
            <a:off x="6131883" y="1470024"/>
            <a:ext cx="5744467" cy="0"/>
          </a:xfrm>
          <a:prstGeom prst="line">
            <a:avLst/>
          </a:prstGeom>
        </p:spPr>
        <p:style>
          <a:lnRef idx="1">
            <a:schemeClr val="accent1"/>
          </a:lnRef>
          <a:fillRef idx="0">
            <a:schemeClr val="accent1"/>
          </a:fillRef>
          <a:effectRef idx="0">
            <a:schemeClr val="accent1"/>
          </a:effectRef>
          <a:fontRef idx="minor">
            <a:schemeClr val="tx1"/>
          </a:fontRef>
        </p:style>
      </p:cxnSp>
      <p:sp>
        <p:nvSpPr>
          <p:cNvPr id="284" name="TextBox 283">
            <a:extLst>
              <a:ext uri="{FF2B5EF4-FFF2-40B4-BE49-F238E27FC236}">
                <a16:creationId xmlns:a16="http://schemas.microsoft.com/office/drawing/2014/main" id="{7AB8C868-71D4-4CAC-BBDC-D1FECD42266A}"/>
              </a:ext>
            </a:extLst>
          </p:cNvPr>
          <p:cNvSpPr txBox="1"/>
          <p:nvPr/>
        </p:nvSpPr>
        <p:spPr>
          <a:xfrm>
            <a:off x="8269905" y="1331525"/>
            <a:ext cx="864683" cy="276999"/>
          </a:xfrm>
          <a:prstGeom prst="rect">
            <a:avLst/>
          </a:prstGeom>
          <a:solidFill>
            <a:schemeClr val="bg1"/>
          </a:solidFill>
        </p:spPr>
        <p:txBody>
          <a:bodyPr wrap="square" rtlCol="0" anchor="ctr">
            <a:spAutoFit/>
          </a:bodyPr>
          <a:lstStyle/>
          <a:p>
            <a:pPr algn="ctr">
              <a:spcBef>
                <a:spcPts val="400"/>
              </a:spcBef>
              <a:spcAft>
                <a:spcPts val="400"/>
              </a:spcAft>
            </a:pPr>
            <a:r>
              <a:rPr lang="en-US" sz="1200" b="1" dirty="0">
                <a:solidFill>
                  <a:schemeClr val="accent1"/>
                </a:solidFill>
              </a:rPr>
              <a:t>Week</a:t>
            </a:r>
          </a:p>
        </p:txBody>
      </p:sp>
      <p:graphicFrame>
        <p:nvGraphicFramePr>
          <p:cNvPr id="285" name="Group 3">
            <a:extLst>
              <a:ext uri="{FF2B5EF4-FFF2-40B4-BE49-F238E27FC236}">
                <a16:creationId xmlns:a16="http://schemas.microsoft.com/office/drawing/2014/main" id="{CB1B83D7-C778-4E6C-981D-C3D4E97C8616}"/>
              </a:ext>
            </a:extLst>
          </p:cNvPr>
          <p:cNvGraphicFramePr>
            <a:graphicFrameLocks noGrp="1"/>
          </p:cNvGraphicFramePr>
          <p:nvPr>
            <p:extLst>
              <p:ext uri="{D42A27DB-BD31-4B8C-83A1-F6EECF244321}">
                <p14:modId xmlns:p14="http://schemas.microsoft.com/office/powerpoint/2010/main" val="197576988"/>
              </p:ext>
            </p:extLst>
          </p:nvPr>
        </p:nvGraphicFramePr>
        <p:xfrm>
          <a:off x="604836" y="1706694"/>
          <a:ext cx="11271514" cy="4418599"/>
        </p:xfrm>
        <a:graphic>
          <a:graphicData uri="http://schemas.openxmlformats.org/drawingml/2006/table">
            <a:tbl>
              <a:tblPr>
                <a:tableStyleId>{8799B23B-EC83-4686-B30A-512413B5E67A}</a:tableStyleId>
              </a:tblPr>
              <a:tblGrid>
                <a:gridCol w="3107848">
                  <a:extLst>
                    <a:ext uri="{9D8B030D-6E8A-4147-A177-3AD203B41FA5}">
                      <a16:colId xmlns:a16="http://schemas.microsoft.com/office/drawing/2014/main" val="20000"/>
                    </a:ext>
                  </a:extLst>
                </a:gridCol>
                <a:gridCol w="848299">
                  <a:extLst>
                    <a:ext uri="{9D8B030D-6E8A-4147-A177-3AD203B41FA5}">
                      <a16:colId xmlns:a16="http://schemas.microsoft.com/office/drawing/2014/main" val="1858057564"/>
                    </a:ext>
                  </a:extLst>
                </a:gridCol>
                <a:gridCol w="818955">
                  <a:extLst>
                    <a:ext uri="{9D8B030D-6E8A-4147-A177-3AD203B41FA5}">
                      <a16:colId xmlns:a16="http://schemas.microsoft.com/office/drawing/2014/main" val="2419383784"/>
                    </a:ext>
                  </a:extLst>
                </a:gridCol>
                <a:gridCol w="733568">
                  <a:extLst>
                    <a:ext uri="{9D8B030D-6E8A-4147-A177-3AD203B41FA5}">
                      <a16:colId xmlns:a16="http://schemas.microsoft.com/office/drawing/2014/main" val="20001"/>
                    </a:ext>
                  </a:extLst>
                </a:gridCol>
                <a:gridCol w="480237">
                  <a:extLst>
                    <a:ext uri="{9D8B030D-6E8A-4147-A177-3AD203B41FA5}">
                      <a16:colId xmlns:a16="http://schemas.microsoft.com/office/drawing/2014/main" val="20003"/>
                    </a:ext>
                  </a:extLst>
                </a:gridCol>
                <a:gridCol w="480237">
                  <a:extLst>
                    <a:ext uri="{9D8B030D-6E8A-4147-A177-3AD203B41FA5}">
                      <a16:colId xmlns:a16="http://schemas.microsoft.com/office/drawing/2014/main" val="20004"/>
                    </a:ext>
                  </a:extLst>
                </a:gridCol>
                <a:gridCol w="480237">
                  <a:extLst>
                    <a:ext uri="{9D8B030D-6E8A-4147-A177-3AD203B41FA5}">
                      <a16:colId xmlns:a16="http://schemas.microsoft.com/office/drawing/2014/main" val="20005"/>
                    </a:ext>
                  </a:extLst>
                </a:gridCol>
                <a:gridCol w="480237">
                  <a:extLst>
                    <a:ext uri="{9D8B030D-6E8A-4147-A177-3AD203B41FA5}">
                      <a16:colId xmlns:a16="http://schemas.microsoft.com/office/drawing/2014/main" val="20006"/>
                    </a:ext>
                  </a:extLst>
                </a:gridCol>
                <a:gridCol w="480237">
                  <a:extLst>
                    <a:ext uri="{9D8B030D-6E8A-4147-A177-3AD203B41FA5}">
                      <a16:colId xmlns:a16="http://schemas.microsoft.com/office/drawing/2014/main" val="20007"/>
                    </a:ext>
                  </a:extLst>
                </a:gridCol>
                <a:gridCol w="480237">
                  <a:extLst>
                    <a:ext uri="{9D8B030D-6E8A-4147-A177-3AD203B41FA5}">
                      <a16:colId xmlns:a16="http://schemas.microsoft.com/office/drawing/2014/main" val="20008"/>
                    </a:ext>
                  </a:extLst>
                </a:gridCol>
                <a:gridCol w="480237">
                  <a:extLst>
                    <a:ext uri="{9D8B030D-6E8A-4147-A177-3AD203B41FA5}">
                      <a16:colId xmlns:a16="http://schemas.microsoft.com/office/drawing/2014/main" val="20009"/>
                    </a:ext>
                  </a:extLst>
                </a:gridCol>
                <a:gridCol w="480237">
                  <a:extLst>
                    <a:ext uri="{9D8B030D-6E8A-4147-A177-3AD203B41FA5}">
                      <a16:colId xmlns:a16="http://schemas.microsoft.com/office/drawing/2014/main" val="20010"/>
                    </a:ext>
                  </a:extLst>
                </a:gridCol>
                <a:gridCol w="480237">
                  <a:extLst>
                    <a:ext uri="{9D8B030D-6E8A-4147-A177-3AD203B41FA5}">
                      <a16:colId xmlns:a16="http://schemas.microsoft.com/office/drawing/2014/main" val="20011"/>
                    </a:ext>
                  </a:extLst>
                </a:gridCol>
                <a:gridCol w="480237">
                  <a:extLst>
                    <a:ext uri="{9D8B030D-6E8A-4147-A177-3AD203B41FA5}">
                      <a16:colId xmlns:a16="http://schemas.microsoft.com/office/drawing/2014/main" val="2293856819"/>
                    </a:ext>
                  </a:extLst>
                </a:gridCol>
                <a:gridCol w="480237">
                  <a:extLst>
                    <a:ext uri="{9D8B030D-6E8A-4147-A177-3AD203B41FA5}">
                      <a16:colId xmlns:a16="http://schemas.microsoft.com/office/drawing/2014/main" val="1872980911"/>
                    </a:ext>
                  </a:extLst>
                </a:gridCol>
                <a:gridCol w="480237">
                  <a:extLst>
                    <a:ext uri="{9D8B030D-6E8A-4147-A177-3AD203B41FA5}">
                      <a16:colId xmlns:a16="http://schemas.microsoft.com/office/drawing/2014/main" val="1887288436"/>
                    </a:ext>
                  </a:extLst>
                </a:gridCol>
              </a:tblGrid>
              <a:tr h="254308">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altLang="ja-JP" sz="105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050" b="1" i="0" u="none" strike="noStrike" cap="none" normalizeH="0" baseline="0" dirty="0">
                          <a:ln>
                            <a:noFill/>
                          </a:ln>
                          <a:solidFill>
                            <a:schemeClr val="bg1"/>
                          </a:solidFill>
                          <a:effectLst/>
                          <a:latin typeface="+mn-lt"/>
                        </a:rPr>
                        <a:t>Owner</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050" b="1" i="0" u="none" strike="noStrike" cap="none" normalizeH="0" baseline="0" dirty="0">
                          <a:ln>
                            <a:noFill/>
                          </a:ln>
                          <a:solidFill>
                            <a:schemeClr val="bg1"/>
                          </a:solidFill>
                          <a:effectLst/>
                          <a:latin typeface="+mn-lt"/>
                        </a:rPr>
                        <a:t>Due date</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050" b="1" u="none" strike="noStrike" cap="none" normalizeH="0" baseline="0" dirty="0">
                          <a:ln>
                            <a:noFill/>
                          </a:ln>
                          <a:solidFill>
                            <a:schemeClr val="bg1"/>
                          </a:solidFill>
                          <a:effectLst/>
                          <a:latin typeface="+mn-lt"/>
                        </a:rPr>
                        <a:t>Status</a:t>
                      </a:r>
                      <a:endParaRPr kumimoji="0" lang="en-GB" sz="105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1</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2</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3</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4</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5</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6</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7</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8</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9</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10</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11</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a:t>
                      </a:r>
                    </a:p>
                  </a:txBody>
                  <a:tcPr marL="6350" marR="6350" marT="6350" marB="0" anchor="ctr">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37700">
                <a:tc>
                  <a:txBody>
                    <a:bodyPr/>
                    <a:lstStyle/>
                    <a:p>
                      <a:pPr marL="0" algn="l" defTabSz="914377" rtl="0" eaLnBrk="1" fontAlgn="b" latinLnBrk="0" hangingPunct="1"/>
                      <a:r>
                        <a:rPr lang="en-GB" sz="1050" b="0" i="0" u="none" strike="noStrike" kern="1200" dirty="0">
                          <a:solidFill>
                            <a:srgbClr val="002060"/>
                          </a:solidFill>
                          <a:effectLst/>
                          <a:latin typeface="Arial" panose="020B0604020202020204" pitchFamily="34" charset="0"/>
                          <a:ea typeface="+mn-ea"/>
                          <a:cs typeface="+mn-cs"/>
                        </a:rPr>
                        <a:t>Understand company´s strategy</a:t>
                      </a:r>
                      <a:endParaRPr lang="en-AU" sz="1050" b="0" i="0" u="none" strike="noStrike" kern="1200" dirty="0">
                        <a:solidFill>
                          <a:srgbClr val="002060"/>
                        </a:solidFill>
                        <a:effectLst/>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050" b="0" i="0" u="none" strike="noStrike" cap="none" normalizeH="0" baseline="0" dirty="0">
                          <a:ln>
                            <a:noFill/>
                          </a:ln>
                          <a:solidFill>
                            <a:schemeClr val="tx2"/>
                          </a:solidFill>
                          <a:effectLst/>
                          <a:latin typeface="+mj-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dirty="0">
                          <a:ln>
                            <a:noFill/>
                          </a:ln>
                          <a:solidFill>
                            <a:srgbClr val="002776"/>
                          </a:solidFill>
                          <a:effectLst/>
                          <a:uLnTx/>
                          <a:uFillTx/>
                          <a:latin typeface="+mj-lt"/>
                          <a:ea typeface="+mn-ea"/>
                          <a:cs typeface="+mn-cs"/>
                        </a:rPr>
                        <a:t>Mar 03</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37700">
                <a:tc>
                  <a:txBody>
                    <a:bodyPr/>
                    <a:lstStyle/>
                    <a:p>
                      <a:pPr marL="0" algn="l" defTabSz="914377" rtl="0" eaLnBrk="1" fontAlgn="b" latinLnBrk="0" hangingPunct="1"/>
                      <a:r>
                        <a:rPr lang="en-GB" sz="1050" b="0" i="0" u="none" strike="noStrike" kern="1200" dirty="0">
                          <a:solidFill>
                            <a:srgbClr val="002060"/>
                          </a:solidFill>
                          <a:effectLst/>
                          <a:latin typeface="Arial" panose="020B0604020202020204" pitchFamily="34" charset="0"/>
                          <a:ea typeface="+mn-ea"/>
                          <a:cs typeface="+mn-cs"/>
                        </a:rPr>
                        <a:t>Define change required to implement the strategy</a:t>
                      </a:r>
                      <a:endParaRPr lang="en-AU" sz="1050" b="0" i="0" u="none" strike="noStrike" kern="1200" dirty="0">
                        <a:solidFill>
                          <a:srgbClr val="002060"/>
                        </a:solidFill>
                        <a:effectLst/>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050" b="0" i="0" u="none" strike="noStrike" cap="none" normalizeH="0" baseline="0" dirty="0">
                          <a:ln>
                            <a:noFill/>
                          </a:ln>
                          <a:solidFill>
                            <a:schemeClr val="tx2"/>
                          </a:solidFill>
                          <a:effectLst/>
                          <a:latin typeface="+mj-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dirty="0">
                          <a:ln>
                            <a:noFill/>
                          </a:ln>
                          <a:solidFill>
                            <a:srgbClr val="002776"/>
                          </a:solidFill>
                          <a:effectLst/>
                          <a:uLnTx/>
                          <a:uFillTx/>
                          <a:latin typeface="+mj-lt"/>
                          <a:ea typeface="+mn-ea"/>
                          <a:cs typeface="+mn-cs"/>
                        </a:rPr>
                        <a:t>Mar 05</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39188966"/>
                  </a:ext>
                </a:extLst>
              </a:tr>
              <a:tr h="313902">
                <a:tc>
                  <a:txBody>
                    <a:bodyPr/>
                    <a:lstStyle/>
                    <a:p>
                      <a:pPr marL="0" algn="l" defTabSz="914377" rtl="0" eaLnBrk="1" fontAlgn="b" latinLnBrk="0" hangingPunct="1"/>
                      <a:r>
                        <a:rPr lang="en-GB" sz="1050" b="0" i="0" u="none" strike="noStrike" kern="1200" dirty="0">
                          <a:solidFill>
                            <a:srgbClr val="002060"/>
                          </a:solidFill>
                          <a:effectLst/>
                          <a:latin typeface="Arial" panose="020B0604020202020204" pitchFamily="34" charset="0"/>
                          <a:ea typeface="+mn-ea"/>
                          <a:cs typeface="+mn-cs"/>
                        </a:rPr>
                        <a:t>Define change management strategy</a:t>
                      </a:r>
                      <a:endParaRPr lang="en-AU" sz="1050" b="0" i="0" u="none" strike="noStrike" kern="1200" dirty="0">
                        <a:solidFill>
                          <a:srgbClr val="002060"/>
                        </a:solidFill>
                        <a:effectLst/>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Aurelien F.</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Mar 13</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Identify the impact of the change</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Christian G.</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Mar 13</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GB" sz="1050" b="0" i="0" u="none" strike="noStrike" dirty="0">
                          <a:solidFill>
                            <a:srgbClr val="FFFFFF"/>
                          </a:solidFill>
                          <a:effectLst/>
                          <a:latin typeface="Arial" panose="020B0604020202020204" pitchFamily="34" charset="0"/>
                        </a:rPr>
                        <a:t>Late</a:t>
                      </a:r>
                      <a:endParaRPr lang="en-AU" sz="1050" b="0" i="0" u="none" strike="noStrike" dirty="0">
                        <a:solidFill>
                          <a:srgbClr val="FFFFFF"/>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13902">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Develop a communication plan</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Mar 26</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37700">
                <a:tc>
                  <a:txBody>
                    <a:bodyPr/>
                    <a:lstStyle/>
                    <a:p>
                      <a:pPr marL="0" algn="l" defTabSz="914377" rtl="0" eaLnBrk="1" fontAlgn="b" latinLnBrk="0" hangingPunct="1"/>
                      <a:r>
                        <a:rPr lang="en-GB" sz="1050" b="0" i="0" u="none" strike="noStrike" kern="1200" dirty="0">
                          <a:solidFill>
                            <a:srgbClr val="002060"/>
                          </a:solidFill>
                          <a:effectLst/>
                          <a:latin typeface="Arial" panose="020B0604020202020204" pitchFamily="34" charset="0"/>
                          <a:ea typeface="+mn-ea"/>
                          <a:cs typeface="+mn-cs"/>
                        </a:rPr>
                        <a:t>Develop a sponsorship plan</a:t>
                      </a:r>
                      <a:endParaRPr lang="en-AU" sz="1050" b="0" i="0" u="none" strike="noStrike" kern="1200" dirty="0">
                        <a:solidFill>
                          <a:srgbClr val="002060"/>
                        </a:solidFill>
                        <a:effectLst/>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Mar 31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37700">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Develop a training plan</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Mar 31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725391351"/>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Develop a coaching plan</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Mar 31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Develop a resistance management plan</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Christian G.</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April 21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GB" sz="1050" b="0" i="0" u="none" strike="noStrike" dirty="0">
                          <a:solidFill>
                            <a:srgbClr val="FFFFFF"/>
                          </a:solidFill>
                          <a:effectLst/>
                          <a:latin typeface="Arial" panose="020B0604020202020204" pitchFamily="34" charset="0"/>
                        </a:rPr>
                        <a:t>Late</a:t>
                      </a:r>
                      <a:endParaRPr lang="en-AU" sz="1050" b="0" i="0" u="none" strike="noStrike" dirty="0">
                        <a:solidFill>
                          <a:srgbClr val="FFFFFF"/>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35841350"/>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Implement, track &amp; manage progress</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May 21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56916155"/>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Reinforce the change</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May 21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10094828"/>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Insert your own text</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May 31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36604593"/>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Insert your own text</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June 30</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74613215"/>
                  </a:ext>
                </a:extLst>
              </a:tr>
            </a:tbl>
          </a:graphicData>
        </a:graphic>
      </p:graphicFrame>
      <p:sp>
        <p:nvSpPr>
          <p:cNvPr id="4" name="Rectangle: Rounded Corners 3">
            <a:extLst>
              <a:ext uri="{FF2B5EF4-FFF2-40B4-BE49-F238E27FC236}">
                <a16:creationId xmlns:a16="http://schemas.microsoft.com/office/drawing/2014/main" id="{F806E8C0-27FB-71A8-06AF-40B76D279758}"/>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2</a:t>
            </a:r>
          </a:p>
        </p:txBody>
      </p:sp>
    </p:spTree>
    <p:extLst>
      <p:ext uri="{BB962C8B-B14F-4D97-AF65-F5344CB8AC3E}">
        <p14:creationId xmlns:p14="http://schemas.microsoft.com/office/powerpoint/2010/main" val="1071734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4281779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personal transition curve template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grpSp>
        <p:nvGrpSpPr>
          <p:cNvPr id="6" name="Group 5">
            <a:extLst>
              <a:ext uri="{FF2B5EF4-FFF2-40B4-BE49-F238E27FC236}">
                <a16:creationId xmlns:a16="http://schemas.microsoft.com/office/drawing/2014/main" id="{4C7117C0-3D7B-4A38-953D-031F0B4B39F4}"/>
              </a:ext>
            </a:extLst>
          </p:cNvPr>
          <p:cNvGrpSpPr/>
          <p:nvPr/>
        </p:nvGrpSpPr>
        <p:grpSpPr>
          <a:xfrm>
            <a:off x="928016" y="2305797"/>
            <a:ext cx="9647032" cy="3917732"/>
            <a:chOff x="78346" y="2819400"/>
            <a:chExt cx="8105588" cy="3291739"/>
          </a:xfrm>
        </p:grpSpPr>
        <p:grpSp>
          <p:nvGrpSpPr>
            <p:cNvPr id="7" name="Group 6">
              <a:extLst>
                <a:ext uri="{FF2B5EF4-FFF2-40B4-BE49-F238E27FC236}">
                  <a16:creationId xmlns:a16="http://schemas.microsoft.com/office/drawing/2014/main" id="{4A2E0416-6F8F-4B82-8B54-EC292066EAAA}"/>
                </a:ext>
              </a:extLst>
            </p:cNvPr>
            <p:cNvGrpSpPr>
              <a:grpSpLocks/>
            </p:cNvGrpSpPr>
            <p:nvPr/>
          </p:nvGrpSpPr>
          <p:grpSpPr bwMode="auto">
            <a:xfrm>
              <a:off x="1600200" y="2819400"/>
              <a:ext cx="6313488" cy="2951163"/>
              <a:chOff x="667" y="1253"/>
              <a:chExt cx="3587" cy="2222"/>
            </a:xfrm>
          </p:grpSpPr>
          <p:sp>
            <p:nvSpPr>
              <p:cNvPr id="18" name="Line 7">
                <a:extLst>
                  <a:ext uri="{FF2B5EF4-FFF2-40B4-BE49-F238E27FC236}">
                    <a16:creationId xmlns:a16="http://schemas.microsoft.com/office/drawing/2014/main" id="{5BB2A013-C4B6-4C64-BA19-6114E58456CD}"/>
                  </a:ext>
                </a:extLst>
              </p:cNvPr>
              <p:cNvSpPr>
                <a:spLocks noChangeShapeType="1"/>
              </p:cNvSpPr>
              <p:nvPr/>
            </p:nvSpPr>
            <p:spPr bwMode="auto">
              <a:xfrm>
                <a:off x="667" y="1253"/>
                <a:ext cx="0" cy="2222"/>
              </a:xfrm>
              <a:prstGeom prst="line">
                <a:avLst/>
              </a:prstGeom>
              <a:noFill/>
              <a:ln w="9525">
                <a:solidFill>
                  <a:schemeClr val="accent1"/>
                </a:solidFill>
                <a:round/>
                <a:headEnd type="arrow" w="med" len="med"/>
                <a:tailEnd type="none" w="med" len="med"/>
              </a:ln>
            </p:spPr>
            <p:txBody>
              <a:bodyPr/>
              <a:lstStyle/>
              <a:p>
                <a:endParaRPr lang="en-US" dirty="0"/>
              </a:p>
            </p:txBody>
          </p:sp>
          <p:sp>
            <p:nvSpPr>
              <p:cNvPr id="19" name="Line 8">
                <a:extLst>
                  <a:ext uri="{FF2B5EF4-FFF2-40B4-BE49-F238E27FC236}">
                    <a16:creationId xmlns:a16="http://schemas.microsoft.com/office/drawing/2014/main" id="{F54CD799-BCB7-4557-83F3-B8D821B9F54F}"/>
                  </a:ext>
                </a:extLst>
              </p:cNvPr>
              <p:cNvSpPr>
                <a:spLocks noChangeShapeType="1"/>
              </p:cNvSpPr>
              <p:nvPr/>
            </p:nvSpPr>
            <p:spPr bwMode="auto">
              <a:xfrm>
                <a:off x="667" y="3475"/>
                <a:ext cx="3587" cy="0"/>
              </a:xfrm>
              <a:prstGeom prst="line">
                <a:avLst/>
              </a:prstGeom>
              <a:noFill/>
              <a:ln w="9525">
                <a:solidFill>
                  <a:schemeClr val="accent1"/>
                </a:solidFill>
                <a:round/>
                <a:headEnd type="none"/>
                <a:tailEnd type="arrow"/>
              </a:ln>
            </p:spPr>
            <p:txBody>
              <a:bodyPr/>
              <a:lstStyle/>
              <a:p>
                <a:endParaRPr lang="en-US" dirty="0"/>
              </a:p>
            </p:txBody>
          </p:sp>
        </p:grpSp>
        <p:sp>
          <p:nvSpPr>
            <p:cNvPr id="8" name="TextBox 7">
              <a:extLst>
                <a:ext uri="{FF2B5EF4-FFF2-40B4-BE49-F238E27FC236}">
                  <a16:creationId xmlns:a16="http://schemas.microsoft.com/office/drawing/2014/main" id="{EBA0D67E-24D6-4F80-8757-0FF98B1436BE}"/>
                </a:ext>
              </a:extLst>
            </p:cNvPr>
            <p:cNvSpPr txBox="1"/>
            <p:nvPr/>
          </p:nvSpPr>
          <p:spPr>
            <a:xfrm>
              <a:off x="78346" y="3909536"/>
              <a:ext cx="1447798" cy="439618"/>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1400" dirty="0">
                  <a:solidFill>
                    <a:schemeClr val="tx2"/>
                  </a:solidFill>
                  <a:latin typeface="+mn-lt"/>
                </a:rPr>
                <a:t>Confidence, Moral &amp; Effectiveness</a:t>
              </a:r>
            </a:p>
          </p:txBody>
        </p:sp>
        <p:sp>
          <p:nvSpPr>
            <p:cNvPr id="10" name="TextBox 9">
              <a:extLst>
                <a:ext uri="{FF2B5EF4-FFF2-40B4-BE49-F238E27FC236}">
                  <a16:creationId xmlns:a16="http://schemas.microsoft.com/office/drawing/2014/main" id="{FDAFE7EA-AF0E-4461-89E5-85219DCD5043}"/>
                </a:ext>
              </a:extLst>
            </p:cNvPr>
            <p:cNvSpPr txBox="1"/>
            <p:nvPr/>
          </p:nvSpPr>
          <p:spPr>
            <a:xfrm>
              <a:off x="3733800" y="5852540"/>
              <a:ext cx="2392254" cy="258599"/>
            </a:xfrm>
            <a:prstGeom prst="rect">
              <a:avLst/>
            </a:prstGeom>
            <a:noFill/>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1400" dirty="0">
                  <a:solidFill>
                    <a:schemeClr val="tx2"/>
                  </a:solidFill>
                  <a:latin typeface="+mn-lt"/>
                </a:rPr>
                <a:t>Emotional Response over Time</a:t>
              </a:r>
            </a:p>
          </p:txBody>
        </p:sp>
        <p:sp>
          <p:nvSpPr>
            <p:cNvPr id="11" name="Freeform: Shape 10">
              <a:extLst>
                <a:ext uri="{FF2B5EF4-FFF2-40B4-BE49-F238E27FC236}">
                  <a16:creationId xmlns:a16="http://schemas.microsoft.com/office/drawing/2014/main" id="{AD0B572F-9C21-4344-9323-7D44B37EB5B0}"/>
                </a:ext>
              </a:extLst>
            </p:cNvPr>
            <p:cNvSpPr/>
            <p:nvPr/>
          </p:nvSpPr>
          <p:spPr bwMode="auto">
            <a:xfrm>
              <a:off x="2057405" y="3001963"/>
              <a:ext cx="5410192" cy="2433769"/>
            </a:xfrm>
            <a:custGeom>
              <a:avLst/>
              <a:gdLst>
                <a:gd name="connsiteX0" fmla="*/ 0 w 4614390"/>
                <a:gd name="connsiteY0" fmla="*/ 707915 h 2433769"/>
                <a:gd name="connsiteX1" fmla="*/ 817510 w 4614390"/>
                <a:gd name="connsiteY1" fmla="*/ 90241 h 2433769"/>
                <a:gd name="connsiteX2" fmla="*/ 1974136 w 4614390"/>
                <a:gd name="connsiteY2" fmla="*/ 2433769 h 2433769"/>
                <a:gd name="connsiteX3" fmla="*/ 4614390 w 4614390"/>
                <a:gd name="connsiteY3" fmla="*/ 84185 h 2433769"/>
              </a:gdLst>
              <a:ahLst/>
              <a:cxnLst>
                <a:cxn ang="0">
                  <a:pos x="connsiteX0" y="connsiteY0"/>
                </a:cxn>
                <a:cxn ang="0">
                  <a:pos x="connsiteX1" y="connsiteY1"/>
                </a:cxn>
                <a:cxn ang="0">
                  <a:pos x="connsiteX2" y="connsiteY2"/>
                </a:cxn>
                <a:cxn ang="0">
                  <a:pos x="connsiteX3" y="connsiteY3"/>
                </a:cxn>
              </a:cxnLst>
              <a:rect l="l" t="t" r="r" b="b"/>
              <a:pathLst>
                <a:path w="4614390" h="2433769">
                  <a:moveTo>
                    <a:pt x="0" y="707915"/>
                  </a:moveTo>
                  <a:cubicBezTo>
                    <a:pt x="244243" y="255257"/>
                    <a:pt x="488487" y="-197401"/>
                    <a:pt x="817510" y="90241"/>
                  </a:cubicBezTo>
                  <a:cubicBezTo>
                    <a:pt x="1146533" y="377883"/>
                    <a:pt x="1341323" y="2434778"/>
                    <a:pt x="1974136" y="2433769"/>
                  </a:cubicBezTo>
                  <a:cubicBezTo>
                    <a:pt x="2606949" y="2432760"/>
                    <a:pt x="3610669" y="1258472"/>
                    <a:pt x="4614390" y="84185"/>
                  </a:cubicBezTo>
                </a:path>
              </a:pathLst>
            </a:custGeom>
            <a:noFill/>
            <a:ln>
              <a:solidFill>
                <a:schemeClr val="bg2">
                  <a:lumMod val="50000"/>
                  <a:lumOff val="50000"/>
                </a:schemeClr>
              </a:solidFill>
              <a:tailEnd type="arrow"/>
            </a:ln>
          </p:spPr>
          <p:txBody>
            <a:bodyPr rtlCol="0" anchor="ctr"/>
            <a:lstStyle/>
            <a:p>
              <a:pPr algn="ctr"/>
              <a:endParaRPr lang="en-US" dirty="0"/>
            </a:p>
          </p:txBody>
        </p:sp>
        <p:sp>
          <p:nvSpPr>
            <p:cNvPr id="12" name="TextBox 11">
              <a:extLst>
                <a:ext uri="{FF2B5EF4-FFF2-40B4-BE49-F238E27FC236}">
                  <a16:creationId xmlns:a16="http://schemas.microsoft.com/office/drawing/2014/main" id="{1674DB79-660A-42E7-9D27-1875A5938915}"/>
                </a:ext>
              </a:extLst>
            </p:cNvPr>
            <p:cNvSpPr txBox="1"/>
            <p:nvPr/>
          </p:nvSpPr>
          <p:spPr>
            <a:xfrm>
              <a:off x="2506111" y="3559801"/>
              <a:ext cx="1447805" cy="232739"/>
            </a:xfrm>
            <a:prstGeom prst="rect">
              <a:avLst/>
            </a:prstGeom>
            <a:solidFill>
              <a:schemeClr val="bg1"/>
            </a:solidFill>
          </p:spPr>
          <p:txBody>
            <a:bodyPr wrap="square" rtlCol="0">
              <a:spAutoFit/>
            </a:bodyPr>
            <a:lstStyle/>
            <a:p>
              <a:pPr algn="ctr"/>
              <a:r>
                <a:rPr lang="en-US" sz="1200" b="1" dirty="0">
                  <a:solidFill>
                    <a:schemeClr val="tx2"/>
                  </a:solidFill>
                </a:rPr>
                <a:t>1. Denial</a:t>
              </a:r>
            </a:p>
          </p:txBody>
        </p:sp>
        <p:sp>
          <p:nvSpPr>
            <p:cNvPr id="14" name="TextBox 13">
              <a:extLst>
                <a:ext uri="{FF2B5EF4-FFF2-40B4-BE49-F238E27FC236}">
                  <a16:creationId xmlns:a16="http://schemas.microsoft.com/office/drawing/2014/main" id="{6A4C4F33-983F-447A-A34C-A7633EA0ADB3}"/>
                </a:ext>
              </a:extLst>
            </p:cNvPr>
            <p:cNvSpPr txBox="1"/>
            <p:nvPr/>
          </p:nvSpPr>
          <p:spPr>
            <a:xfrm>
              <a:off x="2895600" y="4866861"/>
              <a:ext cx="1676400" cy="232739"/>
            </a:xfrm>
            <a:prstGeom prst="rect">
              <a:avLst/>
            </a:prstGeom>
            <a:solidFill>
              <a:schemeClr val="bg1"/>
            </a:solidFill>
          </p:spPr>
          <p:txBody>
            <a:bodyPr wrap="square" rtlCol="0">
              <a:spAutoFit/>
            </a:bodyPr>
            <a:lstStyle/>
            <a:p>
              <a:pPr algn="ctr"/>
              <a:r>
                <a:rPr lang="en-US" sz="1200" b="1" dirty="0">
                  <a:solidFill>
                    <a:schemeClr val="tx2"/>
                  </a:solidFill>
                </a:rPr>
                <a:t>2. Resistance</a:t>
              </a:r>
            </a:p>
          </p:txBody>
        </p:sp>
        <p:sp>
          <p:nvSpPr>
            <p:cNvPr id="15" name="TextBox 14">
              <a:extLst>
                <a:ext uri="{FF2B5EF4-FFF2-40B4-BE49-F238E27FC236}">
                  <a16:creationId xmlns:a16="http://schemas.microsoft.com/office/drawing/2014/main" id="{E1F2156A-99AC-4594-BDC2-C9C59FB4BB18}"/>
                </a:ext>
              </a:extLst>
            </p:cNvPr>
            <p:cNvSpPr txBox="1"/>
            <p:nvPr/>
          </p:nvSpPr>
          <p:spPr>
            <a:xfrm>
              <a:off x="4998666" y="4738703"/>
              <a:ext cx="1935534" cy="232739"/>
            </a:xfrm>
            <a:prstGeom prst="rect">
              <a:avLst/>
            </a:prstGeom>
            <a:solidFill>
              <a:schemeClr val="bg1"/>
            </a:solidFill>
          </p:spPr>
          <p:txBody>
            <a:bodyPr wrap="square" rtlCol="0">
              <a:spAutoFit/>
            </a:bodyPr>
            <a:lstStyle/>
            <a:p>
              <a:pPr algn="ctr"/>
              <a:r>
                <a:rPr lang="en-US" sz="1200" b="1" dirty="0">
                  <a:solidFill>
                    <a:schemeClr val="tx2"/>
                  </a:solidFill>
                </a:rPr>
                <a:t>3. Exploration</a:t>
              </a:r>
            </a:p>
          </p:txBody>
        </p:sp>
        <p:sp>
          <p:nvSpPr>
            <p:cNvPr id="17" name="TextBox 16">
              <a:extLst>
                <a:ext uri="{FF2B5EF4-FFF2-40B4-BE49-F238E27FC236}">
                  <a16:creationId xmlns:a16="http://schemas.microsoft.com/office/drawing/2014/main" id="{E7DD692A-A345-4224-BBFF-A5913E104BCD}"/>
                </a:ext>
              </a:extLst>
            </p:cNvPr>
            <p:cNvSpPr txBox="1"/>
            <p:nvPr/>
          </p:nvSpPr>
          <p:spPr>
            <a:xfrm>
              <a:off x="6248400" y="3434983"/>
              <a:ext cx="1935534" cy="232739"/>
            </a:xfrm>
            <a:prstGeom prst="rect">
              <a:avLst/>
            </a:prstGeom>
            <a:solidFill>
              <a:schemeClr val="bg1"/>
            </a:solidFill>
          </p:spPr>
          <p:txBody>
            <a:bodyPr wrap="square" rtlCol="0">
              <a:spAutoFit/>
            </a:bodyPr>
            <a:lstStyle/>
            <a:p>
              <a:pPr algn="ctr"/>
              <a:r>
                <a:rPr lang="en-US" sz="1200" b="1" dirty="0">
                  <a:solidFill>
                    <a:schemeClr val="tx2"/>
                  </a:solidFill>
                </a:rPr>
                <a:t>4. Acceptance</a:t>
              </a:r>
            </a:p>
          </p:txBody>
        </p:sp>
      </p:grpSp>
      <p:sp>
        <p:nvSpPr>
          <p:cNvPr id="25" name="Oval 24">
            <a:extLst>
              <a:ext uri="{FF2B5EF4-FFF2-40B4-BE49-F238E27FC236}">
                <a16:creationId xmlns:a16="http://schemas.microsoft.com/office/drawing/2014/main" id="{570BDB62-FCA4-46C9-8C11-4604FC954DA5}"/>
              </a:ext>
            </a:extLst>
          </p:cNvPr>
          <p:cNvSpPr/>
          <p:nvPr/>
        </p:nvSpPr>
        <p:spPr bwMode="auto">
          <a:xfrm>
            <a:off x="4744067" y="2666552"/>
            <a:ext cx="91440" cy="91440"/>
          </a:xfrm>
          <a:prstGeom prst="ellipse">
            <a:avLst/>
          </a:prstGeom>
          <a:solidFill>
            <a:schemeClr val="tx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6" name="TextBox 25">
            <a:extLst>
              <a:ext uri="{FF2B5EF4-FFF2-40B4-BE49-F238E27FC236}">
                <a16:creationId xmlns:a16="http://schemas.microsoft.com/office/drawing/2014/main" id="{9A722BB9-7078-45FB-9C7A-4C45C59CF2BE}"/>
              </a:ext>
            </a:extLst>
          </p:cNvPr>
          <p:cNvSpPr txBox="1"/>
          <p:nvPr/>
        </p:nvSpPr>
        <p:spPr>
          <a:xfrm>
            <a:off x="4679038" y="2581467"/>
            <a:ext cx="1371600" cy="261610"/>
          </a:xfrm>
          <a:prstGeom prst="rect">
            <a:avLst/>
          </a:prstGeom>
          <a:noFill/>
        </p:spPr>
        <p:txBody>
          <a:bodyPr wrap="square" rtlCol="0">
            <a:spAutoFit/>
          </a:bodyPr>
          <a:lstStyle/>
          <a:p>
            <a:pPr algn="ctr"/>
            <a:r>
              <a:rPr lang="en-US" sz="1050" i="1" dirty="0">
                <a:solidFill>
                  <a:schemeClr val="tx2"/>
                </a:solidFill>
              </a:rPr>
              <a:t>John &amp; Michael</a:t>
            </a:r>
          </a:p>
        </p:txBody>
      </p:sp>
      <p:sp>
        <p:nvSpPr>
          <p:cNvPr id="27" name="Oval 26">
            <a:extLst>
              <a:ext uri="{FF2B5EF4-FFF2-40B4-BE49-F238E27FC236}">
                <a16:creationId xmlns:a16="http://schemas.microsoft.com/office/drawing/2014/main" id="{572900A1-DB05-440B-9E17-B271F3F662F6}"/>
              </a:ext>
            </a:extLst>
          </p:cNvPr>
          <p:cNvSpPr/>
          <p:nvPr/>
        </p:nvSpPr>
        <p:spPr bwMode="auto">
          <a:xfrm>
            <a:off x="5437660" y="4174137"/>
            <a:ext cx="91440" cy="91440"/>
          </a:xfrm>
          <a:prstGeom prst="ellipse">
            <a:avLst/>
          </a:prstGeom>
          <a:solidFill>
            <a:schemeClr val="tx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8" name="TextBox 27">
            <a:extLst>
              <a:ext uri="{FF2B5EF4-FFF2-40B4-BE49-F238E27FC236}">
                <a16:creationId xmlns:a16="http://schemas.microsoft.com/office/drawing/2014/main" id="{03163CDF-0305-4D79-A007-E26DE7C569A4}"/>
              </a:ext>
            </a:extLst>
          </p:cNvPr>
          <p:cNvSpPr txBox="1"/>
          <p:nvPr/>
        </p:nvSpPr>
        <p:spPr>
          <a:xfrm>
            <a:off x="5302214" y="4078702"/>
            <a:ext cx="1828800" cy="261610"/>
          </a:xfrm>
          <a:prstGeom prst="rect">
            <a:avLst/>
          </a:prstGeom>
          <a:noFill/>
        </p:spPr>
        <p:txBody>
          <a:bodyPr wrap="square" rtlCol="0">
            <a:spAutoFit/>
          </a:bodyPr>
          <a:lstStyle/>
          <a:p>
            <a:pPr algn="ctr"/>
            <a:r>
              <a:rPr lang="en-US" sz="1050" i="1" dirty="0">
                <a:solidFill>
                  <a:schemeClr val="tx2"/>
                </a:solidFill>
              </a:rPr>
              <a:t>Raphael &amp; Suzanne</a:t>
            </a:r>
          </a:p>
        </p:txBody>
      </p:sp>
      <p:sp>
        <p:nvSpPr>
          <p:cNvPr id="29" name="Oval 28">
            <a:extLst>
              <a:ext uri="{FF2B5EF4-FFF2-40B4-BE49-F238E27FC236}">
                <a16:creationId xmlns:a16="http://schemas.microsoft.com/office/drawing/2014/main" id="{ABF06895-F76B-436A-A3BD-756DBDE49ABA}"/>
              </a:ext>
            </a:extLst>
          </p:cNvPr>
          <p:cNvSpPr/>
          <p:nvPr/>
        </p:nvSpPr>
        <p:spPr bwMode="auto">
          <a:xfrm>
            <a:off x="9249392" y="2661081"/>
            <a:ext cx="91440" cy="91440"/>
          </a:xfrm>
          <a:prstGeom prst="ellipse">
            <a:avLst/>
          </a:prstGeom>
          <a:solidFill>
            <a:schemeClr val="tx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0" name="TextBox 29">
            <a:extLst>
              <a:ext uri="{FF2B5EF4-FFF2-40B4-BE49-F238E27FC236}">
                <a16:creationId xmlns:a16="http://schemas.microsoft.com/office/drawing/2014/main" id="{F38672A2-DF18-4E5A-97C5-2532CE9FF3E7}"/>
              </a:ext>
            </a:extLst>
          </p:cNvPr>
          <p:cNvSpPr txBox="1"/>
          <p:nvPr/>
        </p:nvSpPr>
        <p:spPr>
          <a:xfrm>
            <a:off x="8339868" y="2577009"/>
            <a:ext cx="1371600" cy="261610"/>
          </a:xfrm>
          <a:prstGeom prst="rect">
            <a:avLst/>
          </a:prstGeom>
          <a:noFill/>
        </p:spPr>
        <p:txBody>
          <a:bodyPr wrap="square" rtlCol="0">
            <a:spAutoFit/>
          </a:bodyPr>
          <a:lstStyle/>
          <a:p>
            <a:pPr algn="ctr"/>
            <a:r>
              <a:rPr lang="en-US" sz="1050" i="1" dirty="0">
                <a:solidFill>
                  <a:schemeClr val="tx2"/>
                </a:solidFill>
              </a:rPr>
              <a:t>Sean</a:t>
            </a:r>
            <a:endParaRPr lang="en-US" sz="1200" i="1" dirty="0">
              <a:solidFill>
                <a:schemeClr val="tx2"/>
              </a:solidFill>
            </a:endParaRPr>
          </a:p>
        </p:txBody>
      </p:sp>
      <p:sp>
        <p:nvSpPr>
          <p:cNvPr id="31" name="Oval 30">
            <a:extLst>
              <a:ext uri="{FF2B5EF4-FFF2-40B4-BE49-F238E27FC236}">
                <a16:creationId xmlns:a16="http://schemas.microsoft.com/office/drawing/2014/main" id="{003AFF92-CB88-4BE9-A76E-D4083F530EA7}"/>
              </a:ext>
            </a:extLst>
          </p:cNvPr>
          <p:cNvSpPr/>
          <p:nvPr/>
        </p:nvSpPr>
        <p:spPr bwMode="auto">
          <a:xfrm>
            <a:off x="7713652" y="4184133"/>
            <a:ext cx="91440" cy="91440"/>
          </a:xfrm>
          <a:prstGeom prst="ellipse">
            <a:avLst/>
          </a:prstGeom>
          <a:solidFill>
            <a:schemeClr val="tx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2" name="TextBox 31">
            <a:extLst>
              <a:ext uri="{FF2B5EF4-FFF2-40B4-BE49-F238E27FC236}">
                <a16:creationId xmlns:a16="http://schemas.microsoft.com/office/drawing/2014/main" id="{152308EC-1846-48E7-8408-4D2C2BB37C06}"/>
              </a:ext>
            </a:extLst>
          </p:cNvPr>
          <p:cNvSpPr txBox="1"/>
          <p:nvPr/>
        </p:nvSpPr>
        <p:spPr>
          <a:xfrm>
            <a:off x="7351884" y="4089052"/>
            <a:ext cx="1371600" cy="261610"/>
          </a:xfrm>
          <a:prstGeom prst="rect">
            <a:avLst/>
          </a:prstGeom>
          <a:noFill/>
        </p:spPr>
        <p:txBody>
          <a:bodyPr wrap="square" rtlCol="0">
            <a:spAutoFit/>
          </a:bodyPr>
          <a:lstStyle/>
          <a:p>
            <a:pPr algn="ctr"/>
            <a:r>
              <a:rPr lang="en-US" sz="1050" i="1" dirty="0">
                <a:solidFill>
                  <a:schemeClr val="tx2"/>
                </a:solidFill>
              </a:rPr>
              <a:t>Claire</a:t>
            </a:r>
          </a:p>
        </p:txBody>
      </p:sp>
    </p:spTree>
    <p:extLst>
      <p:ext uri="{BB962C8B-B14F-4D97-AF65-F5344CB8AC3E}">
        <p14:creationId xmlns:p14="http://schemas.microsoft.com/office/powerpoint/2010/main" val="2541933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9480573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vert="horz">
            <a:normAutofit/>
          </a:bodyPr>
          <a:lstStyle/>
          <a:p>
            <a:r>
              <a:rPr lang="en-US" kern="0" dirty="0"/>
              <a:t>Stakeholder analysis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36</a:t>
            </a:fld>
            <a:endParaRPr lang="en-US" sz="1000" dirty="0">
              <a:solidFill>
                <a:srgbClr val="ADAFBB"/>
              </a:solidFill>
            </a:endParaRPr>
          </a:p>
        </p:txBody>
      </p:sp>
      <p:sp>
        <p:nvSpPr>
          <p:cNvPr id="3" name="Textfeld 2">
            <a:extLst>
              <a:ext uri="{FF2B5EF4-FFF2-40B4-BE49-F238E27FC236}">
                <a16:creationId xmlns:a16="http://schemas.microsoft.com/office/drawing/2014/main" id="{F094779D-86FE-BF8A-7527-A5595AFE2A33}"/>
              </a:ext>
            </a:extLst>
          </p:cNvPr>
          <p:cNvSpPr txBox="1"/>
          <p:nvPr/>
        </p:nvSpPr>
        <p:spPr>
          <a:xfrm>
            <a:off x="582157" y="1770529"/>
            <a:ext cx="11005005" cy="2308324"/>
          </a:xfrm>
          <a:prstGeom prst="rect">
            <a:avLst/>
          </a:prstGeom>
          <a:noFill/>
        </p:spPr>
        <p:txBody>
          <a:bodyPr wrap="square">
            <a:spAutoFit/>
          </a:bodyPr>
          <a:lstStyle/>
          <a:p>
            <a:r>
              <a:rPr lang="de-DE" sz="1600" b="1" dirty="0" err="1">
                <a:effectLst/>
              </a:rPr>
              <a:t>What</a:t>
            </a:r>
            <a:r>
              <a:rPr lang="de-DE" sz="1600" b="1" dirty="0">
                <a:effectLst/>
              </a:rPr>
              <a:t> </a:t>
            </a:r>
            <a:r>
              <a:rPr lang="de-DE" sz="1600" b="1" dirty="0" err="1">
                <a:effectLst/>
              </a:rPr>
              <a:t>is</a:t>
            </a:r>
            <a:r>
              <a:rPr lang="de-DE" sz="1600" b="1" dirty="0">
                <a:effectLst/>
              </a:rPr>
              <a:t> a </a:t>
            </a:r>
            <a:r>
              <a:rPr lang="de-DE" sz="1600" b="1" dirty="0" err="1">
                <a:effectLst/>
              </a:rPr>
              <a:t>stakeholder</a:t>
            </a:r>
            <a:r>
              <a:rPr lang="de-DE" sz="1600" b="1" dirty="0">
                <a:effectLst/>
              </a:rPr>
              <a:t>? </a:t>
            </a:r>
            <a:endParaRPr lang="de-DE" sz="1600" dirty="0"/>
          </a:p>
          <a:p>
            <a:r>
              <a:rPr lang="de-DE" sz="1600" dirty="0">
                <a:effectLst/>
              </a:rPr>
              <a:t>A </a:t>
            </a:r>
            <a:r>
              <a:rPr lang="de-DE" sz="1600" dirty="0" err="1">
                <a:effectLst/>
              </a:rPr>
              <a:t>stakeholder</a:t>
            </a:r>
            <a:r>
              <a:rPr lang="de-DE" sz="1600" dirty="0">
                <a:effectLst/>
              </a:rPr>
              <a:t> </a:t>
            </a:r>
            <a:r>
              <a:rPr lang="de-DE" sz="1600" dirty="0" err="1">
                <a:effectLst/>
              </a:rPr>
              <a:t>is</a:t>
            </a:r>
            <a:r>
              <a:rPr lang="de-DE" sz="1600" dirty="0">
                <a:effectLst/>
              </a:rPr>
              <a:t> a </a:t>
            </a:r>
            <a:r>
              <a:rPr lang="de-DE" sz="1600" dirty="0" err="1">
                <a:effectLst/>
              </a:rPr>
              <a:t>person</a:t>
            </a:r>
            <a:r>
              <a:rPr lang="de-DE" sz="1600" dirty="0">
                <a:effectLst/>
              </a:rPr>
              <a:t> </a:t>
            </a:r>
            <a:r>
              <a:rPr lang="de-DE" sz="1600" dirty="0" err="1">
                <a:effectLst/>
              </a:rPr>
              <a:t>who</a:t>
            </a:r>
            <a:r>
              <a:rPr lang="de-DE" sz="1600" dirty="0">
                <a:effectLst/>
              </a:rPr>
              <a:t> </a:t>
            </a:r>
            <a:r>
              <a:rPr lang="de-DE" sz="1600" dirty="0" err="1">
                <a:effectLst/>
              </a:rPr>
              <a:t>has</a:t>
            </a:r>
            <a:r>
              <a:rPr lang="de-DE" sz="1600" dirty="0">
                <a:effectLst/>
              </a:rPr>
              <a:t> a </a:t>
            </a:r>
            <a:r>
              <a:rPr lang="de-DE" sz="1600" dirty="0" err="1">
                <a:effectLst/>
              </a:rPr>
              <a:t>vested</a:t>
            </a:r>
            <a:r>
              <a:rPr lang="de-DE" sz="1600" dirty="0">
                <a:effectLst/>
              </a:rPr>
              <a:t> </a:t>
            </a:r>
            <a:r>
              <a:rPr lang="de-DE" sz="1600" dirty="0" err="1">
                <a:effectLst/>
              </a:rPr>
              <a:t>interest</a:t>
            </a:r>
            <a:r>
              <a:rPr lang="de-DE" sz="1600" dirty="0">
                <a:effectLst/>
              </a:rPr>
              <a:t> in </a:t>
            </a:r>
            <a:r>
              <a:rPr lang="de-DE" sz="1600" dirty="0" err="1">
                <a:effectLst/>
              </a:rPr>
              <a:t>something</a:t>
            </a:r>
            <a:r>
              <a:rPr lang="de-DE" sz="1600" dirty="0">
                <a:effectLst/>
              </a:rPr>
              <a:t> and </a:t>
            </a:r>
            <a:r>
              <a:rPr lang="de-DE" sz="1600" dirty="0" err="1">
                <a:effectLst/>
              </a:rPr>
              <a:t>who</a:t>
            </a:r>
            <a:r>
              <a:rPr lang="de-DE" sz="1600" dirty="0">
                <a:effectLst/>
              </a:rPr>
              <a:t> </a:t>
            </a:r>
            <a:r>
              <a:rPr lang="de-DE" sz="1600" dirty="0" err="1">
                <a:effectLst/>
              </a:rPr>
              <a:t>is</a:t>
            </a:r>
            <a:r>
              <a:rPr lang="de-DE" sz="1600" dirty="0">
                <a:effectLst/>
              </a:rPr>
              <a:t> </a:t>
            </a:r>
            <a:r>
              <a:rPr lang="de-DE" sz="1600" dirty="0" err="1">
                <a:effectLst/>
              </a:rPr>
              <a:t>impacted</a:t>
            </a:r>
            <a:r>
              <a:rPr lang="de-DE" sz="1600" dirty="0">
                <a:effectLst/>
              </a:rPr>
              <a:t> </a:t>
            </a:r>
            <a:r>
              <a:rPr lang="de-DE" sz="1600" dirty="0" err="1">
                <a:effectLst/>
              </a:rPr>
              <a:t>by</a:t>
            </a:r>
            <a:r>
              <a:rPr lang="de-DE" sz="1600" dirty="0">
                <a:effectLst/>
              </a:rPr>
              <a:t> and </a:t>
            </a:r>
            <a:r>
              <a:rPr lang="de-DE" sz="1600" dirty="0" err="1">
                <a:effectLst/>
              </a:rPr>
              <a:t>cares</a:t>
            </a:r>
            <a:r>
              <a:rPr lang="de-DE" sz="1600" dirty="0">
                <a:effectLst/>
              </a:rPr>
              <a:t> </a:t>
            </a:r>
            <a:r>
              <a:rPr lang="de-DE" sz="1600" dirty="0" err="1">
                <a:effectLst/>
              </a:rPr>
              <a:t>about</a:t>
            </a:r>
            <a:r>
              <a:rPr lang="de-DE" sz="1600" dirty="0">
                <a:effectLst/>
              </a:rPr>
              <a:t> </a:t>
            </a:r>
            <a:r>
              <a:rPr lang="de-DE" sz="1600" dirty="0" err="1">
                <a:effectLst/>
              </a:rPr>
              <a:t>how</a:t>
            </a:r>
            <a:r>
              <a:rPr lang="de-DE" sz="1600" dirty="0">
                <a:effectLst/>
              </a:rPr>
              <a:t> </a:t>
            </a:r>
            <a:r>
              <a:rPr lang="de-DE" sz="1600" dirty="0" err="1">
                <a:effectLst/>
              </a:rPr>
              <a:t>it</a:t>
            </a:r>
            <a:r>
              <a:rPr lang="de-DE" sz="1600" dirty="0">
                <a:effectLst/>
              </a:rPr>
              <a:t> </a:t>
            </a:r>
            <a:r>
              <a:rPr lang="de-DE" sz="1600" dirty="0" err="1">
                <a:effectLst/>
              </a:rPr>
              <a:t>turns</a:t>
            </a:r>
            <a:r>
              <a:rPr lang="de-DE" sz="1600" dirty="0">
                <a:effectLst/>
              </a:rPr>
              <a:t> out. </a:t>
            </a:r>
          </a:p>
          <a:p>
            <a:endParaRPr lang="de-DE" sz="1600" b="1" dirty="0">
              <a:effectLst/>
            </a:endParaRPr>
          </a:p>
          <a:p>
            <a:r>
              <a:rPr lang="de-DE" sz="1600" b="1" dirty="0">
                <a:effectLst/>
              </a:rPr>
              <a:t>Potential </a:t>
            </a:r>
            <a:r>
              <a:rPr lang="de-DE" sz="1600" b="1" dirty="0" err="1"/>
              <a:t>s</a:t>
            </a:r>
            <a:r>
              <a:rPr lang="de-DE" sz="1600" b="1" dirty="0" err="1">
                <a:effectLst/>
              </a:rPr>
              <a:t>takeholders</a:t>
            </a:r>
            <a:r>
              <a:rPr lang="de-DE" sz="1600" b="1" dirty="0">
                <a:effectLst/>
              </a:rPr>
              <a:t>: </a:t>
            </a:r>
            <a:endParaRPr lang="de-DE" sz="1600" dirty="0"/>
          </a:p>
          <a:p>
            <a:pPr marL="285750" indent="-285750">
              <a:buFont typeface="Arial" panose="020B0604020202020204" pitchFamily="34" charset="0"/>
              <a:buChar char="•"/>
            </a:pPr>
            <a:r>
              <a:rPr lang="de-DE" sz="1600" dirty="0">
                <a:effectLst/>
              </a:rPr>
              <a:t>People </a:t>
            </a:r>
            <a:r>
              <a:rPr lang="de-DE" sz="1600" dirty="0" err="1">
                <a:effectLst/>
              </a:rPr>
              <a:t>who</a:t>
            </a:r>
            <a:r>
              <a:rPr lang="de-DE" sz="1600" dirty="0">
                <a:effectLst/>
              </a:rPr>
              <a:t> </a:t>
            </a:r>
            <a:r>
              <a:rPr lang="de-DE" sz="1600" dirty="0" err="1">
                <a:effectLst/>
              </a:rPr>
              <a:t>can</a:t>
            </a:r>
            <a:r>
              <a:rPr lang="de-DE" sz="1600" dirty="0">
                <a:effectLst/>
              </a:rPr>
              <a:t> </a:t>
            </a:r>
            <a:r>
              <a:rPr lang="de-DE" sz="1600" dirty="0" err="1">
                <a:effectLst/>
              </a:rPr>
              <a:t>exert</a:t>
            </a:r>
            <a:r>
              <a:rPr lang="de-DE" sz="1600" dirty="0">
                <a:effectLst/>
              </a:rPr>
              <a:t> </a:t>
            </a:r>
            <a:r>
              <a:rPr lang="de-DE" sz="1600" dirty="0" err="1">
                <a:effectLst/>
              </a:rPr>
              <a:t>influence</a:t>
            </a:r>
            <a:r>
              <a:rPr lang="de-DE" sz="1600" dirty="0">
                <a:effectLst/>
              </a:rPr>
              <a:t> </a:t>
            </a:r>
            <a:r>
              <a:rPr lang="de-DE" sz="1600" dirty="0" err="1">
                <a:effectLst/>
              </a:rPr>
              <a:t>or</a:t>
            </a:r>
            <a:r>
              <a:rPr lang="de-DE" sz="1600" dirty="0">
                <a:effectLst/>
              </a:rPr>
              <a:t> </a:t>
            </a:r>
            <a:r>
              <a:rPr lang="de-DE" sz="1600" dirty="0" err="1">
                <a:effectLst/>
              </a:rPr>
              <a:t>pressure</a:t>
            </a:r>
            <a:r>
              <a:rPr lang="de-DE" sz="1600" dirty="0">
                <a:effectLst/>
              </a:rPr>
              <a:t> on </a:t>
            </a:r>
            <a:r>
              <a:rPr lang="de-DE" sz="1600" dirty="0" err="1">
                <a:effectLst/>
              </a:rPr>
              <a:t>your</a:t>
            </a:r>
            <a:r>
              <a:rPr lang="de-DE" sz="1600" dirty="0">
                <a:effectLst/>
              </a:rPr>
              <a:t> </a:t>
            </a:r>
            <a:r>
              <a:rPr lang="de-DE" sz="1600" dirty="0" err="1">
                <a:effectLst/>
              </a:rPr>
              <a:t>change</a:t>
            </a:r>
            <a:r>
              <a:rPr lang="de-DE" sz="1600" dirty="0">
                <a:effectLst/>
              </a:rPr>
              <a:t> </a:t>
            </a:r>
          </a:p>
          <a:p>
            <a:pPr marL="285750" indent="-285750">
              <a:buFont typeface="Arial" panose="020B0604020202020204" pitchFamily="34" charset="0"/>
              <a:buChar char="•"/>
            </a:pPr>
            <a:r>
              <a:rPr lang="de-DE" sz="1600" dirty="0">
                <a:effectLst/>
              </a:rPr>
              <a:t>People </a:t>
            </a:r>
            <a:r>
              <a:rPr lang="de-DE" sz="1600" dirty="0" err="1">
                <a:effectLst/>
              </a:rPr>
              <a:t>responsible</a:t>
            </a:r>
            <a:r>
              <a:rPr lang="de-DE" sz="1600" dirty="0">
                <a:effectLst/>
              </a:rPr>
              <a:t> </a:t>
            </a:r>
            <a:r>
              <a:rPr lang="de-DE" sz="1600" dirty="0" err="1">
                <a:effectLst/>
              </a:rPr>
              <a:t>for</a:t>
            </a:r>
            <a:r>
              <a:rPr lang="de-DE" sz="1600" dirty="0">
                <a:effectLst/>
              </a:rPr>
              <a:t> </a:t>
            </a:r>
            <a:r>
              <a:rPr lang="de-DE" sz="1600" dirty="0" err="1">
                <a:effectLst/>
              </a:rPr>
              <a:t>creating</a:t>
            </a:r>
            <a:r>
              <a:rPr lang="de-DE" sz="1600" dirty="0">
                <a:effectLst/>
              </a:rPr>
              <a:t> </a:t>
            </a:r>
            <a:r>
              <a:rPr lang="de-DE" sz="1600" dirty="0" err="1">
                <a:effectLst/>
              </a:rPr>
              <a:t>your</a:t>
            </a:r>
            <a:r>
              <a:rPr lang="de-DE" sz="1600" dirty="0">
                <a:effectLst/>
              </a:rPr>
              <a:t> </a:t>
            </a:r>
            <a:r>
              <a:rPr lang="de-DE" sz="1600" dirty="0" err="1">
                <a:effectLst/>
              </a:rPr>
              <a:t>change</a:t>
            </a:r>
            <a:r>
              <a:rPr lang="de-DE" sz="1600" dirty="0">
                <a:effectLst/>
              </a:rPr>
              <a:t> </a:t>
            </a:r>
          </a:p>
          <a:p>
            <a:pPr marL="285750" indent="-285750">
              <a:buFont typeface="Arial" panose="020B0604020202020204" pitchFamily="34" charset="0"/>
              <a:buChar char="•"/>
            </a:pPr>
            <a:r>
              <a:rPr lang="de-DE" sz="1600" dirty="0">
                <a:effectLst/>
              </a:rPr>
              <a:t>People </a:t>
            </a:r>
            <a:r>
              <a:rPr lang="de-DE" sz="1600" dirty="0" err="1">
                <a:effectLst/>
              </a:rPr>
              <a:t>who</a:t>
            </a:r>
            <a:r>
              <a:rPr lang="de-DE" sz="1600" dirty="0">
                <a:effectLst/>
              </a:rPr>
              <a:t> </a:t>
            </a:r>
            <a:r>
              <a:rPr lang="de-DE" sz="1600" dirty="0" err="1">
                <a:effectLst/>
              </a:rPr>
              <a:t>can</a:t>
            </a:r>
            <a:r>
              <a:rPr lang="de-DE" sz="1600" dirty="0">
                <a:effectLst/>
              </a:rPr>
              <a:t> </a:t>
            </a:r>
            <a:r>
              <a:rPr lang="de-DE" sz="1600" dirty="0" err="1">
                <a:effectLst/>
              </a:rPr>
              <a:t>choose</a:t>
            </a:r>
            <a:r>
              <a:rPr lang="de-DE" sz="1600" dirty="0">
                <a:effectLst/>
              </a:rPr>
              <a:t> </a:t>
            </a:r>
            <a:r>
              <a:rPr lang="de-DE" sz="1600" dirty="0" err="1">
                <a:effectLst/>
              </a:rPr>
              <a:t>to</a:t>
            </a:r>
            <a:r>
              <a:rPr lang="de-DE" sz="1600" dirty="0">
                <a:effectLst/>
              </a:rPr>
              <a:t> </a:t>
            </a:r>
            <a:r>
              <a:rPr lang="de-DE" sz="1600" dirty="0" err="1">
                <a:effectLst/>
              </a:rPr>
              <a:t>use</a:t>
            </a:r>
            <a:r>
              <a:rPr lang="de-DE" sz="1600" dirty="0">
                <a:effectLst/>
              </a:rPr>
              <a:t> </a:t>
            </a:r>
            <a:r>
              <a:rPr lang="de-DE" sz="1600" dirty="0" err="1">
                <a:effectLst/>
              </a:rPr>
              <a:t>or</a:t>
            </a:r>
            <a:r>
              <a:rPr lang="de-DE" sz="1600" dirty="0">
                <a:effectLst/>
              </a:rPr>
              <a:t> not </a:t>
            </a:r>
            <a:r>
              <a:rPr lang="de-DE" sz="1600" dirty="0" err="1">
                <a:effectLst/>
              </a:rPr>
              <a:t>use</a:t>
            </a:r>
            <a:r>
              <a:rPr lang="de-DE" sz="1600" dirty="0">
                <a:effectLst/>
              </a:rPr>
              <a:t> </a:t>
            </a:r>
            <a:r>
              <a:rPr lang="de-DE" sz="1600" dirty="0" err="1">
                <a:effectLst/>
              </a:rPr>
              <a:t>the</a:t>
            </a:r>
            <a:r>
              <a:rPr lang="de-DE" sz="1600" dirty="0">
                <a:effectLst/>
              </a:rPr>
              <a:t> </a:t>
            </a:r>
            <a:r>
              <a:rPr lang="de-DE" sz="1600" dirty="0" err="1">
                <a:effectLst/>
              </a:rPr>
              <a:t>results</a:t>
            </a:r>
            <a:r>
              <a:rPr lang="de-DE" sz="1600" dirty="0">
                <a:effectLst/>
              </a:rPr>
              <a:t> </a:t>
            </a:r>
            <a:r>
              <a:rPr lang="de-DE" sz="1600" dirty="0" err="1">
                <a:effectLst/>
              </a:rPr>
              <a:t>of</a:t>
            </a:r>
            <a:r>
              <a:rPr lang="de-DE" sz="1600" dirty="0">
                <a:effectLst/>
              </a:rPr>
              <a:t> </a:t>
            </a:r>
            <a:r>
              <a:rPr lang="de-DE" sz="1600" dirty="0" err="1">
                <a:effectLst/>
              </a:rPr>
              <a:t>your</a:t>
            </a:r>
            <a:r>
              <a:rPr lang="de-DE" sz="1600" dirty="0">
                <a:effectLst/>
              </a:rPr>
              <a:t> </a:t>
            </a:r>
            <a:r>
              <a:rPr lang="de-DE" sz="1600" dirty="0" err="1">
                <a:effectLst/>
              </a:rPr>
              <a:t>change</a:t>
            </a:r>
            <a:r>
              <a:rPr lang="de-DE" sz="1600" dirty="0">
                <a:effectLst/>
              </a:rPr>
              <a:t> </a:t>
            </a:r>
          </a:p>
          <a:p>
            <a:pPr marL="285750" indent="-285750">
              <a:buFont typeface="Arial" panose="020B0604020202020204" pitchFamily="34" charset="0"/>
              <a:buChar char="•"/>
            </a:pPr>
            <a:r>
              <a:rPr lang="de-DE" sz="1600" dirty="0">
                <a:effectLst/>
              </a:rPr>
              <a:t>People </a:t>
            </a:r>
            <a:r>
              <a:rPr lang="de-DE" sz="1600" dirty="0" err="1">
                <a:effectLst/>
              </a:rPr>
              <a:t>who</a:t>
            </a:r>
            <a:r>
              <a:rPr lang="de-DE" sz="1600" dirty="0">
                <a:effectLst/>
              </a:rPr>
              <a:t> will </a:t>
            </a:r>
            <a:r>
              <a:rPr lang="de-DE" sz="1600" dirty="0" err="1">
                <a:effectLst/>
              </a:rPr>
              <a:t>ultimately</a:t>
            </a:r>
            <a:r>
              <a:rPr lang="de-DE" sz="1600" dirty="0">
                <a:effectLst/>
              </a:rPr>
              <a:t> </a:t>
            </a:r>
            <a:r>
              <a:rPr lang="de-DE" sz="1600" dirty="0" err="1">
                <a:effectLst/>
              </a:rPr>
              <a:t>benefit</a:t>
            </a:r>
            <a:r>
              <a:rPr lang="de-DE" sz="1600" dirty="0">
                <a:effectLst/>
              </a:rPr>
              <a:t> </a:t>
            </a:r>
            <a:r>
              <a:rPr lang="de-DE" sz="1600" dirty="0" err="1">
                <a:effectLst/>
              </a:rPr>
              <a:t>from</a:t>
            </a:r>
            <a:r>
              <a:rPr lang="de-DE" sz="1600" dirty="0">
                <a:effectLst/>
              </a:rPr>
              <a:t> </a:t>
            </a:r>
            <a:r>
              <a:rPr lang="de-DE" sz="1600" dirty="0" err="1">
                <a:effectLst/>
              </a:rPr>
              <a:t>the</a:t>
            </a:r>
            <a:r>
              <a:rPr lang="de-DE" sz="1600" dirty="0">
                <a:effectLst/>
              </a:rPr>
              <a:t> </a:t>
            </a:r>
            <a:r>
              <a:rPr lang="de-DE" sz="1600" dirty="0" err="1">
                <a:effectLst/>
              </a:rPr>
              <a:t>work</a:t>
            </a:r>
            <a:r>
              <a:rPr lang="de-DE" sz="1600" dirty="0">
                <a:effectLst/>
              </a:rPr>
              <a:t> </a:t>
            </a:r>
            <a:r>
              <a:rPr lang="de-DE" sz="1600" dirty="0" err="1">
                <a:effectLst/>
              </a:rPr>
              <a:t>of</a:t>
            </a:r>
            <a:r>
              <a:rPr lang="de-DE" sz="1600" dirty="0">
                <a:effectLst/>
              </a:rPr>
              <a:t> </a:t>
            </a:r>
            <a:r>
              <a:rPr lang="de-DE" sz="1600" dirty="0" err="1">
                <a:effectLst/>
              </a:rPr>
              <a:t>your</a:t>
            </a:r>
            <a:r>
              <a:rPr lang="de-DE" sz="1600" dirty="0">
                <a:effectLst/>
              </a:rPr>
              <a:t> </a:t>
            </a:r>
            <a:r>
              <a:rPr lang="de-DE" sz="1600" dirty="0" err="1">
                <a:effectLst/>
              </a:rPr>
              <a:t>change</a:t>
            </a:r>
            <a:r>
              <a:rPr lang="de-DE" sz="1600" dirty="0"/>
              <a:t>.</a:t>
            </a:r>
            <a:endParaRPr lang="de-DE" sz="1600" dirty="0">
              <a:effectLst/>
            </a:endParaRPr>
          </a:p>
        </p:txBody>
      </p:sp>
    </p:spTree>
    <p:extLst>
      <p:ext uri="{BB962C8B-B14F-4D97-AF65-F5344CB8AC3E}">
        <p14:creationId xmlns:p14="http://schemas.microsoft.com/office/powerpoint/2010/main" val="34642550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5" y="365126"/>
            <a:ext cx="7258286" cy="1091318"/>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solidFill>
                  <a:schemeClr val="tx1"/>
                </a:solidFill>
                <a:ea typeface="+mn-ea"/>
                <a:cs typeface="+mn-cs"/>
              </a:rPr>
              <a:t>Stakeholder map template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32" name="Rounded Rectangle 31">
            <a:extLst>
              <a:ext uri="{FF2B5EF4-FFF2-40B4-BE49-F238E27FC236}">
                <a16:creationId xmlns:a16="http://schemas.microsoft.com/office/drawing/2014/main" id="{77C8B9FE-5149-44A2-9C03-07D804D83E7E}"/>
              </a:ext>
            </a:extLst>
          </p:cNvPr>
          <p:cNvSpPr/>
          <p:nvPr/>
        </p:nvSpPr>
        <p:spPr bwMode="auto">
          <a:xfrm>
            <a:off x="2198676" y="206786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45" name="TextBox 27">
            <a:extLst>
              <a:ext uri="{FF2B5EF4-FFF2-40B4-BE49-F238E27FC236}">
                <a16:creationId xmlns:a16="http://schemas.microsoft.com/office/drawing/2014/main" id="{4705B909-F094-4E27-8462-5070FB3C8438}"/>
              </a:ext>
            </a:extLst>
          </p:cNvPr>
          <p:cNvSpPr txBox="1">
            <a:spLocks noChangeArrowheads="1"/>
          </p:cNvSpPr>
          <p:nvPr/>
        </p:nvSpPr>
        <p:spPr bwMode="auto">
          <a:xfrm>
            <a:off x="4239390" y="6101936"/>
            <a:ext cx="4985661" cy="557346"/>
          </a:xfrm>
          <a:prstGeom prst="rect">
            <a:avLst/>
          </a:prstGeom>
          <a:noFill/>
          <a:ln w="9525">
            <a:noFill/>
            <a:miter lim="800000"/>
            <a:headEnd/>
            <a:tailEnd/>
          </a:ln>
        </p:spPr>
        <p:txBody>
          <a:bodyPr wrap="square" lIns="64275" tIns="32138" rIns="64275" bIns="32138">
            <a:spAutoFit/>
          </a:bodyPr>
          <a:lstStyle/>
          <a:p>
            <a:pPr algn="ctr">
              <a:spcBef>
                <a:spcPct val="50000"/>
              </a:spcBef>
            </a:pPr>
            <a:r>
              <a:rPr lang="en-AU" sz="1300" b="1" dirty="0">
                <a:cs typeface="Arial" charset="0"/>
              </a:rPr>
              <a:t>Impact on Stakeholder</a:t>
            </a:r>
            <a:br>
              <a:rPr lang="en-AU" sz="1300" b="1" dirty="0">
                <a:cs typeface="Arial" charset="0"/>
              </a:rPr>
            </a:br>
            <a:r>
              <a:rPr lang="en-AU" sz="1300" i="1" dirty="0">
                <a:cs typeface="Arial" charset="0"/>
              </a:rPr>
              <a:t>Extent to which the project will impact this group/person</a:t>
            </a:r>
          </a:p>
          <a:p>
            <a:pPr algn="ctr"/>
            <a:endParaRPr lang="en-AU" sz="600" b="1" dirty="0">
              <a:cs typeface="Arial" charset="0"/>
            </a:endParaRPr>
          </a:p>
        </p:txBody>
      </p:sp>
      <p:sp>
        <p:nvSpPr>
          <p:cNvPr id="48" name="TextBox 43">
            <a:extLst>
              <a:ext uri="{FF2B5EF4-FFF2-40B4-BE49-F238E27FC236}">
                <a16:creationId xmlns:a16="http://schemas.microsoft.com/office/drawing/2014/main" id="{15866024-AF79-4213-8B1A-136E17B43D5F}"/>
              </a:ext>
            </a:extLst>
          </p:cNvPr>
          <p:cNvSpPr txBox="1">
            <a:spLocks noChangeArrowheads="1"/>
          </p:cNvSpPr>
          <p:nvPr/>
        </p:nvSpPr>
        <p:spPr bwMode="auto">
          <a:xfrm>
            <a:off x="3159098" y="1685584"/>
            <a:ext cx="2386833"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Maintain Confidence</a:t>
            </a:r>
          </a:p>
        </p:txBody>
      </p:sp>
      <p:sp>
        <p:nvSpPr>
          <p:cNvPr id="49" name="TextBox 44">
            <a:extLst>
              <a:ext uri="{FF2B5EF4-FFF2-40B4-BE49-F238E27FC236}">
                <a16:creationId xmlns:a16="http://schemas.microsoft.com/office/drawing/2014/main" id="{8E8144B8-DE60-4898-A390-DDAB274DFD00}"/>
              </a:ext>
            </a:extLst>
          </p:cNvPr>
          <p:cNvSpPr txBox="1">
            <a:spLocks noChangeArrowheads="1"/>
          </p:cNvSpPr>
          <p:nvPr/>
        </p:nvSpPr>
        <p:spPr bwMode="auto">
          <a:xfrm>
            <a:off x="8367323" y="3791538"/>
            <a:ext cx="1745632"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Keep Informed</a:t>
            </a:r>
          </a:p>
        </p:txBody>
      </p:sp>
      <p:sp>
        <p:nvSpPr>
          <p:cNvPr id="50" name="TextBox 42">
            <a:extLst>
              <a:ext uri="{FF2B5EF4-FFF2-40B4-BE49-F238E27FC236}">
                <a16:creationId xmlns:a16="http://schemas.microsoft.com/office/drawing/2014/main" id="{021A7501-6AAB-40F6-B45B-D5EE90117B55}"/>
              </a:ext>
            </a:extLst>
          </p:cNvPr>
          <p:cNvSpPr txBox="1">
            <a:spLocks noChangeArrowheads="1"/>
          </p:cNvSpPr>
          <p:nvPr/>
        </p:nvSpPr>
        <p:spPr bwMode="auto">
          <a:xfrm>
            <a:off x="8517587" y="1685584"/>
            <a:ext cx="1399384"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Collaborate</a:t>
            </a:r>
          </a:p>
        </p:txBody>
      </p:sp>
      <p:sp>
        <p:nvSpPr>
          <p:cNvPr id="51" name="TextBox 43">
            <a:extLst>
              <a:ext uri="{FF2B5EF4-FFF2-40B4-BE49-F238E27FC236}">
                <a16:creationId xmlns:a16="http://schemas.microsoft.com/office/drawing/2014/main" id="{0FA74DED-0524-47B0-A2AB-F8328467651E}"/>
              </a:ext>
            </a:extLst>
          </p:cNvPr>
          <p:cNvSpPr txBox="1">
            <a:spLocks noChangeArrowheads="1"/>
          </p:cNvSpPr>
          <p:nvPr/>
        </p:nvSpPr>
        <p:spPr bwMode="auto">
          <a:xfrm>
            <a:off x="3101390" y="3804800"/>
            <a:ext cx="2502250"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Monitor and Respond</a:t>
            </a:r>
          </a:p>
        </p:txBody>
      </p:sp>
      <p:cxnSp>
        <p:nvCxnSpPr>
          <p:cNvPr id="53" name="Straight Arrow Connector 21">
            <a:extLst>
              <a:ext uri="{FF2B5EF4-FFF2-40B4-BE49-F238E27FC236}">
                <a16:creationId xmlns:a16="http://schemas.microsoft.com/office/drawing/2014/main" id="{59056C98-B5BA-40F9-A432-B7B9C998BC04}"/>
              </a:ext>
            </a:extLst>
          </p:cNvPr>
          <p:cNvCxnSpPr>
            <a:cxnSpLocks noChangeShapeType="1"/>
          </p:cNvCxnSpPr>
          <p:nvPr/>
        </p:nvCxnSpPr>
        <p:spPr bwMode="auto">
          <a:xfrm flipV="1">
            <a:off x="1897080" y="3704907"/>
            <a:ext cx="9529209" cy="4876"/>
          </a:xfrm>
          <a:prstGeom prst="straightConnector1">
            <a:avLst/>
          </a:prstGeom>
          <a:noFill/>
          <a:ln w="9525">
            <a:solidFill>
              <a:schemeClr val="tx1"/>
            </a:solidFill>
            <a:round/>
            <a:headEnd/>
            <a:tailEnd type="none" w="med" len="med"/>
          </a:ln>
        </p:spPr>
      </p:cxnSp>
      <p:cxnSp>
        <p:nvCxnSpPr>
          <p:cNvPr id="54" name="Straight Arrow Connector 20">
            <a:extLst>
              <a:ext uri="{FF2B5EF4-FFF2-40B4-BE49-F238E27FC236}">
                <a16:creationId xmlns:a16="http://schemas.microsoft.com/office/drawing/2014/main" id="{3E366202-1516-4E2B-8C02-57AD0E3DE466}"/>
              </a:ext>
            </a:extLst>
          </p:cNvPr>
          <p:cNvCxnSpPr>
            <a:cxnSpLocks noChangeShapeType="1"/>
          </p:cNvCxnSpPr>
          <p:nvPr/>
        </p:nvCxnSpPr>
        <p:spPr bwMode="auto">
          <a:xfrm flipH="1" flipV="1">
            <a:off x="6684511" y="1707960"/>
            <a:ext cx="0" cy="4249492"/>
          </a:xfrm>
          <a:prstGeom prst="straightConnector1">
            <a:avLst/>
          </a:prstGeom>
          <a:ln w="9525">
            <a:solidFill>
              <a:schemeClr val="tx1"/>
            </a:solidFill>
            <a:headEnd/>
            <a:tailEnd type="none" w="med" len="med"/>
          </a:ln>
        </p:spPr>
        <p:style>
          <a:lnRef idx="2">
            <a:schemeClr val="accent4"/>
          </a:lnRef>
          <a:fillRef idx="0">
            <a:schemeClr val="accent4"/>
          </a:fillRef>
          <a:effectRef idx="1">
            <a:schemeClr val="accent4"/>
          </a:effectRef>
          <a:fontRef idx="minor">
            <a:schemeClr val="tx1"/>
          </a:fontRef>
        </p:style>
      </p:cxnSp>
      <p:cxnSp>
        <p:nvCxnSpPr>
          <p:cNvPr id="55" name="Straight Arrow Connector 20">
            <a:extLst>
              <a:ext uri="{FF2B5EF4-FFF2-40B4-BE49-F238E27FC236}">
                <a16:creationId xmlns:a16="http://schemas.microsoft.com/office/drawing/2014/main" id="{BB26BD6D-ADAD-41FE-A83E-69C7C9BAD262}"/>
              </a:ext>
            </a:extLst>
          </p:cNvPr>
          <p:cNvCxnSpPr>
            <a:cxnSpLocks noChangeShapeType="1"/>
          </p:cNvCxnSpPr>
          <p:nvPr/>
        </p:nvCxnSpPr>
        <p:spPr bwMode="auto">
          <a:xfrm flipV="1">
            <a:off x="1897078" y="1641939"/>
            <a:ext cx="0" cy="4315513"/>
          </a:xfrm>
          <a:prstGeom prst="straightConnector1">
            <a:avLst/>
          </a:prstGeom>
          <a:noFill/>
          <a:ln w="25400">
            <a:solidFill>
              <a:schemeClr val="tx1"/>
            </a:solidFill>
            <a:round/>
            <a:headEnd/>
            <a:tailEnd type="arrow" w="med" len="med"/>
          </a:ln>
        </p:spPr>
      </p:cxnSp>
      <p:cxnSp>
        <p:nvCxnSpPr>
          <p:cNvPr id="56" name="Straight Arrow Connector 21">
            <a:extLst>
              <a:ext uri="{FF2B5EF4-FFF2-40B4-BE49-F238E27FC236}">
                <a16:creationId xmlns:a16="http://schemas.microsoft.com/office/drawing/2014/main" id="{6E3867E8-F754-4326-9D42-38736359E90F}"/>
              </a:ext>
            </a:extLst>
          </p:cNvPr>
          <p:cNvCxnSpPr>
            <a:cxnSpLocks noChangeShapeType="1"/>
          </p:cNvCxnSpPr>
          <p:nvPr/>
        </p:nvCxnSpPr>
        <p:spPr bwMode="auto">
          <a:xfrm flipV="1">
            <a:off x="1897081" y="5957451"/>
            <a:ext cx="9529208" cy="1"/>
          </a:xfrm>
          <a:prstGeom prst="straightConnector1">
            <a:avLst/>
          </a:prstGeom>
          <a:noFill/>
          <a:ln w="25400">
            <a:solidFill>
              <a:schemeClr val="tx1"/>
            </a:solidFill>
            <a:round/>
            <a:headEnd/>
            <a:tailEnd type="arrow" w="med" len="med"/>
          </a:ln>
        </p:spPr>
      </p:cxnSp>
      <p:sp>
        <p:nvSpPr>
          <p:cNvPr id="121" name="TextBox 27">
            <a:extLst>
              <a:ext uri="{FF2B5EF4-FFF2-40B4-BE49-F238E27FC236}">
                <a16:creationId xmlns:a16="http://schemas.microsoft.com/office/drawing/2014/main" id="{BD4D2543-5708-42A2-8EE2-B377DF9385FB}"/>
              </a:ext>
            </a:extLst>
          </p:cNvPr>
          <p:cNvSpPr txBox="1">
            <a:spLocks noChangeArrowheads="1"/>
          </p:cNvSpPr>
          <p:nvPr/>
        </p:nvSpPr>
        <p:spPr bwMode="auto">
          <a:xfrm>
            <a:off x="202388" y="3206608"/>
            <a:ext cx="1746540" cy="1265232"/>
          </a:xfrm>
          <a:prstGeom prst="rect">
            <a:avLst/>
          </a:prstGeom>
          <a:noFill/>
          <a:ln w="9525">
            <a:noFill/>
            <a:miter lim="800000"/>
            <a:headEnd/>
            <a:tailEnd/>
          </a:ln>
        </p:spPr>
        <p:txBody>
          <a:bodyPr wrap="square" lIns="64275" tIns="32138" rIns="64275" bIns="32138">
            <a:spAutoFit/>
          </a:bodyPr>
          <a:lstStyle/>
          <a:p>
            <a:pPr algn="ctr" eaLnBrk="1" hangingPunct="1">
              <a:defRPr/>
            </a:pPr>
            <a:r>
              <a:rPr lang="en-AU" sz="1300" b="1" dirty="0">
                <a:latin typeface="+mn-lt"/>
                <a:cs typeface="Arial"/>
              </a:rPr>
              <a:t>Stakeholder’s Influence</a:t>
            </a:r>
          </a:p>
          <a:p>
            <a:pPr algn="ctr" eaLnBrk="1" hangingPunct="1">
              <a:defRPr/>
            </a:pPr>
            <a:r>
              <a:rPr lang="en-AU" sz="1300" i="1" dirty="0">
                <a:latin typeface="+mn-lt"/>
                <a:cs typeface="Arial"/>
              </a:rPr>
              <a:t>Extent to which this group or person’s buy-in is needed to move forward</a:t>
            </a:r>
          </a:p>
        </p:txBody>
      </p:sp>
      <p:sp>
        <p:nvSpPr>
          <p:cNvPr id="6" name="TextBox 5">
            <a:extLst>
              <a:ext uri="{FF2B5EF4-FFF2-40B4-BE49-F238E27FC236}">
                <a16:creationId xmlns:a16="http://schemas.microsoft.com/office/drawing/2014/main" id="{DEB285D0-8F6C-4E31-8EF4-24D043585532}"/>
              </a:ext>
            </a:extLst>
          </p:cNvPr>
          <p:cNvSpPr txBox="1"/>
          <p:nvPr/>
        </p:nvSpPr>
        <p:spPr>
          <a:xfrm>
            <a:off x="8323036" y="705793"/>
            <a:ext cx="1953489" cy="446162"/>
          </a:xfrm>
          <a:prstGeom prst="rect">
            <a:avLst/>
          </a:prstGeom>
          <a:noFill/>
        </p:spPr>
        <p:txBody>
          <a:bodyPr wrap="square" rtlCol="0">
            <a:spAutoFit/>
          </a:bodyPr>
          <a:lstStyle/>
          <a:p>
            <a:pPr algn="r"/>
            <a:r>
              <a:rPr lang="en-AU" sz="1100" b="1" dirty="0">
                <a:solidFill>
                  <a:schemeClr val="tx1"/>
                </a:solidFill>
                <a:latin typeface="Arial" pitchFamily="34" charset="0"/>
                <a:cs typeface="Arial" pitchFamily="34" charset="0"/>
              </a:rPr>
              <a:t>Who must be in contact with each stakeholder?</a:t>
            </a:r>
            <a:endParaRPr lang="en-AU" dirty="0"/>
          </a:p>
        </p:txBody>
      </p:sp>
      <p:sp>
        <p:nvSpPr>
          <p:cNvPr id="131" name="Rounded Rectangle 31">
            <a:extLst>
              <a:ext uri="{FF2B5EF4-FFF2-40B4-BE49-F238E27FC236}">
                <a16:creationId xmlns:a16="http://schemas.microsoft.com/office/drawing/2014/main" id="{C76B7FBD-575B-4C5A-8FB1-1F63D05FA9D3}"/>
              </a:ext>
            </a:extLst>
          </p:cNvPr>
          <p:cNvSpPr/>
          <p:nvPr/>
        </p:nvSpPr>
        <p:spPr bwMode="auto">
          <a:xfrm>
            <a:off x="10336145" y="461336"/>
            <a:ext cx="1196241" cy="288000"/>
          </a:xfrm>
          <a:prstGeom prst="roundRect">
            <a:avLst>
              <a:gd name="adj" fmla="val 3792"/>
            </a:avLst>
          </a:prstGeom>
          <a:solidFill>
            <a:schemeClr val="tx1">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050" b="1" i="0" u="none" strike="noStrike" kern="0" cap="none" spc="0" normalizeH="0" baseline="0" noProof="0" dirty="0">
                <a:ln>
                  <a:noFill/>
                </a:ln>
                <a:effectLst/>
                <a:uLnTx/>
                <a:uFillTx/>
              </a:rPr>
              <a:t>Insert name</a:t>
            </a:r>
          </a:p>
        </p:txBody>
      </p:sp>
      <p:sp>
        <p:nvSpPr>
          <p:cNvPr id="132" name="Rounded Rectangle 31">
            <a:extLst>
              <a:ext uri="{FF2B5EF4-FFF2-40B4-BE49-F238E27FC236}">
                <a16:creationId xmlns:a16="http://schemas.microsoft.com/office/drawing/2014/main" id="{C4702D20-AE96-4591-B64C-5F6124810436}"/>
              </a:ext>
            </a:extLst>
          </p:cNvPr>
          <p:cNvSpPr/>
          <p:nvPr/>
        </p:nvSpPr>
        <p:spPr bwMode="auto">
          <a:xfrm>
            <a:off x="10333550" y="1138478"/>
            <a:ext cx="1196241" cy="288000"/>
          </a:xfrm>
          <a:prstGeom prst="roundRect">
            <a:avLst>
              <a:gd name="adj" fmla="val 3792"/>
            </a:avLst>
          </a:prstGeom>
          <a:solidFill>
            <a:schemeClr val="accent5">
              <a:lumMod val="20000"/>
              <a:lumOff val="8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050" b="1" i="0" u="none" strike="noStrike" kern="0" cap="none" spc="0" normalizeH="0" baseline="0" noProof="0" dirty="0">
                <a:ln>
                  <a:noFill/>
                </a:ln>
                <a:effectLst/>
                <a:uLnTx/>
                <a:uFillTx/>
              </a:rPr>
              <a:t>Insert name</a:t>
            </a:r>
          </a:p>
        </p:txBody>
      </p:sp>
      <p:sp>
        <p:nvSpPr>
          <p:cNvPr id="133" name="Rounded Rectangle 31">
            <a:extLst>
              <a:ext uri="{FF2B5EF4-FFF2-40B4-BE49-F238E27FC236}">
                <a16:creationId xmlns:a16="http://schemas.microsoft.com/office/drawing/2014/main" id="{3C778625-C3D1-48F2-9A33-8781BDF318D9}"/>
              </a:ext>
            </a:extLst>
          </p:cNvPr>
          <p:cNvSpPr/>
          <p:nvPr/>
        </p:nvSpPr>
        <p:spPr bwMode="auto">
          <a:xfrm>
            <a:off x="10336145" y="799907"/>
            <a:ext cx="1196241" cy="288000"/>
          </a:xfrm>
          <a:prstGeom prst="roundRect">
            <a:avLst>
              <a:gd name="adj" fmla="val 3792"/>
            </a:avLst>
          </a:prstGeom>
          <a:solidFill>
            <a:schemeClr val="accent4">
              <a:lumMod val="20000"/>
              <a:lumOff val="8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050" b="1" i="0" u="none" strike="noStrike" kern="0" cap="none" spc="0" normalizeH="0" baseline="0" noProof="0" dirty="0">
                <a:ln>
                  <a:noFill/>
                </a:ln>
                <a:effectLst/>
                <a:uLnTx/>
                <a:uFillTx/>
              </a:rPr>
              <a:t>Insert name</a:t>
            </a:r>
          </a:p>
        </p:txBody>
      </p:sp>
      <p:sp>
        <p:nvSpPr>
          <p:cNvPr id="2" name="TextBox 28">
            <a:extLst>
              <a:ext uri="{FF2B5EF4-FFF2-40B4-BE49-F238E27FC236}">
                <a16:creationId xmlns:a16="http://schemas.microsoft.com/office/drawing/2014/main" id="{AAA2B60C-A8E8-C9C2-B4C9-7AADE0F72F00}"/>
              </a:ext>
            </a:extLst>
          </p:cNvPr>
          <p:cNvSpPr txBox="1">
            <a:spLocks noChangeArrowheads="1"/>
          </p:cNvSpPr>
          <p:nvPr/>
        </p:nvSpPr>
        <p:spPr bwMode="auto">
          <a:xfrm>
            <a:off x="1345403" y="1575481"/>
            <a:ext cx="501702"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sp>
        <p:nvSpPr>
          <p:cNvPr id="4" name="TextBox 30">
            <a:extLst>
              <a:ext uri="{FF2B5EF4-FFF2-40B4-BE49-F238E27FC236}">
                <a16:creationId xmlns:a16="http://schemas.microsoft.com/office/drawing/2014/main" id="{9BE3A7CF-047C-237A-2866-EAD83447E312}"/>
              </a:ext>
            </a:extLst>
          </p:cNvPr>
          <p:cNvSpPr txBox="1">
            <a:spLocks noChangeArrowheads="1"/>
          </p:cNvSpPr>
          <p:nvPr/>
        </p:nvSpPr>
        <p:spPr bwMode="auto">
          <a:xfrm>
            <a:off x="1710258" y="6002411"/>
            <a:ext cx="464833"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Low</a:t>
            </a:r>
          </a:p>
        </p:txBody>
      </p:sp>
      <p:sp>
        <p:nvSpPr>
          <p:cNvPr id="5" name="TextBox 4">
            <a:extLst>
              <a:ext uri="{FF2B5EF4-FFF2-40B4-BE49-F238E27FC236}">
                <a16:creationId xmlns:a16="http://schemas.microsoft.com/office/drawing/2014/main" id="{A107A082-33B7-14E5-3905-D72CC0C1B7C7}"/>
              </a:ext>
            </a:extLst>
          </p:cNvPr>
          <p:cNvSpPr txBox="1">
            <a:spLocks noChangeArrowheads="1"/>
          </p:cNvSpPr>
          <p:nvPr/>
        </p:nvSpPr>
        <p:spPr bwMode="auto">
          <a:xfrm>
            <a:off x="11030684" y="6013138"/>
            <a:ext cx="501702"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cxnSp>
        <p:nvCxnSpPr>
          <p:cNvPr id="9" name="Straight Connector 8">
            <a:extLst>
              <a:ext uri="{FF2B5EF4-FFF2-40B4-BE49-F238E27FC236}">
                <a16:creationId xmlns:a16="http://schemas.microsoft.com/office/drawing/2014/main" id="{53914054-A9B8-E547-5030-2B3F6D3874C0}"/>
              </a:ext>
            </a:extLst>
          </p:cNvPr>
          <p:cNvCxnSpPr/>
          <p:nvPr/>
        </p:nvCxnSpPr>
        <p:spPr>
          <a:xfrm>
            <a:off x="10264071" y="461336"/>
            <a:ext cx="0" cy="96514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ounded Rectangle 31">
            <a:extLst>
              <a:ext uri="{FF2B5EF4-FFF2-40B4-BE49-F238E27FC236}">
                <a16:creationId xmlns:a16="http://schemas.microsoft.com/office/drawing/2014/main" id="{F03C6816-00CE-1208-10B7-1030D0761CF2}"/>
              </a:ext>
            </a:extLst>
          </p:cNvPr>
          <p:cNvSpPr/>
          <p:nvPr/>
        </p:nvSpPr>
        <p:spPr bwMode="auto">
          <a:xfrm>
            <a:off x="4442766" y="206786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19" name="Rounded Rectangle 31">
            <a:extLst>
              <a:ext uri="{FF2B5EF4-FFF2-40B4-BE49-F238E27FC236}">
                <a16:creationId xmlns:a16="http://schemas.microsoft.com/office/drawing/2014/main" id="{AFBC29E4-48AB-6604-6F09-5B6C641F4DC8}"/>
              </a:ext>
            </a:extLst>
          </p:cNvPr>
          <p:cNvSpPr/>
          <p:nvPr/>
        </p:nvSpPr>
        <p:spPr bwMode="auto">
          <a:xfrm>
            <a:off x="2198676" y="2880004"/>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20" name="Rounded Rectangle 31">
            <a:extLst>
              <a:ext uri="{FF2B5EF4-FFF2-40B4-BE49-F238E27FC236}">
                <a16:creationId xmlns:a16="http://schemas.microsoft.com/office/drawing/2014/main" id="{6B56998B-95E0-F77D-8CFB-676C9814801F}"/>
              </a:ext>
            </a:extLst>
          </p:cNvPr>
          <p:cNvSpPr/>
          <p:nvPr/>
        </p:nvSpPr>
        <p:spPr bwMode="auto">
          <a:xfrm>
            <a:off x="4442766" y="2880004"/>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21" name="Rounded Rectangle 31">
            <a:extLst>
              <a:ext uri="{FF2B5EF4-FFF2-40B4-BE49-F238E27FC236}">
                <a16:creationId xmlns:a16="http://schemas.microsoft.com/office/drawing/2014/main" id="{AFE2A620-4970-41B3-0846-C34DFAE9AB44}"/>
              </a:ext>
            </a:extLst>
          </p:cNvPr>
          <p:cNvSpPr/>
          <p:nvPr/>
        </p:nvSpPr>
        <p:spPr bwMode="auto">
          <a:xfrm>
            <a:off x="6934259" y="2067865"/>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22" name="Rounded Rectangle 31">
            <a:extLst>
              <a:ext uri="{FF2B5EF4-FFF2-40B4-BE49-F238E27FC236}">
                <a16:creationId xmlns:a16="http://schemas.microsoft.com/office/drawing/2014/main" id="{C138A1FE-27AD-281C-5642-0FF74F36ED79}"/>
              </a:ext>
            </a:extLst>
          </p:cNvPr>
          <p:cNvSpPr/>
          <p:nvPr/>
        </p:nvSpPr>
        <p:spPr bwMode="auto">
          <a:xfrm>
            <a:off x="9178349" y="2067865"/>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23" name="Rounded Rectangle 31">
            <a:extLst>
              <a:ext uri="{FF2B5EF4-FFF2-40B4-BE49-F238E27FC236}">
                <a16:creationId xmlns:a16="http://schemas.microsoft.com/office/drawing/2014/main" id="{081002AC-F33A-027D-0043-27F39E65D9D5}"/>
              </a:ext>
            </a:extLst>
          </p:cNvPr>
          <p:cNvSpPr/>
          <p:nvPr/>
        </p:nvSpPr>
        <p:spPr bwMode="auto">
          <a:xfrm>
            <a:off x="6934259" y="2880004"/>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24" name="Rounded Rectangle 31">
            <a:extLst>
              <a:ext uri="{FF2B5EF4-FFF2-40B4-BE49-F238E27FC236}">
                <a16:creationId xmlns:a16="http://schemas.microsoft.com/office/drawing/2014/main" id="{5BE82994-CD96-0198-FD07-79E5BD435C3D}"/>
              </a:ext>
            </a:extLst>
          </p:cNvPr>
          <p:cNvSpPr/>
          <p:nvPr/>
        </p:nvSpPr>
        <p:spPr bwMode="auto">
          <a:xfrm>
            <a:off x="9178349" y="2880004"/>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5" name="Rounded Rectangle 31">
            <a:extLst>
              <a:ext uri="{FF2B5EF4-FFF2-40B4-BE49-F238E27FC236}">
                <a16:creationId xmlns:a16="http://schemas.microsoft.com/office/drawing/2014/main" id="{B72537B4-8AC0-83C5-44F7-2B1FC430F691}"/>
              </a:ext>
            </a:extLst>
          </p:cNvPr>
          <p:cNvSpPr/>
          <p:nvPr/>
        </p:nvSpPr>
        <p:spPr bwMode="auto">
          <a:xfrm>
            <a:off x="2198676" y="4228805"/>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6" name="Rounded Rectangle 31">
            <a:extLst>
              <a:ext uri="{FF2B5EF4-FFF2-40B4-BE49-F238E27FC236}">
                <a16:creationId xmlns:a16="http://schemas.microsoft.com/office/drawing/2014/main" id="{35AFB243-4F77-599A-D3A2-A49031AAF57A}"/>
              </a:ext>
            </a:extLst>
          </p:cNvPr>
          <p:cNvSpPr/>
          <p:nvPr/>
        </p:nvSpPr>
        <p:spPr bwMode="auto">
          <a:xfrm>
            <a:off x="4442766" y="422880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7" name="Rounded Rectangle 31">
            <a:extLst>
              <a:ext uri="{FF2B5EF4-FFF2-40B4-BE49-F238E27FC236}">
                <a16:creationId xmlns:a16="http://schemas.microsoft.com/office/drawing/2014/main" id="{14EC2043-7710-580F-1276-4F179E384446}"/>
              </a:ext>
            </a:extLst>
          </p:cNvPr>
          <p:cNvSpPr/>
          <p:nvPr/>
        </p:nvSpPr>
        <p:spPr bwMode="auto">
          <a:xfrm>
            <a:off x="2198676" y="5040944"/>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8" name="Rounded Rectangle 31">
            <a:extLst>
              <a:ext uri="{FF2B5EF4-FFF2-40B4-BE49-F238E27FC236}">
                <a16:creationId xmlns:a16="http://schemas.microsoft.com/office/drawing/2014/main" id="{1E0E70CC-85C1-365B-244E-8289C8A69B30}"/>
              </a:ext>
            </a:extLst>
          </p:cNvPr>
          <p:cNvSpPr/>
          <p:nvPr/>
        </p:nvSpPr>
        <p:spPr bwMode="auto">
          <a:xfrm>
            <a:off x="4442766" y="5040944"/>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9" name="Rounded Rectangle 31">
            <a:extLst>
              <a:ext uri="{FF2B5EF4-FFF2-40B4-BE49-F238E27FC236}">
                <a16:creationId xmlns:a16="http://schemas.microsoft.com/office/drawing/2014/main" id="{577FFF82-D32A-A088-E7D5-41F1EF02EA36}"/>
              </a:ext>
            </a:extLst>
          </p:cNvPr>
          <p:cNvSpPr/>
          <p:nvPr/>
        </p:nvSpPr>
        <p:spPr bwMode="auto">
          <a:xfrm>
            <a:off x="6934259" y="422880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40" name="Rounded Rectangle 31">
            <a:extLst>
              <a:ext uri="{FF2B5EF4-FFF2-40B4-BE49-F238E27FC236}">
                <a16:creationId xmlns:a16="http://schemas.microsoft.com/office/drawing/2014/main" id="{8F2F3D1B-95FB-3A26-CD49-AD3A1AA34471}"/>
              </a:ext>
            </a:extLst>
          </p:cNvPr>
          <p:cNvSpPr/>
          <p:nvPr/>
        </p:nvSpPr>
        <p:spPr bwMode="auto">
          <a:xfrm>
            <a:off x="9178349" y="4228805"/>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41" name="Rounded Rectangle 31">
            <a:extLst>
              <a:ext uri="{FF2B5EF4-FFF2-40B4-BE49-F238E27FC236}">
                <a16:creationId xmlns:a16="http://schemas.microsoft.com/office/drawing/2014/main" id="{76CD55CD-DB43-B844-A8AC-B8E9AAB43CCC}"/>
              </a:ext>
            </a:extLst>
          </p:cNvPr>
          <p:cNvSpPr/>
          <p:nvPr/>
        </p:nvSpPr>
        <p:spPr bwMode="auto">
          <a:xfrm>
            <a:off x="6934259" y="5040944"/>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42" name="Rounded Rectangle 31">
            <a:extLst>
              <a:ext uri="{FF2B5EF4-FFF2-40B4-BE49-F238E27FC236}">
                <a16:creationId xmlns:a16="http://schemas.microsoft.com/office/drawing/2014/main" id="{38C7DECD-5D79-FBD1-E653-792ED65E8EAF}"/>
              </a:ext>
            </a:extLst>
          </p:cNvPr>
          <p:cNvSpPr/>
          <p:nvPr/>
        </p:nvSpPr>
        <p:spPr bwMode="auto">
          <a:xfrm>
            <a:off x="9178349" y="5040944"/>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8" name="Rectangle: Rounded Corners 3">
            <a:extLst>
              <a:ext uri="{FF2B5EF4-FFF2-40B4-BE49-F238E27FC236}">
                <a16:creationId xmlns:a16="http://schemas.microsoft.com/office/drawing/2014/main" id="{87A55678-FDA9-3595-AC30-6B5E4B57B190}"/>
              </a:ext>
            </a:extLst>
          </p:cNvPr>
          <p:cNvSpPr/>
          <p:nvPr/>
        </p:nvSpPr>
        <p:spPr>
          <a:xfrm rot="635576">
            <a:off x="10631999" y="22341"/>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2064674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7041113" cy="1091318"/>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solidFill>
                  <a:schemeClr val="tx1"/>
                </a:solidFill>
                <a:ea typeface="+mn-ea"/>
                <a:cs typeface="+mn-cs"/>
              </a:rPr>
              <a:t>Stakeholder map</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32" name="Rounded Rectangle 31">
            <a:extLst>
              <a:ext uri="{FF2B5EF4-FFF2-40B4-BE49-F238E27FC236}">
                <a16:creationId xmlns:a16="http://schemas.microsoft.com/office/drawing/2014/main" id="{77C8B9FE-5149-44A2-9C03-07D804D83E7E}"/>
              </a:ext>
            </a:extLst>
          </p:cNvPr>
          <p:cNvSpPr/>
          <p:nvPr/>
        </p:nvSpPr>
        <p:spPr bwMode="auto">
          <a:xfrm>
            <a:off x="2198676" y="206786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Executive Committee</a:t>
            </a:r>
          </a:p>
        </p:txBody>
      </p:sp>
      <p:sp>
        <p:nvSpPr>
          <p:cNvPr id="45" name="TextBox 27">
            <a:extLst>
              <a:ext uri="{FF2B5EF4-FFF2-40B4-BE49-F238E27FC236}">
                <a16:creationId xmlns:a16="http://schemas.microsoft.com/office/drawing/2014/main" id="{4705B909-F094-4E27-8462-5070FB3C8438}"/>
              </a:ext>
            </a:extLst>
          </p:cNvPr>
          <p:cNvSpPr txBox="1">
            <a:spLocks noChangeArrowheads="1"/>
          </p:cNvSpPr>
          <p:nvPr/>
        </p:nvSpPr>
        <p:spPr bwMode="auto">
          <a:xfrm>
            <a:off x="4239390" y="6101936"/>
            <a:ext cx="4985661" cy="557346"/>
          </a:xfrm>
          <a:prstGeom prst="rect">
            <a:avLst/>
          </a:prstGeom>
          <a:noFill/>
          <a:ln w="9525">
            <a:noFill/>
            <a:miter lim="800000"/>
            <a:headEnd/>
            <a:tailEnd/>
          </a:ln>
        </p:spPr>
        <p:txBody>
          <a:bodyPr wrap="square" lIns="64275" tIns="32138" rIns="64275" bIns="32138">
            <a:spAutoFit/>
          </a:bodyPr>
          <a:lstStyle/>
          <a:p>
            <a:pPr algn="ctr">
              <a:spcBef>
                <a:spcPct val="50000"/>
              </a:spcBef>
            </a:pPr>
            <a:r>
              <a:rPr lang="en-AU" sz="1300" b="1" dirty="0">
                <a:cs typeface="Arial" charset="0"/>
              </a:rPr>
              <a:t>Impact on Stakeholder</a:t>
            </a:r>
            <a:br>
              <a:rPr lang="en-AU" sz="1300" b="1" dirty="0">
                <a:cs typeface="Arial" charset="0"/>
              </a:rPr>
            </a:br>
            <a:r>
              <a:rPr lang="en-AU" sz="1300" i="1" dirty="0">
                <a:cs typeface="Arial" charset="0"/>
              </a:rPr>
              <a:t>Extent to which the project will impact this group/person</a:t>
            </a:r>
          </a:p>
          <a:p>
            <a:pPr algn="ctr"/>
            <a:endParaRPr lang="en-AU" sz="600" b="1" dirty="0">
              <a:cs typeface="Arial" charset="0"/>
            </a:endParaRPr>
          </a:p>
        </p:txBody>
      </p:sp>
      <p:sp>
        <p:nvSpPr>
          <p:cNvPr id="48" name="TextBox 43">
            <a:extLst>
              <a:ext uri="{FF2B5EF4-FFF2-40B4-BE49-F238E27FC236}">
                <a16:creationId xmlns:a16="http://schemas.microsoft.com/office/drawing/2014/main" id="{15866024-AF79-4213-8B1A-136E17B43D5F}"/>
              </a:ext>
            </a:extLst>
          </p:cNvPr>
          <p:cNvSpPr txBox="1">
            <a:spLocks noChangeArrowheads="1"/>
          </p:cNvSpPr>
          <p:nvPr/>
        </p:nvSpPr>
        <p:spPr bwMode="auto">
          <a:xfrm>
            <a:off x="3284132" y="1685584"/>
            <a:ext cx="2136765" cy="311125"/>
          </a:xfrm>
          <a:prstGeom prst="rect">
            <a:avLst/>
          </a:prstGeom>
          <a:noFill/>
          <a:ln w="9525">
            <a:noFill/>
            <a:miter lim="800000"/>
            <a:headEnd/>
            <a:tailEnd/>
          </a:ln>
        </p:spPr>
        <p:txBody>
          <a:bodyPr wrap="none" lIns="64275" tIns="32138" rIns="64275" bIns="32138">
            <a:spAutoFit/>
          </a:bodyPr>
          <a:lstStyle/>
          <a:p>
            <a:pPr algn="ctr"/>
            <a:r>
              <a:rPr lang="en-AU" sz="1600" b="1" dirty="0">
                <a:cs typeface="Arial" charset="0"/>
              </a:rPr>
              <a:t>Maintain Confidence</a:t>
            </a:r>
          </a:p>
        </p:txBody>
      </p:sp>
      <p:sp>
        <p:nvSpPr>
          <p:cNvPr id="49" name="TextBox 44">
            <a:extLst>
              <a:ext uri="{FF2B5EF4-FFF2-40B4-BE49-F238E27FC236}">
                <a16:creationId xmlns:a16="http://schemas.microsoft.com/office/drawing/2014/main" id="{8E8144B8-DE60-4898-A390-DDAB274DFD00}"/>
              </a:ext>
            </a:extLst>
          </p:cNvPr>
          <p:cNvSpPr txBox="1">
            <a:spLocks noChangeArrowheads="1"/>
          </p:cNvSpPr>
          <p:nvPr/>
        </p:nvSpPr>
        <p:spPr bwMode="auto">
          <a:xfrm>
            <a:off x="8457091" y="3791538"/>
            <a:ext cx="1566096" cy="311125"/>
          </a:xfrm>
          <a:prstGeom prst="rect">
            <a:avLst/>
          </a:prstGeom>
          <a:noFill/>
          <a:ln w="9525">
            <a:noFill/>
            <a:miter lim="800000"/>
            <a:headEnd/>
            <a:tailEnd/>
          </a:ln>
        </p:spPr>
        <p:txBody>
          <a:bodyPr wrap="none" lIns="64275" tIns="32138" rIns="64275" bIns="32138">
            <a:spAutoFit/>
          </a:bodyPr>
          <a:lstStyle/>
          <a:p>
            <a:pPr algn="ctr"/>
            <a:r>
              <a:rPr lang="en-AU" sz="1600" b="1" dirty="0">
                <a:cs typeface="Arial" charset="0"/>
              </a:rPr>
              <a:t>Keep Informed</a:t>
            </a:r>
          </a:p>
        </p:txBody>
      </p:sp>
      <p:sp>
        <p:nvSpPr>
          <p:cNvPr id="50" name="TextBox 42">
            <a:extLst>
              <a:ext uri="{FF2B5EF4-FFF2-40B4-BE49-F238E27FC236}">
                <a16:creationId xmlns:a16="http://schemas.microsoft.com/office/drawing/2014/main" id="{021A7501-6AAB-40F6-B45B-D5EE90117B55}"/>
              </a:ext>
            </a:extLst>
          </p:cNvPr>
          <p:cNvSpPr txBox="1">
            <a:spLocks noChangeArrowheads="1"/>
          </p:cNvSpPr>
          <p:nvPr/>
        </p:nvSpPr>
        <p:spPr bwMode="auto">
          <a:xfrm>
            <a:off x="8588119" y="1685584"/>
            <a:ext cx="1258319" cy="311125"/>
          </a:xfrm>
          <a:prstGeom prst="rect">
            <a:avLst/>
          </a:prstGeom>
          <a:noFill/>
          <a:ln w="9525">
            <a:noFill/>
            <a:miter lim="800000"/>
            <a:headEnd/>
            <a:tailEnd/>
          </a:ln>
        </p:spPr>
        <p:txBody>
          <a:bodyPr wrap="none" lIns="64275" tIns="32138" rIns="64275" bIns="32138">
            <a:spAutoFit/>
          </a:bodyPr>
          <a:lstStyle/>
          <a:p>
            <a:pPr algn="ctr"/>
            <a:r>
              <a:rPr lang="en-AU" sz="1600" b="1" dirty="0">
                <a:cs typeface="Arial" charset="0"/>
              </a:rPr>
              <a:t>Collaborate</a:t>
            </a:r>
          </a:p>
        </p:txBody>
      </p:sp>
      <p:sp>
        <p:nvSpPr>
          <p:cNvPr id="51" name="TextBox 43">
            <a:extLst>
              <a:ext uri="{FF2B5EF4-FFF2-40B4-BE49-F238E27FC236}">
                <a16:creationId xmlns:a16="http://schemas.microsoft.com/office/drawing/2014/main" id="{0FA74DED-0524-47B0-A2AB-F8328467651E}"/>
              </a:ext>
            </a:extLst>
          </p:cNvPr>
          <p:cNvSpPr txBox="1">
            <a:spLocks noChangeArrowheads="1"/>
          </p:cNvSpPr>
          <p:nvPr/>
        </p:nvSpPr>
        <p:spPr bwMode="auto">
          <a:xfrm>
            <a:off x="3233637" y="3804800"/>
            <a:ext cx="2237755" cy="311125"/>
          </a:xfrm>
          <a:prstGeom prst="rect">
            <a:avLst/>
          </a:prstGeom>
          <a:noFill/>
          <a:ln w="9525">
            <a:noFill/>
            <a:miter lim="800000"/>
            <a:headEnd/>
            <a:tailEnd/>
          </a:ln>
        </p:spPr>
        <p:txBody>
          <a:bodyPr wrap="none" lIns="64275" tIns="32138" rIns="64275" bIns="32138">
            <a:spAutoFit/>
          </a:bodyPr>
          <a:lstStyle/>
          <a:p>
            <a:pPr algn="ctr"/>
            <a:r>
              <a:rPr lang="en-AU" sz="1600" b="1" dirty="0">
                <a:cs typeface="Arial" charset="0"/>
              </a:rPr>
              <a:t>Monitor and Respond</a:t>
            </a:r>
          </a:p>
        </p:txBody>
      </p:sp>
      <p:cxnSp>
        <p:nvCxnSpPr>
          <p:cNvPr id="53" name="Straight Arrow Connector 21">
            <a:extLst>
              <a:ext uri="{FF2B5EF4-FFF2-40B4-BE49-F238E27FC236}">
                <a16:creationId xmlns:a16="http://schemas.microsoft.com/office/drawing/2014/main" id="{59056C98-B5BA-40F9-A432-B7B9C998BC04}"/>
              </a:ext>
            </a:extLst>
          </p:cNvPr>
          <p:cNvCxnSpPr>
            <a:cxnSpLocks noChangeShapeType="1"/>
          </p:cNvCxnSpPr>
          <p:nvPr/>
        </p:nvCxnSpPr>
        <p:spPr bwMode="auto">
          <a:xfrm flipV="1">
            <a:off x="1897080" y="3704907"/>
            <a:ext cx="9529209" cy="4876"/>
          </a:xfrm>
          <a:prstGeom prst="straightConnector1">
            <a:avLst/>
          </a:prstGeom>
          <a:noFill/>
          <a:ln w="9525">
            <a:solidFill>
              <a:schemeClr val="tx1"/>
            </a:solidFill>
            <a:round/>
            <a:headEnd/>
            <a:tailEnd type="none" w="med" len="med"/>
          </a:ln>
        </p:spPr>
      </p:cxnSp>
      <p:cxnSp>
        <p:nvCxnSpPr>
          <p:cNvPr id="54" name="Straight Arrow Connector 20">
            <a:extLst>
              <a:ext uri="{FF2B5EF4-FFF2-40B4-BE49-F238E27FC236}">
                <a16:creationId xmlns:a16="http://schemas.microsoft.com/office/drawing/2014/main" id="{3E366202-1516-4E2B-8C02-57AD0E3DE466}"/>
              </a:ext>
            </a:extLst>
          </p:cNvPr>
          <p:cNvCxnSpPr>
            <a:cxnSpLocks noChangeShapeType="1"/>
          </p:cNvCxnSpPr>
          <p:nvPr/>
        </p:nvCxnSpPr>
        <p:spPr bwMode="auto">
          <a:xfrm flipH="1" flipV="1">
            <a:off x="6684511" y="1707960"/>
            <a:ext cx="0" cy="4249492"/>
          </a:xfrm>
          <a:prstGeom prst="straightConnector1">
            <a:avLst/>
          </a:prstGeom>
          <a:ln w="9525">
            <a:solidFill>
              <a:schemeClr val="tx1"/>
            </a:solidFill>
            <a:headEnd/>
            <a:tailEnd type="none" w="med" len="med"/>
          </a:ln>
        </p:spPr>
        <p:style>
          <a:lnRef idx="2">
            <a:schemeClr val="accent4"/>
          </a:lnRef>
          <a:fillRef idx="0">
            <a:schemeClr val="accent4"/>
          </a:fillRef>
          <a:effectRef idx="1">
            <a:schemeClr val="accent4"/>
          </a:effectRef>
          <a:fontRef idx="minor">
            <a:schemeClr val="tx1"/>
          </a:fontRef>
        </p:style>
      </p:cxnSp>
      <p:cxnSp>
        <p:nvCxnSpPr>
          <p:cNvPr id="55" name="Straight Arrow Connector 20">
            <a:extLst>
              <a:ext uri="{FF2B5EF4-FFF2-40B4-BE49-F238E27FC236}">
                <a16:creationId xmlns:a16="http://schemas.microsoft.com/office/drawing/2014/main" id="{BB26BD6D-ADAD-41FE-A83E-69C7C9BAD262}"/>
              </a:ext>
            </a:extLst>
          </p:cNvPr>
          <p:cNvCxnSpPr>
            <a:cxnSpLocks noChangeShapeType="1"/>
          </p:cNvCxnSpPr>
          <p:nvPr/>
        </p:nvCxnSpPr>
        <p:spPr bwMode="auto">
          <a:xfrm flipV="1">
            <a:off x="1897078" y="1641939"/>
            <a:ext cx="0" cy="4315513"/>
          </a:xfrm>
          <a:prstGeom prst="straightConnector1">
            <a:avLst/>
          </a:prstGeom>
          <a:noFill/>
          <a:ln w="25400">
            <a:solidFill>
              <a:schemeClr val="tx1"/>
            </a:solidFill>
            <a:round/>
            <a:headEnd/>
            <a:tailEnd type="arrow" w="med" len="med"/>
          </a:ln>
        </p:spPr>
      </p:cxnSp>
      <p:cxnSp>
        <p:nvCxnSpPr>
          <p:cNvPr id="56" name="Straight Arrow Connector 21">
            <a:extLst>
              <a:ext uri="{FF2B5EF4-FFF2-40B4-BE49-F238E27FC236}">
                <a16:creationId xmlns:a16="http://schemas.microsoft.com/office/drawing/2014/main" id="{6E3867E8-F754-4326-9D42-38736359E90F}"/>
              </a:ext>
            </a:extLst>
          </p:cNvPr>
          <p:cNvCxnSpPr>
            <a:cxnSpLocks noChangeShapeType="1"/>
          </p:cNvCxnSpPr>
          <p:nvPr/>
        </p:nvCxnSpPr>
        <p:spPr bwMode="auto">
          <a:xfrm flipV="1">
            <a:off x="1897081" y="5957451"/>
            <a:ext cx="9529208" cy="1"/>
          </a:xfrm>
          <a:prstGeom prst="straightConnector1">
            <a:avLst/>
          </a:prstGeom>
          <a:noFill/>
          <a:ln w="25400">
            <a:solidFill>
              <a:schemeClr val="tx1"/>
            </a:solidFill>
            <a:round/>
            <a:headEnd/>
            <a:tailEnd type="arrow" w="med" len="med"/>
          </a:ln>
        </p:spPr>
      </p:cxnSp>
      <p:sp>
        <p:nvSpPr>
          <p:cNvPr id="121" name="TextBox 27">
            <a:extLst>
              <a:ext uri="{FF2B5EF4-FFF2-40B4-BE49-F238E27FC236}">
                <a16:creationId xmlns:a16="http://schemas.microsoft.com/office/drawing/2014/main" id="{BD4D2543-5708-42A2-8EE2-B377DF9385FB}"/>
              </a:ext>
            </a:extLst>
          </p:cNvPr>
          <p:cNvSpPr txBox="1">
            <a:spLocks noChangeArrowheads="1"/>
          </p:cNvSpPr>
          <p:nvPr/>
        </p:nvSpPr>
        <p:spPr bwMode="auto">
          <a:xfrm>
            <a:off x="202388" y="3206608"/>
            <a:ext cx="1746540" cy="1265232"/>
          </a:xfrm>
          <a:prstGeom prst="rect">
            <a:avLst/>
          </a:prstGeom>
          <a:noFill/>
          <a:ln w="9525">
            <a:noFill/>
            <a:miter lim="800000"/>
            <a:headEnd/>
            <a:tailEnd/>
          </a:ln>
        </p:spPr>
        <p:txBody>
          <a:bodyPr wrap="square" lIns="64275" tIns="32138" rIns="64275" bIns="32138">
            <a:spAutoFit/>
          </a:bodyPr>
          <a:lstStyle/>
          <a:p>
            <a:pPr algn="ctr" eaLnBrk="1" hangingPunct="1">
              <a:defRPr/>
            </a:pPr>
            <a:r>
              <a:rPr lang="en-AU" sz="1300" b="1" dirty="0">
                <a:latin typeface="+mn-lt"/>
                <a:cs typeface="Arial"/>
              </a:rPr>
              <a:t>Stakeholder’s Influence</a:t>
            </a:r>
          </a:p>
          <a:p>
            <a:pPr algn="ctr" eaLnBrk="1" hangingPunct="1">
              <a:defRPr/>
            </a:pPr>
            <a:r>
              <a:rPr lang="en-AU" sz="1300" i="1" dirty="0">
                <a:latin typeface="+mn-lt"/>
                <a:cs typeface="Arial"/>
              </a:rPr>
              <a:t>Extent to which this group or person’s buy-in is needed to move forward</a:t>
            </a:r>
          </a:p>
        </p:txBody>
      </p:sp>
      <p:sp>
        <p:nvSpPr>
          <p:cNvPr id="6" name="TextBox 5">
            <a:extLst>
              <a:ext uri="{FF2B5EF4-FFF2-40B4-BE49-F238E27FC236}">
                <a16:creationId xmlns:a16="http://schemas.microsoft.com/office/drawing/2014/main" id="{DEB285D0-8F6C-4E31-8EF4-24D043585532}"/>
              </a:ext>
            </a:extLst>
          </p:cNvPr>
          <p:cNvSpPr txBox="1"/>
          <p:nvPr/>
        </p:nvSpPr>
        <p:spPr>
          <a:xfrm>
            <a:off x="8323036" y="705793"/>
            <a:ext cx="1953489" cy="446162"/>
          </a:xfrm>
          <a:prstGeom prst="rect">
            <a:avLst/>
          </a:prstGeom>
          <a:noFill/>
        </p:spPr>
        <p:txBody>
          <a:bodyPr wrap="square" rtlCol="0">
            <a:spAutoFit/>
          </a:bodyPr>
          <a:lstStyle/>
          <a:p>
            <a:pPr algn="r"/>
            <a:r>
              <a:rPr lang="en-AU" sz="1100" b="1" dirty="0">
                <a:solidFill>
                  <a:schemeClr val="tx1"/>
                </a:solidFill>
                <a:latin typeface="Arial" pitchFamily="34" charset="0"/>
                <a:cs typeface="Arial" pitchFamily="34" charset="0"/>
              </a:rPr>
              <a:t>Who must be in contact with each stakeholder?</a:t>
            </a:r>
            <a:endParaRPr lang="en-AU" dirty="0"/>
          </a:p>
        </p:txBody>
      </p:sp>
      <p:sp>
        <p:nvSpPr>
          <p:cNvPr id="131" name="Rounded Rectangle 31">
            <a:extLst>
              <a:ext uri="{FF2B5EF4-FFF2-40B4-BE49-F238E27FC236}">
                <a16:creationId xmlns:a16="http://schemas.microsoft.com/office/drawing/2014/main" id="{C76B7FBD-575B-4C5A-8FB1-1F63D05FA9D3}"/>
              </a:ext>
            </a:extLst>
          </p:cNvPr>
          <p:cNvSpPr/>
          <p:nvPr/>
        </p:nvSpPr>
        <p:spPr bwMode="auto">
          <a:xfrm>
            <a:off x="10336145" y="461336"/>
            <a:ext cx="1196241" cy="288000"/>
          </a:xfrm>
          <a:prstGeom prst="roundRect">
            <a:avLst>
              <a:gd name="adj" fmla="val 3792"/>
            </a:avLst>
          </a:prstGeom>
          <a:solidFill>
            <a:schemeClr val="tx1">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050" b="1" i="0" u="none" strike="noStrike" kern="0" cap="none" spc="0" normalizeH="0" baseline="0" noProof="0" dirty="0">
                <a:ln>
                  <a:noFill/>
                </a:ln>
                <a:effectLst/>
                <a:uLnTx/>
                <a:uFillTx/>
              </a:rPr>
              <a:t>John</a:t>
            </a:r>
          </a:p>
        </p:txBody>
      </p:sp>
      <p:sp>
        <p:nvSpPr>
          <p:cNvPr id="132" name="Rounded Rectangle 31">
            <a:extLst>
              <a:ext uri="{FF2B5EF4-FFF2-40B4-BE49-F238E27FC236}">
                <a16:creationId xmlns:a16="http://schemas.microsoft.com/office/drawing/2014/main" id="{C4702D20-AE96-4591-B64C-5F6124810436}"/>
              </a:ext>
            </a:extLst>
          </p:cNvPr>
          <p:cNvSpPr/>
          <p:nvPr/>
        </p:nvSpPr>
        <p:spPr bwMode="auto">
          <a:xfrm>
            <a:off x="10333550" y="1138478"/>
            <a:ext cx="1196241" cy="288000"/>
          </a:xfrm>
          <a:prstGeom prst="roundRect">
            <a:avLst>
              <a:gd name="adj" fmla="val 3792"/>
            </a:avLst>
          </a:prstGeom>
          <a:solidFill>
            <a:schemeClr val="accent5">
              <a:lumMod val="20000"/>
              <a:lumOff val="8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050" b="1" i="0" u="none" strike="noStrike" kern="0" cap="none" spc="0" normalizeH="0" baseline="0" noProof="0" dirty="0">
                <a:ln>
                  <a:noFill/>
                </a:ln>
                <a:effectLst/>
                <a:uLnTx/>
                <a:uFillTx/>
              </a:rPr>
              <a:t>Raphael</a:t>
            </a:r>
          </a:p>
        </p:txBody>
      </p:sp>
      <p:sp>
        <p:nvSpPr>
          <p:cNvPr id="133" name="Rounded Rectangle 31">
            <a:extLst>
              <a:ext uri="{FF2B5EF4-FFF2-40B4-BE49-F238E27FC236}">
                <a16:creationId xmlns:a16="http://schemas.microsoft.com/office/drawing/2014/main" id="{3C778625-C3D1-48F2-9A33-8781BDF318D9}"/>
              </a:ext>
            </a:extLst>
          </p:cNvPr>
          <p:cNvSpPr/>
          <p:nvPr/>
        </p:nvSpPr>
        <p:spPr bwMode="auto">
          <a:xfrm>
            <a:off x="10336145" y="799907"/>
            <a:ext cx="1196241" cy="288000"/>
          </a:xfrm>
          <a:prstGeom prst="roundRect">
            <a:avLst>
              <a:gd name="adj" fmla="val 3792"/>
            </a:avLst>
          </a:prstGeom>
          <a:solidFill>
            <a:schemeClr val="accent4">
              <a:lumMod val="20000"/>
              <a:lumOff val="8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050" b="1" i="0" u="none" strike="noStrike" kern="0" cap="none" spc="0" normalizeH="0" baseline="0" noProof="0" dirty="0">
                <a:ln>
                  <a:noFill/>
                </a:ln>
                <a:effectLst/>
                <a:uLnTx/>
                <a:uFillTx/>
              </a:rPr>
              <a:t>Jean</a:t>
            </a:r>
          </a:p>
        </p:txBody>
      </p:sp>
      <p:sp>
        <p:nvSpPr>
          <p:cNvPr id="2" name="TextBox 28">
            <a:extLst>
              <a:ext uri="{FF2B5EF4-FFF2-40B4-BE49-F238E27FC236}">
                <a16:creationId xmlns:a16="http://schemas.microsoft.com/office/drawing/2014/main" id="{AAA2B60C-A8E8-C9C2-B4C9-7AADE0F72F00}"/>
              </a:ext>
            </a:extLst>
          </p:cNvPr>
          <p:cNvSpPr txBox="1">
            <a:spLocks noChangeArrowheads="1"/>
          </p:cNvSpPr>
          <p:nvPr/>
        </p:nvSpPr>
        <p:spPr bwMode="auto">
          <a:xfrm>
            <a:off x="1345403" y="1575481"/>
            <a:ext cx="501702"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sp>
        <p:nvSpPr>
          <p:cNvPr id="4" name="TextBox 30">
            <a:extLst>
              <a:ext uri="{FF2B5EF4-FFF2-40B4-BE49-F238E27FC236}">
                <a16:creationId xmlns:a16="http://schemas.microsoft.com/office/drawing/2014/main" id="{9BE3A7CF-047C-237A-2866-EAD83447E312}"/>
              </a:ext>
            </a:extLst>
          </p:cNvPr>
          <p:cNvSpPr txBox="1">
            <a:spLocks noChangeArrowheads="1"/>
          </p:cNvSpPr>
          <p:nvPr/>
        </p:nvSpPr>
        <p:spPr bwMode="auto">
          <a:xfrm>
            <a:off x="1710258" y="6002411"/>
            <a:ext cx="464833"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Low</a:t>
            </a:r>
          </a:p>
        </p:txBody>
      </p:sp>
      <p:sp>
        <p:nvSpPr>
          <p:cNvPr id="5" name="TextBox 4">
            <a:extLst>
              <a:ext uri="{FF2B5EF4-FFF2-40B4-BE49-F238E27FC236}">
                <a16:creationId xmlns:a16="http://schemas.microsoft.com/office/drawing/2014/main" id="{A107A082-33B7-14E5-3905-D72CC0C1B7C7}"/>
              </a:ext>
            </a:extLst>
          </p:cNvPr>
          <p:cNvSpPr txBox="1">
            <a:spLocks noChangeArrowheads="1"/>
          </p:cNvSpPr>
          <p:nvPr/>
        </p:nvSpPr>
        <p:spPr bwMode="auto">
          <a:xfrm>
            <a:off x="11030684" y="6013138"/>
            <a:ext cx="501702"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cxnSp>
        <p:nvCxnSpPr>
          <p:cNvPr id="9" name="Straight Connector 8">
            <a:extLst>
              <a:ext uri="{FF2B5EF4-FFF2-40B4-BE49-F238E27FC236}">
                <a16:creationId xmlns:a16="http://schemas.microsoft.com/office/drawing/2014/main" id="{53914054-A9B8-E547-5030-2B3F6D3874C0}"/>
              </a:ext>
            </a:extLst>
          </p:cNvPr>
          <p:cNvCxnSpPr/>
          <p:nvPr/>
        </p:nvCxnSpPr>
        <p:spPr>
          <a:xfrm>
            <a:off x="10264071" y="461336"/>
            <a:ext cx="0" cy="96514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ounded Rectangle 31">
            <a:extLst>
              <a:ext uri="{FF2B5EF4-FFF2-40B4-BE49-F238E27FC236}">
                <a16:creationId xmlns:a16="http://schemas.microsoft.com/office/drawing/2014/main" id="{F03C6816-00CE-1208-10B7-1030D0761CF2}"/>
              </a:ext>
            </a:extLst>
          </p:cNvPr>
          <p:cNvSpPr/>
          <p:nvPr/>
        </p:nvSpPr>
        <p:spPr bwMode="auto">
          <a:xfrm>
            <a:off x="4442766" y="206786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Senior Management</a:t>
            </a:r>
          </a:p>
        </p:txBody>
      </p:sp>
      <p:sp>
        <p:nvSpPr>
          <p:cNvPr id="19" name="Rounded Rectangle 31">
            <a:extLst>
              <a:ext uri="{FF2B5EF4-FFF2-40B4-BE49-F238E27FC236}">
                <a16:creationId xmlns:a16="http://schemas.microsoft.com/office/drawing/2014/main" id="{AFBC29E4-48AB-6604-6F09-5B6C641F4DC8}"/>
              </a:ext>
            </a:extLst>
          </p:cNvPr>
          <p:cNvSpPr/>
          <p:nvPr/>
        </p:nvSpPr>
        <p:spPr bwMode="auto">
          <a:xfrm>
            <a:off x="2198676" y="2880004"/>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Shareholders</a:t>
            </a:r>
          </a:p>
        </p:txBody>
      </p:sp>
      <p:sp>
        <p:nvSpPr>
          <p:cNvPr id="20" name="Rounded Rectangle 31">
            <a:extLst>
              <a:ext uri="{FF2B5EF4-FFF2-40B4-BE49-F238E27FC236}">
                <a16:creationId xmlns:a16="http://schemas.microsoft.com/office/drawing/2014/main" id="{6B56998B-95E0-F77D-8CFB-676C9814801F}"/>
              </a:ext>
            </a:extLst>
          </p:cNvPr>
          <p:cNvSpPr/>
          <p:nvPr/>
        </p:nvSpPr>
        <p:spPr bwMode="auto">
          <a:xfrm>
            <a:off x="4442766" y="2880004"/>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Trade Associations</a:t>
            </a:r>
          </a:p>
        </p:txBody>
      </p:sp>
      <p:sp>
        <p:nvSpPr>
          <p:cNvPr id="21" name="Rounded Rectangle 31">
            <a:extLst>
              <a:ext uri="{FF2B5EF4-FFF2-40B4-BE49-F238E27FC236}">
                <a16:creationId xmlns:a16="http://schemas.microsoft.com/office/drawing/2014/main" id="{AFE2A620-4970-41B3-0846-C34DFAE9AB44}"/>
              </a:ext>
            </a:extLst>
          </p:cNvPr>
          <p:cNvSpPr/>
          <p:nvPr/>
        </p:nvSpPr>
        <p:spPr bwMode="auto">
          <a:xfrm>
            <a:off x="6934259" y="2067865"/>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Managers</a:t>
            </a:r>
          </a:p>
        </p:txBody>
      </p:sp>
      <p:sp>
        <p:nvSpPr>
          <p:cNvPr id="22" name="Rounded Rectangle 31">
            <a:extLst>
              <a:ext uri="{FF2B5EF4-FFF2-40B4-BE49-F238E27FC236}">
                <a16:creationId xmlns:a16="http://schemas.microsoft.com/office/drawing/2014/main" id="{C138A1FE-27AD-281C-5642-0FF74F36ED79}"/>
              </a:ext>
            </a:extLst>
          </p:cNvPr>
          <p:cNvSpPr/>
          <p:nvPr/>
        </p:nvSpPr>
        <p:spPr bwMode="auto">
          <a:xfrm>
            <a:off x="9178349" y="2067865"/>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Customers of product A</a:t>
            </a:r>
          </a:p>
        </p:txBody>
      </p:sp>
      <p:sp>
        <p:nvSpPr>
          <p:cNvPr id="23" name="Rounded Rectangle 31">
            <a:extLst>
              <a:ext uri="{FF2B5EF4-FFF2-40B4-BE49-F238E27FC236}">
                <a16:creationId xmlns:a16="http://schemas.microsoft.com/office/drawing/2014/main" id="{081002AC-F33A-027D-0043-27F39E65D9D5}"/>
              </a:ext>
            </a:extLst>
          </p:cNvPr>
          <p:cNvSpPr/>
          <p:nvPr/>
        </p:nvSpPr>
        <p:spPr bwMode="auto">
          <a:xfrm>
            <a:off x="6934259" y="2880004"/>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24" name="Rounded Rectangle 31">
            <a:extLst>
              <a:ext uri="{FF2B5EF4-FFF2-40B4-BE49-F238E27FC236}">
                <a16:creationId xmlns:a16="http://schemas.microsoft.com/office/drawing/2014/main" id="{5BE82994-CD96-0198-FD07-79E5BD435C3D}"/>
              </a:ext>
            </a:extLst>
          </p:cNvPr>
          <p:cNvSpPr/>
          <p:nvPr/>
        </p:nvSpPr>
        <p:spPr bwMode="auto">
          <a:xfrm>
            <a:off x="9178349" y="2880004"/>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5" name="Rounded Rectangle 31">
            <a:extLst>
              <a:ext uri="{FF2B5EF4-FFF2-40B4-BE49-F238E27FC236}">
                <a16:creationId xmlns:a16="http://schemas.microsoft.com/office/drawing/2014/main" id="{B72537B4-8AC0-83C5-44F7-2B1FC430F691}"/>
              </a:ext>
            </a:extLst>
          </p:cNvPr>
          <p:cNvSpPr/>
          <p:nvPr/>
        </p:nvSpPr>
        <p:spPr bwMode="auto">
          <a:xfrm>
            <a:off x="2198676" y="4228805"/>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Press</a:t>
            </a:r>
          </a:p>
        </p:txBody>
      </p:sp>
      <p:sp>
        <p:nvSpPr>
          <p:cNvPr id="36" name="Rounded Rectangle 31">
            <a:extLst>
              <a:ext uri="{FF2B5EF4-FFF2-40B4-BE49-F238E27FC236}">
                <a16:creationId xmlns:a16="http://schemas.microsoft.com/office/drawing/2014/main" id="{35AFB243-4F77-599A-D3A2-A49031AAF57A}"/>
              </a:ext>
            </a:extLst>
          </p:cNvPr>
          <p:cNvSpPr/>
          <p:nvPr/>
        </p:nvSpPr>
        <p:spPr bwMode="auto">
          <a:xfrm>
            <a:off x="4442766" y="422880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Government</a:t>
            </a:r>
          </a:p>
        </p:txBody>
      </p:sp>
      <p:sp>
        <p:nvSpPr>
          <p:cNvPr id="37" name="Rounded Rectangle 31">
            <a:extLst>
              <a:ext uri="{FF2B5EF4-FFF2-40B4-BE49-F238E27FC236}">
                <a16:creationId xmlns:a16="http://schemas.microsoft.com/office/drawing/2014/main" id="{14EC2043-7710-580F-1276-4F179E384446}"/>
              </a:ext>
            </a:extLst>
          </p:cNvPr>
          <p:cNvSpPr/>
          <p:nvPr/>
        </p:nvSpPr>
        <p:spPr bwMode="auto">
          <a:xfrm>
            <a:off x="2198676" y="5040944"/>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Government</a:t>
            </a:r>
          </a:p>
        </p:txBody>
      </p:sp>
      <p:sp>
        <p:nvSpPr>
          <p:cNvPr id="38" name="Rounded Rectangle 31">
            <a:extLst>
              <a:ext uri="{FF2B5EF4-FFF2-40B4-BE49-F238E27FC236}">
                <a16:creationId xmlns:a16="http://schemas.microsoft.com/office/drawing/2014/main" id="{1E0E70CC-85C1-365B-244E-8289C8A69B30}"/>
              </a:ext>
            </a:extLst>
          </p:cNvPr>
          <p:cNvSpPr/>
          <p:nvPr/>
        </p:nvSpPr>
        <p:spPr bwMode="auto">
          <a:xfrm>
            <a:off x="4442766" y="5040944"/>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9" name="Rounded Rectangle 31">
            <a:extLst>
              <a:ext uri="{FF2B5EF4-FFF2-40B4-BE49-F238E27FC236}">
                <a16:creationId xmlns:a16="http://schemas.microsoft.com/office/drawing/2014/main" id="{577FFF82-D32A-A088-E7D5-41F1EF02EA36}"/>
              </a:ext>
            </a:extLst>
          </p:cNvPr>
          <p:cNvSpPr/>
          <p:nvPr/>
        </p:nvSpPr>
        <p:spPr bwMode="auto">
          <a:xfrm>
            <a:off x="6934259" y="422880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Customers of product B</a:t>
            </a:r>
          </a:p>
        </p:txBody>
      </p:sp>
      <p:sp>
        <p:nvSpPr>
          <p:cNvPr id="40" name="Rounded Rectangle 31">
            <a:extLst>
              <a:ext uri="{FF2B5EF4-FFF2-40B4-BE49-F238E27FC236}">
                <a16:creationId xmlns:a16="http://schemas.microsoft.com/office/drawing/2014/main" id="{8F2F3D1B-95FB-3A26-CD49-AD3A1AA34471}"/>
              </a:ext>
            </a:extLst>
          </p:cNvPr>
          <p:cNvSpPr/>
          <p:nvPr/>
        </p:nvSpPr>
        <p:spPr bwMode="auto">
          <a:xfrm>
            <a:off x="9178349" y="4228805"/>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Suppliers</a:t>
            </a:r>
          </a:p>
        </p:txBody>
      </p:sp>
      <p:sp>
        <p:nvSpPr>
          <p:cNvPr id="41" name="Rounded Rectangle 31">
            <a:extLst>
              <a:ext uri="{FF2B5EF4-FFF2-40B4-BE49-F238E27FC236}">
                <a16:creationId xmlns:a16="http://schemas.microsoft.com/office/drawing/2014/main" id="{76CD55CD-DB43-B844-A8AC-B8E9AAB43CCC}"/>
              </a:ext>
            </a:extLst>
          </p:cNvPr>
          <p:cNvSpPr/>
          <p:nvPr/>
        </p:nvSpPr>
        <p:spPr bwMode="auto">
          <a:xfrm>
            <a:off x="6934259" y="5040944"/>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42" name="Rounded Rectangle 31">
            <a:extLst>
              <a:ext uri="{FF2B5EF4-FFF2-40B4-BE49-F238E27FC236}">
                <a16:creationId xmlns:a16="http://schemas.microsoft.com/office/drawing/2014/main" id="{38C7DECD-5D79-FBD1-E653-792ED65E8EAF}"/>
              </a:ext>
            </a:extLst>
          </p:cNvPr>
          <p:cNvSpPr/>
          <p:nvPr/>
        </p:nvSpPr>
        <p:spPr bwMode="auto">
          <a:xfrm>
            <a:off x="9178349" y="5040944"/>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8" name="Rectangle: Rounded Corners 45">
            <a:extLst>
              <a:ext uri="{FF2B5EF4-FFF2-40B4-BE49-F238E27FC236}">
                <a16:creationId xmlns:a16="http://schemas.microsoft.com/office/drawing/2014/main" id="{71479DA5-A742-784D-2014-DFDD33151080}"/>
              </a:ext>
            </a:extLst>
          </p:cNvPr>
          <p:cNvSpPr/>
          <p:nvPr/>
        </p:nvSpPr>
        <p:spPr>
          <a:xfrm>
            <a:off x="9803752" y="36434"/>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Tree>
    <p:extLst>
      <p:ext uri="{BB962C8B-B14F-4D97-AF65-F5344CB8AC3E}">
        <p14:creationId xmlns:p14="http://schemas.microsoft.com/office/powerpoint/2010/main" val="3647286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23846930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5" imgW="344" imgH="344" progId="TCLayout.ActiveDocument.1">
                  <p:embed/>
                </p:oleObj>
              </mc:Choice>
              <mc:Fallback>
                <p:oleObj name="think-cell Folie" r:id="rId1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vert="horz">
            <a:normAutofit/>
          </a:bodyPr>
          <a:lstStyle/>
          <a:p>
            <a:r>
              <a:rPr lang="en-US" kern="0" dirty="0"/>
              <a:t>Stakeholder map</a:t>
            </a:r>
            <a:endParaRPr lang="en-US"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39</a:t>
            </a:fld>
            <a:endParaRPr lang="en-US" sz="1000" dirty="0">
              <a:solidFill>
                <a:srgbClr val="ADAFBB"/>
              </a:solidFill>
            </a:endParaRPr>
          </a:p>
        </p:txBody>
      </p:sp>
      <p:sp>
        <p:nvSpPr>
          <p:cNvPr id="40" name="Rectangle 40">
            <a:extLst>
              <a:ext uri="{FF2B5EF4-FFF2-40B4-BE49-F238E27FC236}">
                <a16:creationId xmlns:a16="http://schemas.microsoft.com/office/drawing/2014/main" id="{ECE2435D-9B35-42C4-8EA5-BDA11DAD3C57}"/>
              </a:ext>
            </a:extLst>
          </p:cNvPr>
          <p:cNvSpPr>
            <a:spLocks noChangeArrowheads="1"/>
          </p:cNvSpPr>
          <p:nvPr>
            <p:custDataLst>
              <p:tags r:id="rId3"/>
            </p:custDataLst>
          </p:nvPr>
        </p:nvSpPr>
        <p:spPr bwMode="auto">
          <a:xfrm>
            <a:off x="569540" y="6565972"/>
            <a:ext cx="10984571" cy="153888"/>
          </a:xfrm>
          <a:prstGeom prst="rect">
            <a:avLst/>
          </a:prstGeom>
          <a:noFill/>
          <a:ln w="9525">
            <a:noFill/>
            <a:miter lim="800000"/>
            <a:headEnd/>
            <a:tailEnd/>
          </a:ln>
          <a:effectLst/>
        </p:spPr>
        <p:txBody>
          <a:bodyPr wrap="square" lIns="0" tIns="0" rIns="0" bIns="0">
            <a:spAutoFit/>
          </a:bodyPr>
          <a:lstStyle/>
          <a:p>
            <a:pPr lvl="0" defTabSz="3489325">
              <a:defRPr/>
            </a:pPr>
            <a:r>
              <a:rPr lang="en-GB" sz="1000" b="1" dirty="0"/>
              <a:t>Note</a:t>
            </a:r>
            <a:r>
              <a:rPr lang="en-GB" sz="1000" dirty="0"/>
              <a:t>: By “Impact”, we mean the </a:t>
            </a:r>
            <a:r>
              <a:rPr lang="en-US" sz="1000" dirty="0"/>
              <a:t>extent to which the project will impact this group/person. And by “influence”, we mean the extent to which this group or person’s buy-in is needed to move forward.</a:t>
            </a:r>
            <a:endParaRPr kumimoji="0" lang="en-GB" sz="1000" u="none" strike="noStrike" kern="1200" cap="none" spc="0" normalizeH="0" baseline="0" noProof="0" dirty="0">
              <a:ln>
                <a:noFill/>
              </a:ln>
              <a:effectLst/>
              <a:uLnTx/>
              <a:uFillTx/>
            </a:endParaRPr>
          </a:p>
        </p:txBody>
      </p:sp>
      <p:sp>
        <p:nvSpPr>
          <p:cNvPr id="18" name="Rectangle 39">
            <a:extLst>
              <a:ext uri="{FF2B5EF4-FFF2-40B4-BE49-F238E27FC236}">
                <a16:creationId xmlns:a16="http://schemas.microsoft.com/office/drawing/2014/main" id="{120B2005-D3F1-4EF3-8679-8C842CCC6BE7}"/>
              </a:ext>
            </a:extLst>
          </p:cNvPr>
          <p:cNvSpPr>
            <a:spLocks noChangeArrowheads="1"/>
          </p:cNvSpPr>
          <p:nvPr>
            <p:custDataLst>
              <p:tags r:id="rId4"/>
            </p:custDataLst>
          </p:nvPr>
        </p:nvSpPr>
        <p:spPr bwMode="auto">
          <a:xfrm>
            <a:off x="762070" y="3375856"/>
            <a:ext cx="1149354" cy="394980"/>
          </a:xfrm>
          <a:prstGeom prst="rect">
            <a:avLst/>
          </a:prstGeom>
          <a:noFill/>
          <a:ln w="9525">
            <a:noFill/>
            <a:miter lim="800000"/>
            <a:headEnd/>
            <a:tailEnd/>
          </a:ln>
          <a:effectLst/>
        </p:spPr>
        <p:txBody>
          <a:bodyPr wrap="none" lIns="180975" tIns="88900" rIns="180975" bIns="88900">
            <a:spAutoFit/>
          </a:bodyPr>
          <a:lstStyle/>
          <a:p>
            <a:pPr marL="0" marR="0" lvl="0" indent="0" algn="l" defTabSz="3489325"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effectLst/>
                <a:uLnTx/>
                <a:uFillTx/>
                <a:ea typeface="+mn-ea"/>
                <a:cs typeface="+mn-cs"/>
              </a:rPr>
              <a:t>Influence</a:t>
            </a:r>
          </a:p>
        </p:txBody>
      </p:sp>
      <p:sp>
        <p:nvSpPr>
          <p:cNvPr id="19" name="Rectangle 40">
            <a:extLst>
              <a:ext uri="{FF2B5EF4-FFF2-40B4-BE49-F238E27FC236}">
                <a16:creationId xmlns:a16="http://schemas.microsoft.com/office/drawing/2014/main" id="{C563BF8B-11C0-457C-8585-97227861CAF7}"/>
              </a:ext>
            </a:extLst>
          </p:cNvPr>
          <p:cNvSpPr>
            <a:spLocks noChangeArrowheads="1"/>
          </p:cNvSpPr>
          <p:nvPr>
            <p:custDataLst>
              <p:tags r:id="rId5"/>
            </p:custDataLst>
          </p:nvPr>
        </p:nvSpPr>
        <p:spPr bwMode="auto">
          <a:xfrm>
            <a:off x="6395974" y="5877852"/>
            <a:ext cx="942566" cy="394980"/>
          </a:xfrm>
          <a:prstGeom prst="rect">
            <a:avLst/>
          </a:prstGeom>
          <a:noFill/>
          <a:ln w="9525">
            <a:noFill/>
            <a:miter lim="800000"/>
            <a:headEnd/>
            <a:tailEnd/>
          </a:ln>
          <a:effectLst/>
        </p:spPr>
        <p:txBody>
          <a:bodyPr wrap="none" lIns="180975" tIns="88900" rIns="180975" bIns="88900">
            <a:spAutoFit/>
          </a:bodyPr>
          <a:lstStyle/>
          <a:p>
            <a:pPr marL="0" marR="0" lvl="0" indent="0" algn="ctr" defTabSz="3489325" rtl="0" eaLnBrk="1" fontAlgn="auto" latinLnBrk="0" hangingPunct="1">
              <a:lnSpc>
                <a:spcPct val="100000"/>
              </a:lnSpc>
              <a:spcBef>
                <a:spcPts val="0"/>
              </a:spcBef>
              <a:spcAft>
                <a:spcPts val="0"/>
              </a:spcAft>
              <a:buClrTx/>
              <a:buSzTx/>
              <a:buFontTx/>
              <a:buNone/>
              <a:tabLst/>
              <a:defRPr/>
            </a:pPr>
            <a:r>
              <a:rPr lang="en-GB" sz="1400" b="1" dirty="0"/>
              <a:t>Impact</a:t>
            </a:r>
            <a:endParaRPr kumimoji="0" lang="en-GB" sz="1400" b="1" i="0" u="none" strike="noStrike" kern="1200" cap="none" spc="0" normalizeH="0" baseline="0" noProof="0" dirty="0">
              <a:ln>
                <a:noFill/>
              </a:ln>
              <a:effectLst/>
              <a:uLnTx/>
              <a:uFillTx/>
            </a:endParaRPr>
          </a:p>
        </p:txBody>
      </p:sp>
      <p:sp>
        <p:nvSpPr>
          <p:cNvPr id="20" name="Rectangle 38">
            <a:extLst>
              <a:ext uri="{FF2B5EF4-FFF2-40B4-BE49-F238E27FC236}">
                <a16:creationId xmlns:a16="http://schemas.microsoft.com/office/drawing/2014/main" id="{376F7C80-026B-4B3A-AB14-6F6EFCAE7548}"/>
              </a:ext>
            </a:extLst>
          </p:cNvPr>
          <p:cNvSpPr>
            <a:spLocks noChangeArrowheads="1"/>
          </p:cNvSpPr>
          <p:nvPr>
            <p:custDataLst>
              <p:tags r:id="rId6"/>
            </p:custDataLst>
          </p:nvPr>
        </p:nvSpPr>
        <p:spPr bwMode="auto">
          <a:xfrm>
            <a:off x="8780985" y="5526241"/>
            <a:ext cx="554639"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High</a:t>
            </a:r>
          </a:p>
        </p:txBody>
      </p:sp>
      <p:sp>
        <p:nvSpPr>
          <p:cNvPr id="33" name="Rectangle 38">
            <a:extLst>
              <a:ext uri="{FF2B5EF4-FFF2-40B4-BE49-F238E27FC236}">
                <a16:creationId xmlns:a16="http://schemas.microsoft.com/office/drawing/2014/main" id="{8EF50BAD-F12F-4D7C-A78B-ADDDD3F46157}"/>
              </a:ext>
            </a:extLst>
          </p:cNvPr>
          <p:cNvSpPr>
            <a:spLocks noChangeArrowheads="1"/>
          </p:cNvSpPr>
          <p:nvPr>
            <p:custDataLst>
              <p:tags r:id="rId7"/>
            </p:custDataLst>
          </p:nvPr>
        </p:nvSpPr>
        <p:spPr bwMode="auto">
          <a:xfrm>
            <a:off x="4418928" y="5526241"/>
            <a:ext cx="514563"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Low</a:t>
            </a:r>
          </a:p>
        </p:txBody>
      </p:sp>
      <p:sp>
        <p:nvSpPr>
          <p:cNvPr id="34" name="Rectangle 38">
            <a:extLst>
              <a:ext uri="{FF2B5EF4-FFF2-40B4-BE49-F238E27FC236}">
                <a16:creationId xmlns:a16="http://schemas.microsoft.com/office/drawing/2014/main" id="{2FBE1297-2737-4C89-ABB5-D2D8EE590602}"/>
              </a:ext>
            </a:extLst>
          </p:cNvPr>
          <p:cNvSpPr>
            <a:spLocks noChangeArrowheads="1"/>
          </p:cNvSpPr>
          <p:nvPr>
            <p:custDataLst>
              <p:tags r:id="rId8"/>
            </p:custDataLst>
          </p:nvPr>
        </p:nvSpPr>
        <p:spPr bwMode="auto">
          <a:xfrm>
            <a:off x="1911424" y="4362058"/>
            <a:ext cx="514564"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Low</a:t>
            </a:r>
          </a:p>
        </p:txBody>
      </p:sp>
      <p:sp>
        <p:nvSpPr>
          <p:cNvPr id="35" name="Rectangle 38">
            <a:extLst>
              <a:ext uri="{FF2B5EF4-FFF2-40B4-BE49-F238E27FC236}">
                <a16:creationId xmlns:a16="http://schemas.microsoft.com/office/drawing/2014/main" id="{08BFE6EC-2473-4589-8CDE-34942E676F3A}"/>
              </a:ext>
            </a:extLst>
          </p:cNvPr>
          <p:cNvSpPr>
            <a:spLocks noChangeArrowheads="1"/>
          </p:cNvSpPr>
          <p:nvPr>
            <p:custDataLst>
              <p:tags r:id="rId9"/>
            </p:custDataLst>
          </p:nvPr>
        </p:nvSpPr>
        <p:spPr bwMode="auto">
          <a:xfrm>
            <a:off x="1891386" y="2476216"/>
            <a:ext cx="554639"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High</a:t>
            </a:r>
          </a:p>
        </p:txBody>
      </p:sp>
      <p:sp>
        <p:nvSpPr>
          <p:cNvPr id="36" name="Rectangle 35">
            <a:extLst>
              <a:ext uri="{FF2B5EF4-FFF2-40B4-BE49-F238E27FC236}">
                <a16:creationId xmlns:a16="http://schemas.microsoft.com/office/drawing/2014/main" id="{76BC9A1F-3DC4-4815-807A-991D32C41796}"/>
              </a:ext>
            </a:extLst>
          </p:cNvPr>
          <p:cNvSpPr/>
          <p:nvPr/>
        </p:nvSpPr>
        <p:spPr bwMode="auto">
          <a:xfrm>
            <a:off x="2478684" y="1687419"/>
            <a:ext cx="4395051" cy="1886012"/>
          </a:xfrm>
          <a:prstGeom prst="rect">
            <a:avLst/>
          </a:prstGeom>
          <a:solidFill>
            <a:srgbClr val="EBF2FF"/>
          </a:solidFill>
          <a:ln>
            <a:solidFill>
              <a:schemeClr val="bg1">
                <a:lumMod val="6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p:txBody>
      </p:sp>
      <p:sp>
        <p:nvSpPr>
          <p:cNvPr id="37" name="Rectangle 36">
            <a:extLst>
              <a:ext uri="{FF2B5EF4-FFF2-40B4-BE49-F238E27FC236}">
                <a16:creationId xmlns:a16="http://schemas.microsoft.com/office/drawing/2014/main" id="{EE1AED67-4BD8-49C9-8B17-5FA680FE68FD}"/>
              </a:ext>
            </a:extLst>
          </p:cNvPr>
          <p:cNvSpPr/>
          <p:nvPr/>
        </p:nvSpPr>
        <p:spPr bwMode="auto">
          <a:xfrm>
            <a:off x="6860779" y="1687419"/>
            <a:ext cx="4395051" cy="1886012"/>
          </a:xfrm>
          <a:prstGeom prst="rect">
            <a:avLst/>
          </a:prstGeom>
          <a:solidFill>
            <a:schemeClr val="tx1"/>
          </a:solidFill>
          <a:ln>
            <a:solidFill>
              <a:schemeClr val="bg1">
                <a:lumMod val="65000"/>
              </a:schemeClr>
            </a:solidFill>
          </a:ln>
        </p:spPr>
        <p:txBody>
          <a:bodyPr wrap="square" lIns="91428" tIns="45715" rIns="91428" bIns="45715" rtlCol="0" anchor="ctr">
            <a:noAutofit/>
          </a:bodyPr>
          <a:lstStyle/>
          <a:p>
            <a:pPr marL="98425" indent="-98425" defTabSz="623853" fontAlgn="base">
              <a:spcBef>
                <a:spcPts val="200"/>
              </a:spcBef>
              <a:spcAft>
                <a:spcPts val="200"/>
              </a:spcAft>
              <a:buClr>
                <a:schemeClr val="bg1"/>
              </a:buClr>
              <a:buFont typeface="Arial" panose="020B0604020202020204" pitchFamily="34" charset="0"/>
              <a:buChar char="•"/>
            </a:pPr>
            <a:r>
              <a:rPr lang="en-US" sz="1050" dirty="0">
                <a:solidFill>
                  <a:schemeClr val="bg1"/>
                </a:solidFill>
                <a:cs typeface="Times New Roman" pitchFamily="18" charset="0"/>
              </a:rPr>
              <a:t>Insert the name of the stakeholder group</a:t>
            </a:r>
          </a:p>
          <a:p>
            <a:pPr marL="98425" indent="-98425" defTabSz="623853" fontAlgn="base">
              <a:spcBef>
                <a:spcPts val="200"/>
              </a:spcBef>
              <a:spcAft>
                <a:spcPts val="200"/>
              </a:spcAft>
              <a:buClr>
                <a:schemeClr val="bg1"/>
              </a:buClr>
              <a:buFont typeface="Arial" panose="020B0604020202020204" pitchFamily="34" charset="0"/>
              <a:buChar char="•"/>
            </a:pPr>
            <a:r>
              <a:rPr lang="en-US" sz="1050" dirty="0">
                <a:solidFill>
                  <a:schemeClr val="bg1"/>
                </a:solidFill>
                <a:cs typeface="Times New Roman" pitchFamily="18" charset="0"/>
              </a:rPr>
              <a:t>Insert the name of the stakeholder group</a:t>
            </a:r>
          </a:p>
        </p:txBody>
      </p:sp>
      <p:sp>
        <p:nvSpPr>
          <p:cNvPr id="38" name="Rectangle 37">
            <a:extLst>
              <a:ext uri="{FF2B5EF4-FFF2-40B4-BE49-F238E27FC236}">
                <a16:creationId xmlns:a16="http://schemas.microsoft.com/office/drawing/2014/main" id="{68F7FCB9-87E5-4929-8464-1B0DDDEABFAB}"/>
              </a:ext>
            </a:extLst>
          </p:cNvPr>
          <p:cNvSpPr/>
          <p:nvPr/>
        </p:nvSpPr>
        <p:spPr bwMode="auto">
          <a:xfrm>
            <a:off x="2478684" y="3573261"/>
            <a:ext cx="4395051" cy="1886012"/>
          </a:xfrm>
          <a:prstGeom prst="rect">
            <a:avLst/>
          </a:prstGeom>
          <a:solidFill>
            <a:schemeClr val="bg1">
              <a:lumMod val="95000"/>
            </a:schemeClr>
          </a:solidFill>
          <a:ln>
            <a:solidFill>
              <a:schemeClr val="bg1">
                <a:lumMod val="6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p:txBody>
      </p:sp>
      <p:sp>
        <p:nvSpPr>
          <p:cNvPr id="39" name="Rectangle 38">
            <a:extLst>
              <a:ext uri="{FF2B5EF4-FFF2-40B4-BE49-F238E27FC236}">
                <a16:creationId xmlns:a16="http://schemas.microsoft.com/office/drawing/2014/main" id="{725BFBCF-898E-4CD7-960C-D53B862D3685}"/>
              </a:ext>
            </a:extLst>
          </p:cNvPr>
          <p:cNvSpPr/>
          <p:nvPr/>
        </p:nvSpPr>
        <p:spPr bwMode="auto">
          <a:xfrm>
            <a:off x="6860779" y="3573261"/>
            <a:ext cx="4395051" cy="1886012"/>
          </a:xfrm>
          <a:prstGeom prst="rect">
            <a:avLst/>
          </a:prstGeom>
          <a:solidFill>
            <a:srgbClr val="EBF2FF"/>
          </a:solidFill>
          <a:ln>
            <a:solidFill>
              <a:schemeClr val="bg1">
                <a:lumMod val="6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p:txBody>
      </p:sp>
      <p:sp>
        <p:nvSpPr>
          <p:cNvPr id="41" name="Rectangle 40">
            <a:extLst>
              <a:ext uri="{FF2B5EF4-FFF2-40B4-BE49-F238E27FC236}">
                <a16:creationId xmlns:a16="http://schemas.microsoft.com/office/drawing/2014/main" id="{FCD208A3-C808-4F9E-86E5-28D242F55DEA}"/>
              </a:ext>
            </a:extLst>
          </p:cNvPr>
          <p:cNvSpPr>
            <a:spLocks noChangeArrowheads="1"/>
          </p:cNvSpPr>
          <p:nvPr>
            <p:custDataLst>
              <p:tags r:id="rId10"/>
            </p:custDataLst>
          </p:nvPr>
        </p:nvSpPr>
        <p:spPr bwMode="auto">
          <a:xfrm>
            <a:off x="3169992" y="1722323"/>
            <a:ext cx="3012434" cy="394980"/>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400" b="1" dirty="0"/>
              <a:t>Maintain Confidence</a:t>
            </a:r>
          </a:p>
        </p:txBody>
      </p:sp>
      <p:sp>
        <p:nvSpPr>
          <p:cNvPr id="42" name="Rectangle 40">
            <a:extLst>
              <a:ext uri="{FF2B5EF4-FFF2-40B4-BE49-F238E27FC236}">
                <a16:creationId xmlns:a16="http://schemas.microsoft.com/office/drawing/2014/main" id="{6D0BF924-FD92-4849-BACE-2952FCA546A0}"/>
              </a:ext>
            </a:extLst>
          </p:cNvPr>
          <p:cNvSpPr>
            <a:spLocks noChangeArrowheads="1"/>
          </p:cNvSpPr>
          <p:nvPr>
            <p:custDataLst>
              <p:tags r:id="rId11"/>
            </p:custDataLst>
          </p:nvPr>
        </p:nvSpPr>
        <p:spPr bwMode="auto">
          <a:xfrm>
            <a:off x="7552087" y="1722323"/>
            <a:ext cx="3012434" cy="394980"/>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400" b="1" dirty="0">
                <a:solidFill>
                  <a:schemeClr val="bg1"/>
                </a:solidFill>
              </a:rPr>
              <a:t>Collaborate</a:t>
            </a:r>
          </a:p>
        </p:txBody>
      </p:sp>
      <p:sp>
        <p:nvSpPr>
          <p:cNvPr id="43" name="Rectangle 40">
            <a:extLst>
              <a:ext uri="{FF2B5EF4-FFF2-40B4-BE49-F238E27FC236}">
                <a16:creationId xmlns:a16="http://schemas.microsoft.com/office/drawing/2014/main" id="{43C56DC6-24E6-4EBB-8736-6ED4351480F6}"/>
              </a:ext>
            </a:extLst>
          </p:cNvPr>
          <p:cNvSpPr>
            <a:spLocks noChangeArrowheads="1"/>
          </p:cNvSpPr>
          <p:nvPr>
            <p:custDataLst>
              <p:tags r:id="rId12"/>
            </p:custDataLst>
          </p:nvPr>
        </p:nvSpPr>
        <p:spPr bwMode="auto">
          <a:xfrm>
            <a:off x="3169992" y="3599846"/>
            <a:ext cx="3012434" cy="394980"/>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400" b="1" dirty="0"/>
              <a:t>Monitor and Respond</a:t>
            </a:r>
          </a:p>
        </p:txBody>
      </p:sp>
      <p:sp>
        <p:nvSpPr>
          <p:cNvPr id="44" name="Rectangle 40">
            <a:extLst>
              <a:ext uri="{FF2B5EF4-FFF2-40B4-BE49-F238E27FC236}">
                <a16:creationId xmlns:a16="http://schemas.microsoft.com/office/drawing/2014/main" id="{F97CD135-61EB-4734-A4CC-3BF734757C22}"/>
              </a:ext>
            </a:extLst>
          </p:cNvPr>
          <p:cNvSpPr>
            <a:spLocks noChangeArrowheads="1"/>
          </p:cNvSpPr>
          <p:nvPr>
            <p:custDataLst>
              <p:tags r:id="rId13"/>
            </p:custDataLst>
          </p:nvPr>
        </p:nvSpPr>
        <p:spPr bwMode="auto">
          <a:xfrm>
            <a:off x="7552087" y="3599846"/>
            <a:ext cx="3012434" cy="394980"/>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400" b="1" dirty="0"/>
              <a:t>Keep Informed</a:t>
            </a:r>
          </a:p>
        </p:txBody>
      </p:sp>
      <p:cxnSp>
        <p:nvCxnSpPr>
          <p:cNvPr id="5" name="Straight Connector 4">
            <a:extLst>
              <a:ext uri="{FF2B5EF4-FFF2-40B4-BE49-F238E27FC236}">
                <a16:creationId xmlns:a16="http://schemas.microsoft.com/office/drawing/2014/main" id="{19E0FDC5-AF41-470C-9B7C-158086D2852C}"/>
              </a:ext>
            </a:extLst>
          </p:cNvPr>
          <p:cNvCxnSpPr>
            <a:cxnSpLocks/>
          </p:cNvCxnSpPr>
          <p:nvPr/>
        </p:nvCxnSpPr>
        <p:spPr>
          <a:xfrm>
            <a:off x="1891386" y="1687419"/>
            <a:ext cx="0" cy="377185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7AE0F4F-69A7-4D1D-A7D9-711E643BA95F}"/>
              </a:ext>
            </a:extLst>
          </p:cNvPr>
          <p:cNvCxnSpPr>
            <a:cxnSpLocks/>
          </p:cNvCxnSpPr>
          <p:nvPr/>
        </p:nvCxnSpPr>
        <p:spPr>
          <a:xfrm>
            <a:off x="2478684" y="5877852"/>
            <a:ext cx="877714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ounded Rectangular Callout 19">
            <a:extLst>
              <a:ext uri="{FF2B5EF4-FFF2-40B4-BE49-F238E27FC236}">
                <a16:creationId xmlns:a16="http://schemas.microsoft.com/office/drawing/2014/main" id="{A793ADAC-559B-48BF-B2DB-177DB2401270}"/>
              </a:ext>
            </a:extLst>
          </p:cNvPr>
          <p:cNvSpPr/>
          <p:nvPr/>
        </p:nvSpPr>
        <p:spPr bwMode="auto">
          <a:xfrm>
            <a:off x="5039368" y="496694"/>
            <a:ext cx="4598343" cy="565416"/>
          </a:xfrm>
          <a:prstGeom prst="wedgeRoundRectCallout">
            <a:avLst>
              <a:gd name="adj1" fmla="val -32936"/>
              <a:gd name="adj2" fmla="val 9291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Stakeholder Matrix will help you manage your stakeholders effectively. You’ll see in the next slide another template you may prefer.</a:t>
            </a:r>
          </a:p>
        </p:txBody>
      </p:sp>
      <p:sp>
        <p:nvSpPr>
          <p:cNvPr id="6" name="Rectangle: Rounded Corners 3">
            <a:extLst>
              <a:ext uri="{FF2B5EF4-FFF2-40B4-BE49-F238E27FC236}">
                <a16:creationId xmlns:a16="http://schemas.microsoft.com/office/drawing/2014/main" id="{BDD584E3-565F-AE70-8AB8-73CFA1BA8156}"/>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2</a:t>
            </a:r>
          </a:p>
        </p:txBody>
      </p:sp>
    </p:spTree>
    <p:extLst>
      <p:ext uri="{BB962C8B-B14F-4D97-AF65-F5344CB8AC3E}">
        <p14:creationId xmlns:p14="http://schemas.microsoft.com/office/powerpoint/2010/main" val="229142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vert="horz"/>
          <a:lstStyle/>
          <a:p>
            <a:r>
              <a:rPr lang="en-US" dirty="0"/>
              <a:t>Workstream timeline</a:t>
            </a:r>
            <a:endParaRPr lang="en-US" b="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4</a:t>
            </a:fld>
            <a:endParaRPr lang="en-US" dirty="0">
              <a:solidFill>
                <a:srgbClr val="ADAFBB"/>
              </a:solidFill>
            </a:endParaRPr>
          </a:p>
        </p:txBody>
      </p:sp>
      <p:graphicFrame>
        <p:nvGraphicFramePr>
          <p:cNvPr id="4" name="Table 2">
            <a:extLst>
              <a:ext uri="{FF2B5EF4-FFF2-40B4-BE49-F238E27FC236}">
                <a16:creationId xmlns:a16="http://schemas.microsoft.com/office/drawing/2014/main" id="{40C46689-0B22-9070-88BB-1D36C728D53F}"/>
              </a:ext>
            </a:extLst>
          </p:cNvPr>
          <p:cNvGraphicFramePr>
            <a:graphicFrameLocks noGrp="1"/>
          </p:cNvGraphicFramePr>
          <p:nvPr/>
        </p:nvGraphicFramePr>
        <p:xfrm>
          <a:off x="745727" y="1520825"/>
          <a:ext cx="11074803" cy="4625645"/>
        </p:xfrm>
        <a:graphic>
          <a:graphicData uri="http://schemas.openxmlformats.org/drawingml/2006/table">
            <a:tbl>
              <a:tblPr firstRow="1" bandRow="1">
                <a:tableStyleId>{1FECB4D8-DB02-4DC6-A0A2-4F2EBAE1DC90}</a:tableStyleId>
              </a:tblPr>
              <a:tblGrid>
                <a:gridCol w="651459">
                  <a:extLst>
                    <a:ext uri="{9D8B030D-6E8A-4147-A177-3AD203B41FA5}">
                      <a16:colId xmlns:a16="http://schemas.microsoft.com/office/drawing/2014/main" val="20001"/>
                    </a:ext>
                  </a:extLst>
                </a:gridCol>
                <a:gridCol w="651459">
                  <a:extLst>
                    <a:ext uri="{9D8B030D-6E8A-4147-A177-3AD203B41FA5}">
                      <a16:colId xmlns:a16="http://schemas.microsoft.com/office/drawing/2014/main" val="20002"/>
                    </a:ext>
                  </a:extLst>
                </a:gridCol>
                <a:gridCol w="651459">
                  <a:extLst>
                    <a:ext uri="{9D8B030D-6E8A-4147-A177-3AD203B41FA5}">
                      <a16:colId xmlns:a16="http://schemas.microsoft.com/office/drawing/2014/main" val="20003"/>
                    </a:ext>
                  </a:extLst>
                </a:gridCol>
                <a:gridCol w="651459">
                  <a:extLst>
                    <a:ext uri="{9D8B030D-6E8A-4147-A177-3AD203B41FA5}">
                      <a16:colId xmlns:a16="http://schemas.microsoft.com/office/drawing/2014/main" val="20004"/>
                    </a:ext>
                  </a:extLst>
                </a:gridCol>
                <a:gridCol w="651459">
                  <a:extLst>
                    <a:ext uri="{9D8B030D-6E8A-4147-A177-3AD203B41FA5}">
                      <a16:colId xmlns:a16="http://schemas.microsoft.com/office/drawing/2014/main" val="20005"/>
                    </a:ext>
                  </a:extLst>
                </a:gridCol>
                <a:gridCol w="651459">
                  <a:extLst>
                    <a:ext uri="{9D8B030D-6E8A-4147-A177-3AD203B41FA5}">
                      <a16:colId xmlns:a16="http://schemas.microsoft.com/office/drawing/2014/main" val="20006"/>
                    </a:ext>
                  </a:extLst>
                </a:gridCol>
                <a:gridCol w="651459">
                  <a:extLst>
                    <a:ext uri="{9D8B030D-6E8A-4147-A177-3AD203B41FA5}">
                      <a16:colId xmlns:a16="http://schemas.microsoft.com/office/drawing/2014/main" val="20007"/>
                    </a:ext>
                  </a:extLst>
                </a:gridCol>
                <a:gridCol w="651459">
                  <a:extLst>
                    <a:ext uri="{9D8B030D-6E8A-4147-A177-3AD203B41FA5}">
                      <a16:colId xmlns:a16="http://schemas.microsoft.com/office/drawing/2014/main" val="20008"/>
                    </a:ext>
                  </a:extLst>
                </a:gridCol>
                <a:gridCol w="651459">
                  <a:extLst>
                    <a:ext uri="{9D8B030D-6E8A-4147-A177-3AD203B41FA5}">
                      <a16:colId xmlns:a16="http://schemas.microsoft.com/office/drawing/2014/main" val="20009"/>
                    </a:ext>
                  </a:extLst>
                </a:gridCol>
                <a:gridCol w="651459">
                  <a:extLst>
                    <a:ext uri="{9D8B030D-6E8A-4147-A177-3AD203B41FA5}">
                      <a16:colId xmlns:a16="http://schemas.microsoft.com/office/drawing/2014/main" val="20010"/>
                    </a:ext>
                  </a:extLst>
                </a:gridCol>
                <a:gridCol w="651459">
                  <a:extLst>
                    <a:ext uri="{9D8B030D-6E8A-4147-A177-3AD203B41FA5}">
                      <a16:colId xmlns:a16="http://schemas.microsoft.com/office/drawing/2014/main" val="20011"/>
                    </a:ext>
                  </a:extLst>
                </a:gridCol>
                <a:gridCol w="651459">
                  <a:extLst>
                    <a:ext uri="{9D8B030D-6E8A-4147-A177-3AD203B41FA5}">
                      <a16:colId xmlns:a16="http://schemas.microsoft.com/office/drawing/2014/main" val="20012"/>
                    </a:ext>
                  </a:extLst>
                </a:gridCol>
                <a:gridCol w="651459">
                  <a:extLst>
                    <a:ext uri="{9D8B030D-6E8A-4147-A177-3AD203B41FA5}">
                      <a16:colId xmlns:a16="http://schemas.microsoft.com/office/drawing/2014/main" val="20013"/>
                    </a:ext>
                  </a:extLst>
                </a:gridCol>
                <a:gridCol w="651459">
                  <a:extLst>
                    <a:ext uri="{9D8B030D-6E8A-4147-A177-3AD203B41FA5}">
                      <a16:colId xmlns:a16="http://schemas.microsoft.com/office/drawing/2014/main" val="456066140"/>
                    </a:ext>
                  </a:extLst>
                </a:gridCol>
                <a:gridCol w="651459">
                  <a:extLst>
                    <a:ext uri="{9D8B030D-6E8A-4147-A177-3AD203B41FA5}">
                      <a16:colId xmlns:a16="http://schemas.microsoft.com/office/drawing/2014/main" val="3678363056"/>
                    </a:ext>
                  </a:extLst>
                </a:gridCol>
                <a:gridCol w="651459">
                  <a:extLst>
                    <a:ext uri="{9D8B030D-6E8A-4147-A177-3AD203B41FA5}">
                      <a16:colId xmlns:a16="http://schemas.microsoft.com/office/drawing/2014/main" val="2755779245"/>
                    </a:ext>
                  </a:extLst>
                </a:gridCol>
                <a:gridCol w="651459">
                  <a:extLst>
                    <a:ext uri="{9D8B030D-6E8A-4147-A177-3AD203B41FA5}">
                      <a16:colId xmlns:a16="http://schemas.microsoft.com/office/drawing/2014/main" val="699601926"/>
                    </a:ext>
                  </a:extLst>
                </a:gridCol>
              </a:tblGrid>
              <a:tr h="0">
                <a:tc>
                  <a:txBody>
                    <a:bodyPr/>
                    <a:lstStyle/>
                    <a:p>
                      <a:pPr algn="ctr"/>
                      <a:r>
                        <a:rPr lang="en-US" sz="1050" b="1" dirty="0">
                          <a:solidFill>
                            <a:schemeClr val="bg1"/>
                          </a:solidFill>
                          <a:latin typeface="+mj-lt"/>
                        </a:rPr>
                        <a:t>Month 0</a:t>
                      </a:r>
                    </a:p>
                  </a:txBody>
                  <a:tcPr marL="36000" marR="36000" marT="36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4">
                  <a:txBody>
                    <a:bodyPr/>
                    <a:lstStyle/>
                    <a:p>
                      <a:pPr algn="ctr"/>
                      <a:r>
                        <a:rPr lang="en-US" sz="1050" b="1" dirty="0">
                          <a:solidFill>
                            <a:schemeClr val="bg1"/>
                          </a:solidFill>
                          <a:latin typeface="+mj-lt"/>
                        </a:rPr>
                        <a:t>Month 1</a:t>
                      </a: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US" sz="10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hMerge="1">
                  <a:txBody>
                    <a:bodyPr/>
                    <a:lstStyle/>
                    <a:p>
                      <a:pPr algn="ctr"/>
                      <a:endParaRPr lang="en-US" sz="10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hMerge="1">
                  <a:txBody>
                    <a:bodyPr/>
                    <a:lstStyle/>
                    <a:p>
                      <a:pPr algn="ctr"/>
                      <a:endParaRPr lang="en-US" sz="9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gridSpan="4">
                  <a:txBody>
                    <a:bodyPr/>
                    <a:lstStyle/>
                    <a:p>
                      <a:pPr algn="ctr"/>
                      <a:r>
                        <a:rPr lang="en-US" sz="1050" b="1" dirty="0">
                          <a:solidFill>
                            <a:schemeClr val="bg1"/>
                          </a:solidFill>
                          <a:latin typeface="+mj-lt"/>
                        </a:rPr>
                        <a:t>Mo</a:t>
                      </a:r>
                      <a:r>
                        <a:rPr lang="en-US" sz="1050" b="1" baseline="0" dirty="0">
                          <a:solidFill>
                            <a:schemeClr val="bg1"/>
                          </a:solidFill>
                          <a:latin typeface="+mj-lt"/>
                        </a:rPr>
                        <a:t>nth 2</a:t>
                      </a:r>
                      <a:endParaRPr lang="en-US" sz="1050" b="1" dirty="0">
                        <a:solidFill>
                          <a:schemeClr val="bg1"/>
                        </a:solidFill>
                        <a:latin typeface="+mj-lt"/>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US" sz="10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hMerge="1">
                  <a:txBody>
                    <a:bodyPr/>
                    <a:lstStyle/>
                    <a:p>
                      <a:pPr algn="ctr"/>
                      <a:endParaRPr lang="en-US" sz="10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hMerge="1">
                  <a:txBody>
                    <a:bodyPr/>
                    <a:lstStyle/>
                    <a:p>
                      <a:pPr algn="ctr"/>
                      <a:endParaRPr lang="en-US" sz="900"/>
                    </a:p>
                  </a:txBody>
                  <a:tcPr>
                    <a:lnL w="12700" cap="flat" cmpd="sng" algn="ctr">
                      <a:solidFill>
                        <a:srgbClr val="FFFFFF"/>
                      </a:solidFill>
                      <a:prstDash val="solid"/>
                      <a:round/>
                      <a:headEnd type="none" w="med" len="med"/>
                      <a:tailEnd type="none" w="med" len="med"/>
                    </a:lnL>
                    <a:lnR w="12700" cap="flat" cmpd="sng" algn="ctr">
                      <a:solidFill>
                        <a:srgbClr val="003344"/>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gridSpan="4">
                  <a:txBody>
                    <a:bodyPr/>
                    <a:lstStyle/>
                    <a:p>
                      <a:pPr algn="ctr"/>
                      <a:r>
                        <a:rPr lang="en-US" sz="1050" b="1" dirty="0">
                          <a:solidFill>
                            <a:schemeClr val="bg1"/>
                          </a:solidFill>
                          <a:latin typeface="+mj-lt"/>
                        </a:rPr>
                        <a:t>Month 3</a:t>
                      </a: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US" sz="9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hMerge="1">
                  <a:txBody>
                    <a:bodyPr/>
                    <a:lstStyle/>
                    <a:p>
                      <a:pPr algn="ctr"/>
                      <a:endParaRPr lang="en-US" sz="10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hMerge="1">
                  <a:txBody>
                    <a:bodyPr/>
                    <a:lstStyle/>
                    <a:p>
                      <a:pPr algn="ctr"/>
                      <a:endParaRPr lang="en-US" sz="1000"/>
                    </a:p>
                  </a:txBody>
                  <a:tcPr>
                    <a:lnL w="12700" cap="flat" cmpd="sng" algn="ctr">
                      <a:solidFill>
                        <a:srgbClr val="FFFFFF"/>
                      </a:solidFill>
                      <a:prstDash val="solid"/>
                      <a:round/>
                      <a:headEnd type="none" w="med" len="med"/>
                      <a:tailEnd type="none" w="med" len="med"/>
                    </a:lnL>
                    <a:lnR w="12700" cap="flat" cmpd="sng" algn="ctr">
                      <a:solidFill>
                        <a:srgbClr val="003344"/>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gridSpan="4">
                  <a:txBody>
                    <a:bodyPr/>
                    <a:lstStyle/>
                    <a:p>
                      <a:pPr algn="ctr"/>
                      <a:r>
                        <a:rPr lang="en-US" sz="1050" b="1" dirty="0">
                          <a:solidFill>
                            <a:schemeClr val="bg1"/>
                          </a:solidFill>
                          <a:latin typeface="+mj-lt"/>
                        </a:rPr>
                        <a:t>Month 4</a:t>
                      </a:r>
                    </a:p>
                  </a:txBody>
                  <a:tcPr marL="36000" marR="36000" marT="36000" marB="360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US" sz="1000" b="1">
                        <a:solidFill>
                          <a:schemeClr val="bg1"/>
                        </a:solidFill>
                      </a:endParaRPr>
                    </a:p>
                  </a:txBody>
                  <a:tcPr marL="88627" marR="88627" marT="17725" marB="177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hMerge="1">
                  <a:txBody>
                    <a:bodyPr/>
                    <a:lstStyle/>
                    <a:p>
                      <a:pPr algn="ctr"/>
                      <a:endParaRPr lang="en-US" sz="1000" b="1">
                        <a:solidFill>
                          <a:schemeClr val="bg1"/>
                        </a:solidFill>
                      </a:endParaRPr>
                    </a:p>
                  </a:txBody>
                  <a:tcPr marL="88627" marR="88627" marT="17725" marB="177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hMerge="1">
                  <a:txBody>
                    <a:bodyPr/>
                    <a:lstStyle/>
                    <a:p>
                      <a:pPr algn="ctr"/>
                      <a:endParaRPr lang="en-US" sz="1000" b="1">
                        <a:solidFill>
                          <a:schemeClr val="bg1"/>
                        </a:solidFill>
                      </a:endParaRPr>
                    </a:p>
                  </a:txBody>
                  <a:tcPr marL="88627" marR="88627" marT="17725" marB="17725" anchor="ctr">
                    <a:lnL w="12700" cap="flat" cmpd="sng" algn="ctr">
                      <a:solidFill>
                        <a:schemeClr val="bg1"/>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233342">
                <a:tc>
                  <a:txBody>
                    <a:bodyPr/>
                    <a:lstStyle/>
                    <a:p>
                      <a:pPr algn="ctr"/>
                      <a:r>
                        <a:rPr lang="en-US" sz="1050" b="0" i="0" dirty="0">
                          <a:solidFill>
                            <a:schemeClr val="tx1"/>
                          </a:solidFill>
                          <a:latin typeface="+mj-lt"/>
                        </a:rPr>
                        <a:t>Wk -1</a:t>
                      </a:r>
                    </a:p>
                  </a:txBody>
                  <a:tcPr marL="36000" marR="36000" marT="36000" marB="3600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1</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2</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3</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4</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5</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6</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7</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8</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9</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10</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11</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12</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 13</a:t>
                      </a: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 14</a:t>
                      </a: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 15</a:t>
                      </a: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 16</a:t>
                      </a: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4160283">
                <a:tc>
                  <a:txBody>
                    <a:bodyPr/>
                    <a:lstStyle/>
                    <a:p>
                      <a:endParaRPr lang="en-US" sz="1050" dirty="0">
                        <a:solidFill>
                          <a:schemeClr val="tx1"/>
                        </a:solidFill>
                        <a:latin typeface="+mj-lt"/>
                      </a:endParaRPr>
                    </a:p>
                  </a:txBody>
                  <a:tcPr marL="36000" marR="36000" marT="36000" marB="3600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6" name="Flowchart: Process 3">
            <a:extLst>
              <a:ext uri="{FF2B5EF4-FFF2-40B4-BE49-F238E27FC236}">
                <a16:creationId xmlns:a16="http://schemas.microsoft.com/office/drawing/2014/main" id="{B01F5287-7697-F359-D98A-B5C619C819B9}"/>
              </a:ext>
            </a:extLst>
          </p:cNvPr>
          <p:cNvSpPr/>
          <p:nvPr/>
        </p:nvSpPr>
        <p:spPr>
          <a:xfrm>
            <a:off x="8576441" y="4628446"/>
            <a:ext cx="2948152" cy="404984"/>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Sprint 1 development and launch</a:t>
            </a:r>
          </a:p>
        </p:txBody>
      </p:sp>
      <p:sp>
        <p:nvSpPr>
          <p:cNvPr id="8" name="Flowchart: Process 15">
            <a:extLst>
              <a:ext uri="{FF2B5EF4-FFF2-40B4-BE49-F238E27FC236}">
                <a16:creationId xmlns:a16="http://schemas.microsoft.com/office/drawing/2014/main" id="{53BB40FE-F7C9-3A60-E8AF-A9B4DFC43580}"/>
              </a:ext>
            </a:extLst>
          </p:cNvPr>
          <p:cNvSpPr/>
          <p:nvPr/>
        </p:nvSpPr>
        <p:spPr>
          <a:xfrm>
            <a:off x="3169627" y="2861177"/>
            <a:ext cx="1496966" cy="404983"/>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Value case Prioritization| </a:t>
            </a:r>
          </a:p>
        </p:txBody>
      </p:sp>
      <p:sp>
        <p:nvSpPr>
          <p:cNvPr id="9" name="Flowchart: Process 19">
            <a:extLst>
              <a:ext uri="{FF2B5EF4-FFF2-40B4-BE49-F238E27FC236}">
                <a16:creationId xmlns:a16="http://schemas.microsoft.com/office/drawing/2014/main" id="{9B332885-BA12-CB68-B478-9438A18A297A}"/>
              </a:ext>
            </a:extLst>
          </p:cNvPr>
          <p:cNvSpPr/>
          <p:nvPr/>
        </p:nvSpPr>
        <p:spPr>
          <a:xfrm>
            <a:off x="5312980" y="3450266"/>
            <a:ext cx="4193627" cy="404984"/>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Strategy MODEL &amp; DATA MODEL PLAN: business requirements,</a:t>
            </a:r>
          </a:p>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 Data domains, data elements</a:t>
            </a:r>
          </a:p>
        </p:txBody>
      </p:sp>
      <p:sp>
        <p:nvSpPr>
          <p:cNvPr id="10" name="Flowchart: Process 21">
            <a:extLst>
              <a:ext uri="{FF2B5EF4-FFF2-40B4-BE49-F238E27FC236}">
                <a16:creationId xmlns:a16="http://schemas.microsoft.com/office/drawing/2014/main" id="{CB538320-9ACD-1EF6-5437-E71DADFBA056}"/>
              </a:ext>
            </a:extLst>
          </p:cNvPr>
          <p:cNvSpPr/>
          <p:nvPr/>
        </p:nvSpPr>
        <p:spPr>
          <a:xfrm>
            <a:off x="7234770" y="4039356"/>
            <a:ext cx="3611906" cy="404984"/>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Data governance plan</a:t>
            </a:r>
          </a:p>
        </p:txBody>
      </p:sp>
      <p:sp>
        <p:nvSpPr>
          <p:cNvPr id="11" name="Flowchart: Process 23">
            <a:extLst>
              <a:ext uri="{FF2B5EF4-FFF2-40B4-BE49-F238E27FC236}">
                <a16:creationId xmlns:a16="http://schemas.microsoft.com/office/drawing/2014/main" id="{5D663C39-3CE5-A66C-F421-7EE74F1FAD6E}"/>
              </a:ext>
            </a:extLst>
          </p:cNvPr>
          <p:cNvSpPr/>
          <p:nvPr/>
        </p:nvSpPr>
        <p:spPr>
          <a:xfrm>
            <a:off x="9695794" y="5217536"/>
            <a:ext cx="1828799" cy="404984"/>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Integrated Roadmap &amp; readout </a:t>
            </a:r>
          </a:p>
        </p:txBody>
      </p:sp>
      <p:sp>
        <p:nvSpPr>
          <p:cNvPr id="12" name="Flowchart: Process 25">
            <a:extLst>
              <a:ext uri="{FF2B5EF4-FFF2-40B4-BE49-F238E27FC236}">
                <a16:creationId xmlns:a16="http://schemas.microsoft.com/office/drawing/2014/main" id="{72D80D26-7E1C-7CBF-D431-384345342DF8}"/>
              </a:ext>
            </a:extLst>
          </p:cNvPr>
          <p:cNvSpPr/>
          <p:nvPr/>
        </p:nvSpPr>
        <p:spPr>
          <a:xfrm>
            <a:off x="2769323" y="5806627"/>
            <a:ext cx="9035326" cy="404984"/>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Change management &amp; Communication</a:t>
            </a:r>
          </a:p>
        </p:txBody>
      </p:sp>
      <p:cxnSp>
        <p:nvCxnSpPr>
          <p:cNvPr id="13" name="Straight Connector 67">
            <a:extLst>
              <a:ext uri="{FF2B5EF4-FFF2-40B4-BE49-F238E27FC236}">
                <a16:creationId xmlns:a16="http://schemas.microsoft.com/office/drawing/2014/main" id="{3B9D5F5D-1A44-0D08-579F-7AEB179935BD}"/>
              </a:ext>
            </a:extLst>
          </p:cNvPr>
          <p:cNvCxnSpPr>
            <a:cxnSpLocks/>
          </p:cNvCxnSpPr>
          <p:nvPr/>
        </p:nvCxnSpPr>
        <p:spPr>
          <a:xfrm>
            <a:off x="1925373" y="1916935"/>
            <a:ext cx="0" cy="4389555"/>
          </a:xfrm>
          <a:prstGeom prst="line">
            <a:avLst/>
          </a:prstGeom>
          <a:solidFill>
            <a:schemeClr val="bg2"/>
          </a:solidFill>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TextBox 68">
            <a:extLst>
              <a:ext uri="{FF2B5EF4-FFF2-40B4-BE49-F238E27FC236}">
                <a16:creationId xmlns:a16="http://schemas.microsoft.com/office/drawing/2014/main" id="{AEB46F20-ACFB-2B70-E754-116E30ABD7DB}"/>
              </a:ext>
            </a:extLst>
          </p:cNvPr>
          <p:cNvSpPr txBox="1"/>
          <p:nvPr/>
        </p:nvSpPr>
        <p:spPr>
          <a:xfrm>
            <a:off x="1662744" y="6209067"/>
            <a:ext cx="441714" cy="567614"/>
          </a:xfrm>
          <a:prstGeom prst="rect">
            <a:avLst/>
          </a:prstGeom>
          <a:solidFill>
            <a:schemeClr val="bg1"/>
          </a:solidFill>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C000"/>
                </a:solidFill>
                <a:effectLst/>
                <a:uLnTx/>
                <a:uFillTx/>
                <a:ea typeface="+mn-ea"/>
                <a:cs typeface="+mn-cs"/>
              </a:rPr>
              <a:t>We are here</a:t>
            </a:r>
          </a:p>
        </p:txBody>
      </p:sp>
      <p:sp>
        <p:nvSpPr>
          <p:cNvPr id="3" name="Dreieck 2">
            <a:extLst>
              <a:ext uri="{FF2B5EF4-FFF2-40B4-BE49-F238E27FC236}">
                <a16:creationId xmlns:a16="http://schemas.microsoft.com/office/drawing/2014/main" id="{2E6048D2-6B69-BD07-F8DC-2A8F29E9EA52}"/>
              </a:ext>
            </a:extLst>
          </p:cNvPr>
          <p:cNvSpPr/>
          <p:nvPr/>
        </p:nvSpPr>
        <p:spPr>
          <a:xfrm>
            <a:off x="1850550" y="6100979"/>
            <a:ext cx="132202" cy="160020"/>
          </a:xfrm>
          <a:prstGeom prst="triangl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lowchart: Process 9">
            <a:extLst>
              <a:ext uri="{FF2B5EF4-FFF2-40B4-BE49-F238E27FC236}">
                <a16:creationId xmlns:a16="http://schemas.microsoft.com/office/drawing/2014/main" id="{8185EC78-9861-17C2-A91D-F7F94A348F81}"/>
              </a:ext>
            </a:extLst>
          </p:cNvPr>
          <p:cNvSpPr/>
          <p:nvPr/>
        </p:nvSpPr>
        <p:spPr>
          <a:xfrm>
            <a:off x="745725" y="2235036"/>
            <a:ext cx="2880343" cy="442035"/>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0000"/>
                </a:solidFill>
                <a:effectLst/>
                <a:uLnTx/>
                <a:uFillTx/>
                <a:ea typeface="+mn-ea"/>
                <a:cs typeface="+mn-cs"/>
              </a:rPr>
              <a:t>Pmo</a:t>
            </a:r>
            <a:r>
              <a:rPr kumimoji="0" lang="en-US" sz="1050" b="0" i="0" u="none" strike="noStrike" kern="1200" cap="none" spc="0" normalizeH="0" baseline="0" noProof="0" dirty="0">
                <a:ln>
                  <a:noFill/>
                </a:ln>
                <a:solidFill>
                  <a:srgbClr val="000000"/>
                </a:solidFill>
                <a:effectLst/>
                <a:uLnTx/>
                <a:uFillTx/>
                <a:ea typeface="+mn-ea"/>
                <a:cs typeface="+mn-cs"/>
              </a:rPr>
              <a:t> | approach,</a:t>
            </a:r>
          </a:p>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mn-cs"/>
              </a:rPr>
              <a:t>Scope, &amp; definition | value case Prioritization</a:t>
            </a:r>
          </a:p>
        </p:txBody>
      </p:sp>
    </p:spTree>
    <p:extLst>
      <p:ext uri="{BB962C8B-B14F-4D97-AF65-F5344CB8AC3E}">
        <p14:creationId xmlns:p14="http://schemas.microsoft.com/office/powerpoint/2010/main" val="1033218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5" y="365126"/>
            <a:ext cx="10058636" cy="1091318"/>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tx1"/>
                </a:solidFill>
                <a:ea typeface="+mn-ea"/>
                <a:cs typeface="+mn-cs"/>
              </a:rPr>
              <a:t>Stakeholder map</a:t>
            </a:r>
            <a:endParaRPr kumimoji="0" lang="en-GB" sz="2400" b="1" i="0" u="none" strike="noStrike" kern="1200" cap="none" spc="0" normalizeH="0" baseline="0" noProof="0" dirty="0">
              <a:ln>
                <a:noFill/>
              </a:ln>
              <a:solidFill>
                <a:schemeClr val="tx1"/>
              </a:solidFill>
              <a:effectLst/>
              <a:uLnTx/>
              <a:uFillTx/>
              <a:ea typeface="+mn-ea"/>
              <a:cs typeface="+mn-cs"/>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graphicFrame>
        <p:nvGraphicFramePr>
          <p:cNvPr id="6" name="Table 5">
            <a:extLst>
              <a:ext uri="{FF2B5EF4-FFF2-40B4-BE49-F238E27FC236}">
                <a16:creationId xmlns:a16="http://schemas.microsoft.com/office/drawing/2014/main" id="{5C5525D8-81F1-4A24-A0BB-F27EAE382C06}"/>
              </a:ext>
            </a:extLst>
          </p:cNvPr>
          <p:cNvGraphicFramePr>
            <a:graphicFrameLocks noGrp="1"/>
          </p:cNvGraphicFramePr>
          <p:nvPr>
            <p:extLst>
              <p:ext uri="{D42A27DB-BD31-4B8C-83A1-F6EECF244321}">
                <p14:modId xmlns:p14="http://schemas.microsoft.com/office/powerpoint/2010/main" val="153171615"/>
              </p:ext>
            </p:extLst>
          </p:nvPr>
        </p:nvGraphicFramePr>
        <p:xfrm>
          <a:off x="609599" y="1605048"/>
          <a:ext cx="10977563" cy="4877437"/>
        </p:xfrm>
        <a:graphic>
          <a:graphicData uri="http://schemas.openxmlformats.org/drawingml/2006/table">
            <a:tbl>
              <a:tblPr firstRow="1" bandRow="1">
                <a:tableStyleId>{5C22544A-7EE6-4342-B048-85BDC9FD1C3A}</a:tableStyleId>
              </a:tblPr>
              <a:tblGrid>
                <a:gridCol w="5800437">
                  <a:extLst>
                    <a:ext uri="{9D8B030D-6E8A-4147-A177-3AD203B41FA5}">
                      <a16:colId xmlns:a16="http://schemas.microsoft.com/office/drawing/2014/main" val="2812679770"/>
                    </a:ext>
                  </a:extLst>
                </a:gridCol>
                <a:gridCol w="2605805">
                  <a:extLst>
                    <a:ext uri="{9D8B030D-6E8A-4147-A177-3AD203B41FA5}">
                      <a16:colId xmlns:a16="http://schemas.microsoft.com/office/drawing/2014/main" val="2852264056"/>
                    </a:ext>
                  </a:extLst>
                </a:gridCol>
                <a:gridCol w="2571321">
                  <a:extLst>
                    <a:ext uri="{9D8B030D-6E8A-4147-A177-3AD203B41FA5}">
                      <a16:colId xmlns:a16="http://schemas.microsoft.com/office/drawing/2014/main" val="937810905"/>
                    </a:ext>
                  </a:extLst>
                </a:gridCol>
              </a:tblGrid>
              <a:tr h="346141">
                <a:tc>
                  <a:txBody>
                    <a:bodyPr/>
                    <a:lstStyle/>
                    <a:p>
                      <a:pPr algn="ctr"/>
                      <a:r>
                        <a:rPr lang="en-US" sz="1400" dirty="0">
                          <a:solidFill>
                            <a:schemeClr val="bg1"/>
                          </a:solidFill>
                        </a:rPr>
                        <a:t>Stakeholder</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Stakeholder’s Influence</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Impact on Stakeholder</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39607081"/>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mn-lt"/>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7227301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e.g. Senior executives, managers, customer, team, shareholders, government</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8088395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mn-lt"/>
                          <a:ea typeface="+mn-ea"/>
                          <a:cs typeface="+mn-cs"/>
                        </a:rPr>
                        <a:t>e.g. Suppliers, the press, the public, prospective customers, trade associations</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213480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42242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8960237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63147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72184532"/>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88630639"/>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5565769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7991965"/>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13508749"/>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42719308"/>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12650204"/>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4201370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682238"/>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227702"/>
                  </a:ext>
                </a:extLst>
              </a:tr>
            </a:tbl>
          </a:graphicData>
        </a:graphic>
      </p:graphicFrame>
      <p:sp>
        <p:nvSpPr>
          <p:cNvPr id="4" name="Rectangle: Rounded Corners 3">
            <a:extLst>
              <a:ext uri="{FF2B5EF4-FFF2-40B4-BE49-F238E27FC236}">
                <a16:creationId xmlns:a16="http://schemas.microsoft.com/office/drawing/2014/main" id="{4FB5825C-5BBB-8047-6D27-0AE0DEA8A6A0}"/>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3</a:t>
            </a:r>
          </a:p>
        </p:txBody>
      </p:sp>
    </p:spTree>
    <p:extLst>
      <p:ext uri="{BB962C8B-B14F-4D97-AF65-F5344CB8AC3E}">
        <p14:creationId xmlns:p14="http://schemas.microsoft.com/office/powerpoint/2010/main" val="423301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35979425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5" y="365126"/>
            <a:ext cx="11072066" cy="1091318"/>
          </a:xfrm>
        </p:spPr>
        <p:txBody>
          <a:bodyPr vert="horz">
            <a:normAutofit/>
          </a:bodyPr>
          <a:lstStyle/>
          <a:p>
            <a:r>
              <a:rPr lang="en-US" kern="0" dirty="0"/>
              <a:t>Defining the key messages to communicate / Define the narrative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41</a:t>
            </a:fld>
            <a:endParaRPr lang="en-US" sz="1000" dirty="0">
              <a:solidFill>
                <a:srgbClr val="ADAFBB"/>
              </a:solidFill>
            </a:endParaRPr>
          </a:p>
        </p:txBody>
      </p:sp>
      <p:sp>
        <p:nvSpPr>
          <p:cNvPr id="37" name="Rectangle 36">
            <a:extLst>
              <a:ext uri="{FF2B5EF4-FFF2-40B4-BE49-F238E27FC236}">
                <a16:creationId xmlns:a16="http://schemas.microsoft.com/office/drawing/2014/main" id="{D34C0F3E-39DD-4821-A7B7-73DE7974B274}"/>
              </a:ext>
            </a:extLst>
          </p:cNvPr>
          <p:cNvSpPr/>
          <p:nvPr/>
        </p:nvSpPr>
        <p:spPr bwMode="auto">
          <a:xfrm>
            <a:off x="613087" y="1649921"/>
            <a:ext cx="1564056" cy="10980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solidFill>
                  <a:schemeClr val="bg1"/>
                </a:solidFill>
                <a:latin typeface="Arial" charset="0"/>
                <a:cs typeface="Times New Roman" pitchFamily="18" charset="0"/>
              </a:rPr>
              <a:t>Messages about the business today</a:t>
            </a:r>
          </a:p>
        </p:txBody>
      </p:sp>
      <p:sp>
        <p:nvSpPr>
          <p:cNvPr id="38" name="Rectangle 37">
            <a:extLst>
              <a:ext uri="{FF2B5EF4-FFF2-40B4-BE49-F238E27FC236}">
                <a16:creationId xmlns:a16="http://schemas.microsoft.com/office/drawing/2014/main" id="{7FB41C1E-D03A-4BD8-93DB-B06ED6F487C7}"/>
              </a:ext>
            </a:extLst>
          </p:cNvPr>
          <p:cNvSpPr/>
          <p:nvPr/>
        </p:nvSpPr>
        <p:spPr bwMode="auto">
          <a:xfrm>
            <a:off x="2253343" y="1649921"/>
            <a:ext cx="9333819" cy="1097726"/>
          </a:xfrm>
          <a:prstGeom prst="rect">
            <a:avLst/>
          </a:prstGeom>
          <a:solidFill>
            <a:schemeClr val="bg1"/>
          </a:solidFill>
          <a:ln>
            <a:noFill/>
          </a:ln>
        </p:spPr>
        <p:txBody>
          <a:bodyPr wrap="square" lIns="91428" tIns="45715" rIns="91428" bIns="45715" rtlCol="0" anchor="t">
            <a:spAutoFit/>
          </a:bodyPr>
          <a:lstStyle/>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current situation and the rationale for the change</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Business issues or drivers that created the need for change</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Competitive issues or changes in the marketplace</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Customer issues</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Financial issues</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What might happen if a change is not made</a:t>
            </a:r>
          </a:p>
        </p:txBody>
      </p:sp>
      <p:sp>
        <p:nvSpPr>
          <p:cNvPr id="45" name="Rectangle 44">
            <a:extLst>
              <a:ext uri="{FF2B5EF4-FFF2-40B4-BE49-F238E27FC236}">
                <a16:creationId xmlns:a16="http://schemas.microsoft.com/office/drawing/2014/main" id="{3D3C8175-A3FD-4A5B-8D35-1938F92AC36F}"/>
              </a:ext>
            </a:extLst>
          </p:cNvPr>
          <p:cNvSpPr/>
          <p:nvPr/>
        </p:nvSpPr>
        <p:spPr bwMode="auto">
          <a:xfrm>
            <a:off x="613087" y="2847007"/>
            <a:ext cx="1564056" cy="14400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solidFill>
                  <a:schemeClr val="bg1"/>
                </a:solidFill>
                <a:latin typeface="Arial" charset="0"/>
                <a:cs typeface="Times New Roman" pitchFamily="18" charset="0"/>
              </a:rPr>
              <a:t>Messages about the change</a:t>
            </a:r>
          </a:p>
        </p:txBody>
      </p:sp>
      <p:sp>
        <p:nvSpPr>
          <p:cNvPr id="46" name="Rectangle 45">
            <a:extLst>
              <a:ext uri="{FF2B5EF4-FFF2-40B4-BE49-F238E27FC236}">
                <a16:creationId xmlns:a16="http://schemas.microsoft.com/office/drawing/2014/main" id="{F072E714-1A3F-4452-942F-875A7761411B}"/>
              </a:ext>
            </a:extLst>
          </p:cNvPr>
          <p:cNvSpPr/>
          <p:nvPr/>
        </p:nvSpPr>
        <p:spPr bwMode="auto">
          <a:xfrm>
            <a:off x="2253343" y="2847007"/>
            <a:ext cx="9333819" cy="1441410"/>
          </a:xfrm>
          <a:prstGeom prst="rect">
            <a:avLst/>
          </a:prstGeom>
          <a:solidFill>
            <a:schemeClr val="bg1"/>
          </a:solidFill>
          <a:ln>
            <a:noFill/>
          </a:ln>
        </p:spPr>
        <p:txBody>
          <a:bodyPr wrap="square" lIns="91428" tIns="45715" rIns="91428" bIns="45715" rtlCol="0" anchor="t">
            <a:spAutoFit/>
          </a:bodyPr>
          <a:lstStyle/>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A vision of the organization after the change takes place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Scope of the change (including process scope, organizational scope, systems and technology scope)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Objectives for the change (what does success look like)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Overall time frame to implement the change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Alignment of the change with the business strategy</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How big the change is needed (how big is the gap between today and the future state)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Who is most impacted and who is least impacted</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basics of what is changing, how it will change and when it will change, including what will not change</a:t>
            </a:r>
          </a:p>
        </p:txBody>
      </p:sp>
      <p:sp>
        <p:nvSpPr>
          <p:cNvPr id="47" name="Rectangle 46">
            <a:extLst>
              <a:ext uri="{FF2B5EF4-FFF2-40B4-BE49-F238E27FC236}">
                <a16:creationId xmlns:a16="http://schemas.microsoft.com/office/drawing/2014/main" id="{85398876-D608-4873-AAA4-1EBEC907E860}"/>
              </a:ext>
            </a:extLst>
          </p:cNvPr>
          <p:cNvSpPr/>
          <p:nvPr/>
        </p:nvSpPr>
        <p:spPr bwMode="auto">
          <a:xfrm>
            <a:off x="613087" y="4387503"/>
            <a:ext cx="1564056" cy="12708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solidFill>
                  <a:schemeClr val="bg1"/>
                </a:solidFill>
                <a:latin typeface="Arial" charset="0"/>
                <a:cs typeface="Times New Roman" pitchFamily="18" charset="0"/>
              </a:rPr>
              <a:t>Messages about how the change impacts employees</a:t>
            </a:r>
          </a:p>
        </p:txBody>
      </p:sp>
      <p:sp>
        <p:nvSpPr>
          <p:cNvPr id="48" name="Rectangle 47">
            <a:extLst>
              <a:ext uri="{FF2B5EF4-FFF2-40B4-BE49-F238E27FC236}">
                <a16:creationId xmlns:a16="http://schemas.microsoft.com/office/drawing/2014/main" id="{6AA4100E-534B-4CA5-91DE-BF5D57C440B8}"/>
              </a:ext>
            </a:extLst>
          </p:cNvPr>
          <p:cNvSpPr/>
          <p:nvPr/>
        </p:nvSpPr>
        <p:spPr bwMode="auto">
          <a:xfrm>
            <a:off x="2252362" y="4387503"/>
            <a:ext cx="9333819" cy="1269568"/>
          </a:xfrm>
          <a:prstGeom prst="rect">
            <a:avLst/>
          </a:prstGeom>
          <a:solidFill>
            <a:schemeClr val="bg1"/>
          </a:solidFill>
          <a:ln>
            <a:noFill/>
          </a:ln>
        </p:spPr>
        <p:txBody>
          <a:bodyPr wrap="square" lIns="91428" tIns="45715" rIns="91428" bIns="45715" rtlCol="0" anchor="t">
            <a:spAutoFit/>
          </a:bodyPr>
          <a:lstStyle/>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impact of the change on the day-to-day activities of each employee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“What’s in it for me” (WIIFM) from the employee’s perspective </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Implications of the change on job security</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Specific behaviors and activities expected from the employee, including support of the change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Procedures for getting help and assistance during the change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Ways to provide feedback</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expectation that change will happen and is not a choice</a:t>
            </a:r>
          </a:p>
        </p:txBody>
      </p:sp>
      <p:sp>
        <p:nvSpPr>
          <p:cNvPr id="49" name="Rectangle 48">
            <a:extLst>
              <a:ext uri="{FF2B5EF4-FFF2-40B4-BE49-F238E27FC236}">
                <a16:creationId xmlns:a16="http://schemas.microsoft.com/office/drawing/2014/main" id="{CD34BA20-B0D9-4E62-B61E-0DDEB096AD78}"/>
              </a:ext>
            </a:extLst>
          </p:cNvPr>
          <p:cNvSpPr/>
          <p:nvPr/>
        </p:nvSpPr>
        <p:spPr bwMode="auto">
          <a:xfrm>
            <a:off x="613087" y="5757390"/>
            <a:ext cx="1564056" cy="5832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solidFill>
                  <a:schemeClr val="bg1"/>
                </a:solidFill>
                <a:latin typeface="Arial" charset="0"/>
                <a:cs typeface="Times New Roman" pitchFamily="18" charset="0"/>
              </a:rPr>
              <a:t>Status updates and progress reports</a:t>
            </a:r>
          </a:p>
        </p:txBody>
      </p:sp>
      <p:sp>
        <p:nvSpPr>
          <p:cNvPr id="51" name="Rounded Rectangle 43">
            <a:extLst>
              <a:ext uri="{FF2B5EF4-FFF2-40B4-BE49-F238E27FC236}">
                <a16:creationId xmlns:a16="http://schemas.microsoft.com/office/drawing/2014/main" id="{2DBFFE09-5F31-451C-A994-1D6B80D1C90F}"/>
              </a:ext>
            </a:extLst>
          </p:cNvPr>
          <p:cNvSpPr/>
          <p:nvPr/>
        </p:nvSpPr>
        <p:spPr bwMode="auto">
          <a:xfrm>
            <a:off x="2252362" y="5757390"/>
            <a:ext cx="9334800" cy="582605"/>
          </a:xfrm>
          <a:prstGeom prst="rect">
            <a:avLst/>
          </a:prstGeom>
          <a:solidFill>
            <a:schemeClr val="bg1"/>
          </a:solidFill>
          <a:ln>
            <a:noFill/>
          </a:ln>
          <a:effectLst/>
        </p:spPr>
        <p:txBody>
          <a:bodyPr wrap="square" lIns="91428" tIns="45715" rIns="91428" bIns="45715" numCol="2" rtlCol="0" anchor="ctr">
            <a:noAutofit/>
          </a:bodyPr>
          <a:lstStyle/>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The schedule for the project overall</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When will new information be available</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How will information be shared about the project</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Major milestones and deliverables</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Key decision points</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Early success stories</a:t>
            </a:r>
          </a:p>
        </p:txBody>
      </p:sp>
    </p:spTree>
    <p:extLst>
      <p:ext uri="{BB962C8B-B14F-4D97-AF65-F5344CB8AC3E}">
        <p14:creationId xmlns:p14="http://schemas.microsoft.com/office/powerpoint/2010/main" val="3015103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6958690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Change communication</a:t>
            </a:r>
            <a:br>
              <a:rPr lang="en-US" sz="2400" dirty="0"/>
            </a:br>
            <a:r>
              <a:rPr lang="en-US" b="0" dirty="0"/>
              <a:t>Please be aware to answer the following six questions within your change story</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42</a:t>
            </a:fld>
            <a:endParaRPr lang="en-US" sz="1000" dirty="0">
              <a:solidFill>
                <a:srgbClr val="ADAFBB"/>
              </a:solidFill>
            </a:endParaRPr>
          </a:p>
        </p:txBody>
      </p:sp>
      <p:sp>
        <p:nvSpPr>
          <p:cNvPr id="34" name="TextBox 3">
            <a:extLst>
              <a:ext uri="{FF2B5EF4-FFF2-40B4-BE49-F238E27FC236}">
                <a16:creationId xmlns:a16="http://schemas.microsoft.com/office/drawing/2014/main" id="{41578CCB-AD26-EBA3-E812-2A0CD24AEE91}"/>
              </a:ext>
            </a:extLst>
          </p:cNvPr>
          <p:cNvSpPr txBox="1"/>
          <p:nvPr/>
        </p:nvSpPr>
        <p:spPr>
          <a:xfrm>
            <a:off x="514350" y="2214145"/>
            <a:ext cx="11169650" cy="2970557"/>
          </a:xfrm>
          <a:prstGeom prst="rect">
            <a:avLst/>
          </a:prstGeom>
          <a:noFill/>
        </p:spPr>
        <p:txBody>
          <a:bodyPr wrap="square" rtlCol="0">
            <a:spAutoFit/>
          </a:bodyPr>
          <a:lstStyle/>
          <a:p>
            <a:pPr marL="285750" indent="-285750">
              <a:lnSpc>
                <a:spcPct val="200000"/>
              </a:lnSpc>
              <a:buFont typeface="+mj-lt"/>
              <a:buAutoNum type="arabicPeriod"/>
            </a:pPr>
            <a:r>
              <a:rPr lang="de-DE" sz="1600" dirty="0"/>
              <a:t>WHERE do </a:t>
            </a:r>
            <a:r>
              <a:rPr lang="de-DE" sz="1600" dirty="0" err="1"/>
              <a:t>we</a:t>
            </a:r>
            <a:r>
              <a:rPr lang="de-DE" sz="1600" dirty="0"/>
              <a:t> </a:t>
            </a:r>
            <a:r>
              <a:rPr lang="de-DE" sz="1600" dirty="0" err="1"/>
              <a:t>come</a:t>
            </a:r>
            <a:r>
              <a:rPr lang="de-DE" sz="1600" dirty="0"/>
              <a:t> </a:t>
            </a:r>
            <a:r>
              <a:rPr lang="de-DE" sz="1600" dirty="0" err="1"/>
              <a:t>from</a:t>
            </a:r>
            <a:r>
              <a:rPr lang="de-DE" sz="1600" dirty="0"/>
              <a:t>, </a:t>
            </a:r>
            <a:r>
              <a:rPr lang="de-DE" sz="1600" dirty="0" err="1"/>
              <a:t>where</a:t>
            </a:r>
            <a:r>
              <a:rPr lang="de-DE" sz="1600" dirty="0"/>
              <a:t> </a:t>
            </a:r>
            <a:r>
              <a:rPr lang="de-DE" sz="1600" dirty="0" err="1"/>
              <a:t>are</a:t>
            </a:r>
            <a:r>
              <a:rPr lang="de-DE" sz="1600" dirty="0"/>
              <a:t> </a:t>
            </a:r>
            <a:r>
              <a:rPr lang="de-DE" sz="1600" dirty="0" err="1"/>
              <a:t>we</a:t>
            </a:r>
            <a:r>
              <a:rPr lang="de-DE" sz="1600" dirty="0"/>
              <a:t> </a:t>
            </a:r>
            <a:r>
              <a:rPr lang="de-DE" sz="1600" dirty="0" err="1"/>
              <a:t>today</a:t>
            </a:r>
            <a:r>
              <a:rPr lang="de-DE" sz="1600" dirty="0"/>
              <a:t>?</a:t>
            </a:r>
          </a:p>
          <a:p>
            <a:pPr marL="285750" indent="-285750">
              <a:lnSpc>
                <a:spcPct val="200000"/>
              </a:lnSpc>
              <a:buFont typeface="+mj-lt"/>
              <a:buAutoNum type="arabicPeriod"/>
            </a:pPr>
            <a:r>
              <a:rPr lang="de-DE" sz="1600" dirty="0"/>
              <a:t>WHERE do </a:t>
            </a:r>
            <a:r>
              <a:rPr lang="de-DE" sz="1600" dirty="0" err="1"/>
              <a:t>we</a:t>
            </a:r>
            <a:r>
              <a:rPr lang="de-DE" sz="1600" dirty="0"/>
              <a:t> </a:t>
            </a:r>
            <a:r>
              <a:rPr lang="de-DE" sz="1600" dirty="0" err="1"/>
              <a:t>want</a:t>
            </a:r>
            <a:r>
              <a:rPr lang="de-DE" sz="1600" dirty="0"/>
              <a:t> </a:t>
            </a:r>
            <a:r>
              <a:rPr lang="de-DE" sz="1600" dirty="0" err="1"/>
              <a:t>to</a:t>
            </a:r>
            <a:r>
              <a:rPr lang="de-DE" sz="1600" dirty="0"/>
              <a:t> </a:t>
            </a:r>
            <a:r>
              <a:rPr lang="de-DE" sz="1600" dirty="0" err="1"/>
              <a:t>go</a:t>
            </a:r>
            <a:r>
              <a:rPr lang="de-DE" sz="1600" dirty="0"/>
              <a:t> and </a:t>
            </a:r>
            <a:r>
              <a:rPr lang="de-DE" sz="1600" dirty="0" err="1"/>
              <a:t>what</a:t>
            </a:r>
            <a:r>
              <a:rPr lang="de-DE" sz="1600" dirty="0"/>
              <a:t> do </a:t>
            </a:r>
            <a:r>
              <a:rPr lang="de-DE" sz="1600" dirty="0" err="1"/>
              <a:t>we</a:t>
            </a:r>
            <a:r>
              <a:rPr lang="de-DE" sz="1600" dirty="0"/>
              <a:t> </a:t>
            </a:r>
            <a:r>
              <a:rPr lang="de-DE" sz="1600" dirty="0" err="1"/>
              <a:t>want</a:t>
            </a:r>
            <a:r>
              <a:rPr lang="de-DE" sz="1600" dirty="0"/>
              <a:t> </a:t>
            </a:r>
            <a:r>
              <a:rPr lang="de-DE" sz="1600" dirty="0" err="1"/>
              <a:t>to</a:t>
            </a:r>
            <a:r>
              <a:rPr lang="de-DE" sz="1600" dirty="0"/>
              <a:t> </a:t>
            </a:r>
            <a:r>
              <a:rPr lang="de-DE" sz="1600" dirty="0" err="1"/>
              <a:t>achieve</a:t>
            </a:r>
            <a:r>
              <a:rPr lang="de-DE" sz="1600" dirty="0"/>
              <a:t>?</a:t>
            </a:r>
          </a:p>
          <a:p>
            <a:pPr marL="285750" indent="-285750">
              <a:lnSpc>
                <a:spcPct val="200000"/>
              </a:lnSpc>
              <a:buFont typeface="+mj-lt"/>
              <a:buAutoNum type="arabicPeriod"/>
            </a:pPr>
            <a:r>
              <a:rPr lang="de-DE" sz="1600" dirty="0"/>
              <a:t>WHY do </a:t>
            </a:r>
            <a:r>
              <a:rPr lang="de-DE" sz="1600" dirty="0" err="1"/>
              <a:t>we</a:t>
            </a:r>
            <a:r>
              <a:rPr lang="de-DE" sz="1600" dirty="0"/>
              <a:t> </a:t>
            </a:r>
            <a:r>
              <a:rPr lang="de-DE" sz="1600" dirty="0" err="1"/>
              <a:t>want</a:t>
            </a:r>
            <a:r>
              <a:rPr lang="de-DE" sz="1600" dirty="0"/>
              <a:t> </a:t>
            </a:r>
            <a:r>
              <a:rPr lang="de-DE" sz="1600" dirty="0" err="1"/>
              <a:t>to</a:t>
            </a:r>
            <a:r>
              <a:rPr lang="de-DE" sz="1600" dirty="0"/>
              <a:t> </a:t>
            </a:r>
            <a:r>
              <a:rPr lang="de-DE" sz="1600" dirty="0" err="1"/>
              <a:t>get</a:t>
            </a:r>
            <a:r>
              <a:rPr lang="de-DE" sz="1600" dirty="0"/>
              <a:t> </a:t>
            </a:r>
            <a:r>
              <a:rPr lang="de-DE" sz="1600" dirty="0" err="1"/>
              <a:t>there</a:t>
            </a:r>
            <a:r>
              <a:rPr lang="de-DE" sz="1600" dirty="0"/>
              <a:t>?</a:t>
            </a:r>
          </a:p>
          <a:p>
            <a:pPr marL="285750" indent="-285750">
              <a:lnSpc>
                <a:spcPct val="200000"/>
              </a:lnSpc>
              <a:buFont typeface="+mj-lt"/>
              <a:buAutoNum type="arabicPeriod"/>
            </a:pPr>
            <a:r>
              <a:rPr lang="de-DE" sz="1600" dirty="0"/>
              <a:t>WHAT </a:t>
            </a:r>
            <a:r>
              <a:rPr lang="de-DE" sz="1600" dirty="0" err="1"/>
              <a:t>is</a:t>
            </a:r>
            <a:r>
              <a:rPr lang="de-DE" sz="1600" dirty="0"/>
              <a:t> </a:t>
            </a:r>
            <a:r>
              <a:rPr lang="de-DE" sz="1600" dirty="0" err="1"/>
              <a:t>changing</a:t>
            </a:r>
            <a:r>
              <a:rPr lang="de-DE" sz="1600" dirty="0"/>
              <a:t> at </a:t>
            </a:r>
            <a:r>
              <a:rPr lang="de-DE" sz="1600" dirty="0" err="1"/>
              <a:t>the</a:t>
            </a:r>
            <a:r>
              <a:rPr lang="de-DE" sz="1600" dirty="0"/>
              <a:t> </a:t>
            </a:r>
            <a:r>
              <a:rPr lang="de-DE" sz="1600" dirty="0" err="1"/>
              <a:t>core</a:t>
            </a:r>
            <a:r>
              <a:rPr lang="de-DE" sz="1600" dirty="0"/>
              <a:t>?</a:t>
            </a:r>
          </a:p>
          <a:p>
            <a:pPr marL="285750" indent="-285750">
              <a:lnSpc>
                <a:spcPct val="200000"/>
              </a:lnSpc>
              <a:buFont typeface="+mj-lt"/>
              <a:buAutoNum type="arabicPeriod"/>
            </a:pPr>
            <a:r>
              <a:rPr lang="de-DE" sz="1600" dirty="0"/>
              <a:t>HOW do </a:t>
            </a:r>
            <a:r>
              <a:rPr lang="de-DE" sz="1600" dirty="0" err="1"/>
              <a:t>we</a:t>
            </a:r>
            <a:r>
              <a:rPr lang="de-DE" sz="1600" dirty="0"/>
              <a:t> </a:t>
            </a:r>
            <a:r>
              <a:rPr lang="de-DE" sz="1600" dirty="0" err="1"/>
              <a:t>make</a:t>
            </a:r>
            <a:r>
              <a:rPr lang="de-DE" sz="1600" dirty="0"/>
              <a:t> </a:t>
            </a:r>
            <a:r>
              <a:rPr lang="de-DE" sz="1600" dirty="0" err="1"/>
              <a:t>the</a:t>
            </a:r>
            <a:r>
              <a:rPr lang="de-DE" sz="1600" dirty="0"/>
              <a:t> </a:t>
            </a:r>
            <a:r>
              <a:rPr lang="de-DE" sz="1600" dirty="0" err="1"/>
              <a:t>change</a:t>
            </a:r>
            <a:r>
              <a:rPr lang="de-DE" sz="1600" dirty="0"/>
              <a:t>?</a:t>
            </a:r>
          </a:p>
          <a:p>
            <a:pPr marL="285750" indent="-285750">
              <a:lnSpc>
                <a:spcPct val="200000"/>
              </a:lnSpc>
              <a:buFont typeface="+mj-lt"/>
              <a:buAutoNum type="arabicPeriod"/>
            </a:pPr>
            <a:r>
              <a:rPr lang="de-DE" sz="1600" dirty="0"/>
              <a:t>WHAT </a:t>
            </a:r>
            <a:r>
              <a:rPr lang="de-DE" sz="1600" dirty="0" err="1"/>
              <a:t>is</a:t>
            </a:r>
            <a:r>
              <a:rPr lang="de-DE" sz="1600" dirty="0"/>
              <a:t> </a:t>
            </a:r>
            <a:r>
              <a:rPr lang="de-DE" sz="1600" dirty="0" err="1"/>
              <a:t>expected</a:t>
            </a:r>
            <a:r>
              <a:rPr lang="de-DE" sz="1600" dirty="0"/>
              <a:t> </a:t>
            </a:r>
            <a:r>
              <a:rPr lang="de-DE" sz="1600" dirty="0" err="1"/>
              <a:t>of</a:t>
            </a:r>
            <a:r>
              <a:rPr lang="de-DE" sz="1600" dirty="0"/>
              <a:t> </a:t>
            </a:r>
            <a:r>
              <a:rPr lang="de-DE" sz="1600" dirty="0" err="1"/>
              <a:t>me</a:t>
            </a:r>
            <a:r>
              <a:rPr lang="de-DE" sz="1600" dirty="0"/>
              <a:t> </a:t>
            </a:r>
            <a:r>
              <a:rPr lang="de-DE" sz="1600" dirty="0" err="1"/>
              <a:t>as</a:t>
            </a:r>
            <a:r>
              <a:rPr lang="de-DE" sz="1600" dirty="0"/>
              <a:t> a </a:t>
            </a:r>
            <a:r>
              <a:rPr lang="de-DE" sz="1600" dirty="0" err="1"/>
              <a:t>person</a:t>
            </a:r>
            <a:r>
              <a:rPr lang="de-DE" sz="1600" dirty="0"/>
              <a:t>?</a:t>
            </a:r>
            <a:endParaRPr lang="en-AU" sz="1600" dirty="0">
              <a:latin typeface="+mj-lt"/>
              <a:cs typeface="Calibri" panose="020F0502020204030204" pitchFamily="34" charset="0"/>
            </a:endParaRPr>
          </a:p>
        </p:txBody>
      </p:sp>
    </p:spTree>
    <p:extLst>
      <p:ext uri="{BB962C8B-B14F-4D97-AF65-F5344CB8AC3E}">
        <p14:creationId xmlns:p14="http://schemas.microsoft.com/office/powerpoint/2010/main" val="2422834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kern="0" dirty="0"/>
              <a:t>Communication channels (1/2)</a:t>
            </a:r>
            <a:br>
              <a:rPr lang="en-US" sz="2400" kern="0" dirty="0"/>
            </a:br>
            <a:r>
              <a:rPr lang="en-GB" sz="2200" b="0" kern="0" dirty="0"/>
              <a:t>The channel matrix below will give us a comprehensive list of the key communication channels to consider, from face-to-face meetings to newsletters.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10" name="Rounded Rectangle 4">
            <a:extLst>
              <a:ext uri="{FF2B5EF4-FFF2-40B4-BE49-F238E27FC236}">
                <a16:creationId xmlns:a16="http://schemas.microsoft.com/office/drawing/2014/main" id="{EE26DFE2-5FB0-4601-A7E3-319697CCA45F}"/>
              </a:ext>
            </a:extLst>
          </p:cNvPr>
          <p:cNvSpPr/>
          <p:nvPr/>
        </p:nvSpPr>
        <p:spPr bwMode="auto">
          <a:xfrm>
            <a:off x="4478165" y="1642707"/>
            <a:ext cx="7108997" cy="1712398"/>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Department or enterprise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Group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Focus groups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One-on-one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Road show presentations (by project team)</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Town Hall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Team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Brown bag lunches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Training courses and workshops</a:t>
            </a:r>
          </a:p>
        </p:txBody>
      </p:sp>
      <p:sp>
        <p:nvSpPr>
          <p:cNvPr id="11" name="Rounded Rectangle 5">
            <a:extLst>
              <a:ext uri="{FF2B5EF4-FFF2-40B4-BE49-F238E27FC236}">
                <a16:creationId xmlns:a16="http://schemas.microsoft.com/office/drawing/2014/main" id="{9A763CF7-0B21-4101-8F2D-5304201EFD7E}"/>
              </a:ext>
            </a:extLst>
          </p:cNvPr>
          <p:cNvSpPr/>
          <p:nvPr/>
        </p:nvSpPr>
        <p:spPr bwMode="auto">
          <a:xfrm>
            <a:off x="2002958" y="1642706"/>
            <a:ext cx="1358476" cy="1712401"/>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Face-to-face options </a:t>
            </a:r>
          </a:p>
        </p:txBody>
      </p:sp>
      <p:sp>
        <p:nvSpPr>
          <p:cNvPr id="12" name="Rounded Rectangle 6">
            <a:extLst>
              <a:ext uri="{FF2B5EF4-FFF2-40B4-BE49-F238E27FC236}">
                <a16:creationId xmlns:a16="http://schemas.microsoft.com/office/drawing/2014/main" id="{1CA6EF8C-323C-4CC7-BFA5-DA5EDC4AA4FB}"/>
              </a:ext>
            </a:extLst>
          </p:cNvPr>
          <p:cNvSpPr/>
          <p:nvPr/>
        </p:nvSpPr>
        <p:spPr bwMode="auto">
          <a:xfrm>
            <a:off x="4478165" y="3450726"/>
            <a:ext cx="7108997" cy="2020506"/>
          </a:xfrm>
          <a:prstGeom prst="rect">
            <a:avLst/>
          </a:prstGeom>
          <a:solidFill>
            <a:schemeClr val="bg1"/>
          </a:solidFill>
          <a:ln>
            <a:noFill/>
          </a:ln>
          <a:effectLst/>
        </p:spPr>
        <p:txBody>
          <a:bodyPr wrap="square" lIns="91428" tIns="45715" rIns="91428" bIns="45715" numCol="2" rtlCol="0" anchor="ctr">
            <a:noAutofit/>
          </a:bodyPr>
          <a:lstStyle/>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Emails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Bulletin boards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Cafeteria postings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Change booklets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Corporate newsletters (feature section)</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Demonstrations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Frequently asked questions (memos or newsletter feature)</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Internal memos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Intranet pop-ups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Leaflets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Posters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Project newsletters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Videos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Voicemails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Webcasts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Website (Intranet)</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Word of mouth</a:t>
            </a:r>
          </a:p>
        </p:txBody>
      </p:sp>
      <p:sp>
        <p:nvSpPr>
          <p:cNvPr id="14" name="Rounded Rectangle 7">
            <a:extLst>
              <a:ext uri="{FF2B5EF4-FFF2-40B4-BE49-F238E27FC236}">
                <a16:creationId xmlns:a16="http://schemas.microsoft.com/office/drawing/2014/main" id="{B589247D-75A4-41D4-822E-B528E391FDDA}"/>
              </a:ext>
            </a:extLst>
          </p:cNvPr>
          <p:cNvSpPr/>
          <p:nvPr/>
        </p:nvSpPr>
        <p:spPr bwMode="auto">
          <a:xfrm>
            <a:off x="2002958" y="3450725"/>
            <a:ext cx="1358476" cy="2020509"/>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Alternate communication channels</a:t>
            </a:r>
          </a:p>
        </p:txBody>
      </p:sp>
      <p:sp>
        <p:nvSpPr>
          <p:cNvPr id="15" name="Rounded Rectangle 8">
            <a:extLst>
              <a:ext uri="{FF2B5EF4-FFF2-40B4-BE49-F238E27FC236}">
                <a16:creationId xmlns:a16="http://schemas.microsoft.com/office/drawing/2014/main" id="{FF8961C6-2B9B-48A0-804D-3D6ECDCDC866}"/>
              </a:ext>
            </a:extLst>
          </p:cNvPr>
          <p:cNvSpPr/>
          <p:nvPr/>
        </p:nvSpPr>
        <p:spPr bwMode="auto">
          <a:xfrm>
            <a:off x="4478165" y="5578472"/>
            <a:ext cx="7108997" cy="914400"/>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Marketplace changes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Customer input</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Ready-access to information</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Employee rumors</a:t>
            </a:r>
          </a:p>
        </p:txBody>
      </p:sp>
      <p:sp>
        <p:nvSpPr>
          <p:cNvPr id="17" name="Rounded Rectangle 9">
            <a:extLst>
              <a:ext uri="{FF2B5EF4-FFF2-40B4-BE49-F238E27FC236}">
                <a16:creationId xmlns:a16="http://schemas.microsoft.com/office/drawing/2014/main" id="{AB80120D-17DA-4DEF-A9A9-ABC3375C2F1F}"/>
              </a:ext>
            </a:extLst>
          </p:cNvPr>
          <p:cNvSpPr/>
          <p:nvPr/>
        </p:nvSpPr>
        <p:spPr bwMode="auto">
          <a:xfrm>
            <a:off x="590549" y="5578472"/>
            <a:ext cx="2770885" cy="914402"/>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Channels not under direct control of management </a:t>
            </a:r>
          </a:p>
        </p:txBody>
      </p:sp>
      <p:sp>
        <p:nvSpPr>
          <p:cNvPr id="18" name="Rounded Rectangle 11">
            <a:extLst>
              <a:ext uri="{FF2B5EF4-FFF2-40B4-BE49-F238E27FC236}">
                <a16:creationId xmlns:a16="http://schemas.microsoft.com/office/drawing/2014/main" id="{C62ECD01-BABC-4FB7-BC68-9E21970FE570}"/>
              </a:ext>
            </a:extLst>
          </p:cNvPr>
          <p:cNvSpPr/>
          <p:nvPr/>
        </p:nvSpPr>
        <p:spPr bwMode="auto">
          <a:xfrm>
            <a:off x="590549" y="1642706"/>
            <a:ext cx="1358476" cy="3828526"/>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Channels under direct control of management </a:t>
            </a:r>
          </a:p>
        </p:txBody>
      </p:sp>
      <p:sp>
        <p:nvSpPr>
          <p:cNvPr id="19" name="Striped Right Arrow 12">
            <a:extLst>
              <a:ext uri="{FF2B5EF4-FFF2-40B4-BE49-F238E27FC236}">
                <a16:creationId xmlns:a16="http://schemas.microsoft.com/office/drawing/2014/main" id="{5ECF368D-DD58-4A4F-B85B-B85BCEBC05F6}"/>
              </a:ext>
            </a:extLst>
          </p:cNvPr>
          <p:cNvSpPr/>
          <p:nvPr/>
        </p:nvSpPr>
        <p:spPr bwMode="auto">
          <a:xfrm>
            <a:off x="3438875" y="2199338"/>
            <a:ext cx="915689" cy="798512"/>
          </a:xfrm>
          <a:prstGeom prst="stripedRightArrow">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endParaRPr lang="en-US" sz="1200" b="1" dirty="0">
              <a:solidFill>
                <a:schemeClr val="bg1"/>
              </a:solidFill>
              <a:latin typeface="Arial" charset="0"/>
              <a:cs typeface="Times New Roman" pitchFamily="18" charset="0"/>
            </a:endParaRPr>
          </a:p>
        </p:txBody>
      </p:sp>
      <p:sp>
        <p:nvSpPr>
          <p:cNvPr id="20" name="Striped Right Arrow 14">
            <a:extLst>
              <a:ext uri="{FF2B5EF4-FFF2-40B4-BE49-F238E27FC236}">
                <a16:creationId xmlns:a16="http://schemas.microsoft.com/office/drawing/2014/main" id="{BB98F414-6A57-4581-B881-34CD8397188E}"/>
              </a:ext>
            </a:extLst>
          </p:cNvPr>
          <p:cNvSpPr/>
          <p:nvPr/>
        </p:nvSpPr>
        <p:spPr bwMode="auto">
          <a:xfrm>
            <a:off x="3438875" y="3954555"/>
            <a:ext cx="915689" cy="798512"/>
          </a:xfrm>
          <a:prstGeom prst="stripedRightArrow">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endParaRPr lang="en-US" sz="1200" b="1" dirty="0">
              <a:solidFill>
                <a:schemeClr val="bg1"/>
              </a:solidFill>
              <a:latin typeface="Arial" charset="0"/>
              <a:cs typeface="Times New Roman" pitchFamily="18" charset="0"/>
            </a:endParaRPr>
          </a:p>
        </p:txBody>
      </p:sp>
      <p:sp>
        <p:nvSpPr>
          <p:cNvPr id="23" name="Striped Right Arrow 15">
            <a:extLst>
              <a:ext uri="{FF2B5EF4-FFF2-40B4-BE49-F238E27FC236}">
                <a16:creationId xmlns:a16="http://schemas.microsoft.com/office/drawing/2014/main" id="{B3421CFE-9CAC-4425-B41E-A7D85D16ABF3}"/>
              </a:ext>
            </a:extLst>
          </p:cNvPr>
          <p:cNvSpPr/>
          <p:nvPr/>
        </p:nvSpPr>
        <p:spPr bwMode="auto">
          <a:xfrm>
            <a:off x="3438875" y="5671426"/>
            <a:ext cx="915689" cy="798512"/>
          </a:xfrm>
          <a:prstGeom prst="stripedRightArrow">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endParaRPr lang="en-US" sz="1200" b="1" dirty="0">
              <a:solidFill>
                <a:schemeClr val="bg1"/>
              </a:solidFill>
              <a:latin typeface="Arial" charset="0"/>
              <a:cs typeface="Times New Roman" pitchFamily="18" charset="0"/>
            </a:endParaRPr>
          </a:p>
        </p:txBody>
      </p:sp>
    </p:spTree>
    <p:extLst>
      <p:ext uri="{BB962C8B-B14F-4D97-AF65-F5344CB8AC3E}">
        <p14:creationId xmlns:p14="http://schemas.microsoft.com/office/powerpoint/2010/main" val="20686659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27484072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vert="horz">
            <a:normAutofit/>
          </a:bodyPr>
          <a:lstStyle/>
          <a:p>
            <a:r>
              <a:rPr lang="en-US" kern="0" dirty="0">
                <a:solidFill>
                  <a:schemeClr val="tx2"/>
                </a:solidFill>
                <a:latin typeface="+mj-lt"/>
                <a:cs typeface="+mj-cs"/>
              </a:rPr>
              <a:t>Communication channels </a:t>
            </a:r>
            <a:r>
              <a:rPr lang="en-US" sz="2400" kern="0" dirty="0"/>
              <a:t>(2/2)</a:t>
            </a:r>
            <a:r>
              <a:rPr lang="en-US" kern="0" dirty="0">
                <a:solidFill>
                  <a:schemeClr val="tx2"/>
                </a:solidFill>
                <a:latin typeface="+mj-lt"/>
                <a:cs typeface="+mj-cs"/>
              </a:rPr>
              <a:t> </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44</a:t>
            </a:fld>
            <a:endParaRPr lang="en-US" sz="1000" dirty="0">
              <a:solidFill>
                <a:srgbClr val="ADAFBB"/>
              </a:solidFill>
            </a:endParaRPr>
          </a:p>
        </p:txBody>
      </p:sp>
      <p:sp>
        <p:nvSpPr>
          <p:cNvPr id="23" name="Rectangle 22">
            <a:extLst>
              <a:ext uri="{FF2B5EF4-FFF2-40B4-BE49-F238E27FC236}">
                <a16:creationId xmlns:a16="http://schemas.microsoft.com/office/drawing/2014/main" id="{02AFEF5F-8BDE-4FEF-A125-832D91EA1397}"/>
              </a:ext>
            </a:extLst>
          </p:cNvPr>
          <p:cNvSpPr/>
          <p:nvPr/>
        </p:nvSpPr>
        <p:spPr bwMode="auto">
          <a:xfrm>
            <a:off x="599569" y="4127394"/>
            <a:ext cx="10987593" cy="2196497"/>
          </a:xfrm>
          <a:prstGeom prst="rect">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4" name="Rectangle 23">
            <a:extLst>
              <a:ext uri="{FF2B5EF4-FFF2-40B4-BE49-F238E27FC236}">
                <a16:creationId xmlns:a16="http://schemas.microsoft.com/office/drawing/2014/main" id="{ECDB5F4B-4102-412F-8E7C-9A28E6094387}"/>
              </a:ext>
            </a:extLst>
          </p:cNvPr>
          <p:cNvSpPr/>
          <p:nvPr/>
        </p:nvSpPr>
        <p:spPr bwMode="auto">
          <a:xfrm>
            <a:off x="599569" y="1699951"/>
            <a:ext cx="10987593" cy="2196497"/>
          </a:xfrm>
          <a:prstGeom prst="rect">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pic>
        <p:nvPicPr>
          <p:cNvPr id="25" name="Graphic 24" descr="Open envelope">
            <a:extLst>
              <a:ext uri="{FF2B5EF4-FFF2-40B4-BE49-F238E27FC236}">
                <a16:creationId xmlns:a16="http://schemas.microsoft.com/office/drawing/2014/main" id="{82E9D868-C03B-49B3-8505-2F2E708218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07921" y="5348316"/>
            <a:ext cx="468076" cy="468076"/>
          </a:xfrm>
          <a:prstGeom prst="rect">
            <a:avLst/>
          </a:prstGeom>
        </p:spPr>
      </p:pic>
      <p:pic>
        <p:nvPicPr>
          <p:cNvPr id="26" name="Graphic 25" descr="Wireless router">
            <a:extLst>
              <a:ext uri="{FF2B5EF4-FFF2-40B4-BE49-F238E27FC236}">
                <a16:creationId xmlns:a16="http://schemas.microsoft.com/office/drawing/2014/main" id="{D959B280-E1A7-45AD-A175-AD210BDA9D7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50239" y="5218160"/>
            <a:ext cx="598232" cy="598232"/>
          </a:xfrm>
          <a:prstGeom prst="rect">
            <a:avLst/>
          </a:prstGeom>
        </p:spPr>
      </p:pic>
      <p:pic>
        <p:nvPicPr>
          <p:cNvPr id="27" name="Graphic 26" descr="Television">
            <a:extLst>
              <a:ext uri="{FF2B5EF4-FFF2-40B4-BE49-F238E27FC236}">
                <a16:creationId xmlns:a16="http://schemas.microsoft.com/office/drawing/2014/main" id="{2D85ADA8-8705-4155-BE88-EE350EF04B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59833" y="5299084"/>
            <a:ext cx="517308" cy="517308"/>
          </a:xfrm>
          <a:prstGeom prst="rect">
            <a:avLst/>
          </a:prstGeom>
        </p:spPr>
      </p:pic>
      <p:pic>
        <p:nvPicPr>
          <p:cNvPr id="28" name="Graphic 27" descr="Newspaper">
            <a:extLst>
              <a:ext uri="{FF2B5EF4-FFF2-40B4-BE49-F238E27FC236}">
                <a16:creationId xmlns:a16="http://schemas.microsoft.com/office/drawing/2014/main" id="{944355D9-B952-4C75-AC75-64A7E75F1F6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86850" y="5229644"/>
            <a:ext cx="586746" cy="586748"/>
          </a:xfrm>
          <a:prstGeom prst="rect">
            <a:avLst/>
          </a:prstGeom>
        </p:spPr>
      </p:pic>
      <p:pic>
        <p:nvPicPr>
          <p:cNvPr id="29" name="Graphic 28" descr="Customer review">
            <a:extLst>
              <a:ext uri="{FF2B5EF4-FFF2-40B4-BE49-F238E27FC236}">
                <a16:creationId xmlns:a16="http://schemas.microsoft.com/office/drawing/2014/main" id="{1BB9B707-1210-488C-9636-BE807C5670D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88015" y="5246772"/>
            <a:ext cx="569620" cy="569620"/>
          </a:xfrm>
          <a:prstGeom prst="rect">
            <a:avLst/>
          </a:prstGeom>
        </p:spPr>
      </p:pic>
      <p:sp>
        <p:nvSpPr>
          <p:cNvPr id="30" name="TextBox 29">
            <a:extLst>
              <a:ext uri="{FF2B5EF4-FFF2-40B4-BE49-F238E27FC236}">
                <a16:creationId xmlns:a16="http://schemas.microsoft.com/office/drawing/2014/main" id="{6ED3EDB0-F17C-49E1-9716-355051D486CC}"/>
              </a:ext>
            </a:extLst>
          </p:cNvPr>
          <p:cNvSpPr txBox="1"/>
          <p:nvPr/>
        </p:nvSpPr>
        <p:spPr>
          <a:xfrm>
            <a:off x="788200" y="5946013"/>
            <a:ext cx="1460574" cy="307777"/>
          </a:xfrm>
          <a:prstGeom prst="rect">
            <a:avLst/>
          </a:prstGeom>
          <a:noFill/>
        </p:spPr>
        <p:txBody>
          <a:bodyPr wrap="square" rtlCol="0">
            <a:spAutoFit/>
          </a:bodyPr>
          <a:lstStyle/>
          <a:p>
            <a:pPr algn="ctr"/>
            <a:r>
              <a:rPr lang="en-US" sz="1400" dirty="0"/>
              <a:t>TV</a:t>
            </a:r>
          </a:p>
        </p:txBody>
      </p:sp>
      <p:sp>
        <p:nvSpPr>
          <p:cNvPr id="31" name="TextBox 30">
            <a:extLst>
              <a:ext uri="{FF2B5EF4-FFF2-40B4-BE49-F238E27FC236}">
                <a16:creationId xmlns:a16="http://schemas.microsoft.com/office/drawing/2014/main" id="{8AC9C78C-C7A2-4FE7-A941-AEF676C2DC7C}"/>
              </a:ext>
            </a:extLst>
          </p:cNvPr>
          <p:cNvSpPr txBox="1"/>
          <p:nvPr/>
        </p:nvSpPr>
        <p:spPr>
          <a:xfrm>
            <a:off x="8111672" y="5946013"/>
            <a:ext cx="1460574" cy="307777"/>
          </a:xfrm>
          <a:prstGeom prst="rect">
            <a:avLst/>
          </a:prstGeom>
          <a:noFill/>
        </p:spPr>
        <p:txBody>
          <a:bodyPr wrap="square" rtlCol="0">
            <a:spAutoFit/>
          </a:bodyPr>
          <a:lstStyle/>
          <a:p>
            <a:pPr algn="ctr"/>
            <a:r>
              <a:rPr lang="en-US" sz="1400" dirty="0"/>
              <a:t>Mailing</a:t>
            </a:r>
          </a:p>
        </p:txBody>
      </p:sp>
      <p:sp>
        <p:nvSpPr>
          <p:cNvPr id="32" name="TextBox 31">
            <a:extLst>
              <a:ext uri="{FF2B5EF4-FFF2-40B4-BE49-F238E27FC236}">
                <a16:creationId xmlns:a16="http://schemas.microsoft.com/office/drawing/2014/main" id="{293CDC38-CD1F-4D99-9A2C-5AE49AA1223F}"/>
              </a:ext>
            </a:extLst>
          </p:cNvPr>
          <p:cNvSpPr txBox="1"/>
          <p:nvPr/>
        </p:nvSpPr>
        <p:spPr>
          <a:xfrm>
            <a:off x="2619068" y="5946013"/>
            <a:ext cx="1460574" cy="307777"/>
          </a:xfrm>
          <a:prstGeom prst="rect">
            <a:avLst/>
          </a:prstGeom>
          <a:noFill/>
        </p:spPr>
        <p:txBody>
          <a:bodyPr wrap="square" rtlCol="0">
            <a:spAutoFit/>
          </a:bodyPr>
          <a:lstStyle/>
          <a:p>
            <a:pPr algn="ctr"/>
            <a:r>
              <a:rPr lang="en-US" sz="1400" dirty="0"/>
              <a:t>Radio</a:t>
            </a:r>
          </a:p>
        </p:txBody>
      </p:sp>
      <p:sp>
        <p:nvSpPr>
          <p:cNvPr id="45" name="TextBox 44">
            <a:extLst>
              <a:ext uri="{FF2B5EF4-FFF2-40B4-BE49-F238E27FC236}">
                <a16:creationId xmlns:a16="http://schemas.microsoft.com/office/drawing/2014/main" id="{F139F595-0E8C-4717-AE4E-618CE9CA24EE}"/>
              </a:ext>
            </a:extLst>
          </p:cNvPr>
          <p:cNvSpPr txBox="1"/>
          <p:nvPr/>
        </p:nvSpPr>
        <p:spPr>
          <a:xfrm>
            <a:off x="6280804" y="5946013"/>
            <a:ext cx="1460574" cy="307777"/>
          </a:xfrm>
          <a:prstGeom prst="rect">
            <a:avLst/>
          </a:prstGeom>
          <a:noFill/>
        </p:spPr>
        <p:txBody>
          <a:bodyPr wrap="square" rtlCol="0">
            <a:spAutoFit/>
          </a:bodyPr>
          <a:lstStyle/>
          <a:p>
            <a:pPr algn="ctr"/>
            <a:r>
              <a:rPr lang="en-US" sz="1400" dirty="0"/>
              <a:t>Billboard</a:t>
            </a:r>
          </a:p>
        </p:txBody>
      </p:sp>
      <p:sp>
        <p:nvSpPr>
          <p:cNvPr id="46" name="TextBox 45">
            <a:extLst>
              <a:ext uri="{FF2B5EF4-FFF2-40B4-BE49-F238E27FC236}">
                <a16:creationId xmlns:a16="http://schemas.microsoft.com/office/drawing/2014/main" id="{CC44A273-C2FA-43B7-A098-746D8EF51489}"/>
              </a:ext>
            </a:extLst>
          </p:cNvPr>
          <p:cNvSpPr txBox="1"/>
          <p:nvPr/>
        </p:nvSpPr>
        <p:spPr>
          <a:xfrm>
            <a:off x="4449936" y="5946013"/>
            <a:ext cx="1460574" cy="307777"/>
          </a:xfrm>
          <a:prstGeom prst="rect">
            <a:avLst/>
          </a:prstGeom>
          <a:noFill/>
        </p:spPr>
        <p:txBody>
          <a:bodyPr wrap="square" rtlCol="0">
            <a:spAutoFit/>
          </a:bodyPr>
          <a:lstStyle/>
          <a:p>
            <a:pPr algn="ctr"/>
            <a:r>
              <a:rPr lang="en-US" sz="1400" dirty="0"/>
              <a:t>Newspaper</a:t>
            </a:r>
          </a:p>
        </p:txBody>
      </p:sp>
      <p:sp>
        <p:nvSpPr>
          <p:cNvPr id="47" name="TextBox 46">
            <a:extLst>
              <a:ext uri="{FF2B5EF4-FFF2-40B4-BE49-F238E27FC236}">
                <a16:creationId xmlns:a16="http://schemas.microsoft.com/office/drawing/2014/main" id="{D6CFFC96-9062-4640-B3C5-008D1E28FA0C}"/>
              </a:ext>
            </a:extLst>
          </p:cNvPr>
          <p:cNvSpPr txBox="1"/>
          <p:nvPr/>
        </p:nvSpPr>
        <p:spPr>
          <a:xfrm>
            <a:off x="9942538" y="5946013"/>
            <a:ext cx="1460574" cy="307777"/>
          </a:xfrm>
          <a:prstGeom prst="rect">
            <a:avLst/>
          </a:prstGeom>
          <a:noFill/>
        </p:spPr>
        <p:txBody>
          <a:bodyPr wrap="square" rtlCol="0">
            <a:spAutoFit/>
          </a:bodyPr>
          <a:lstStyle/>
          <a:p>
            <a:pPr algn="ctr"/>
            <a:r>
              <a:rPr lang="en-US" sz="1400" dirty="0"/>
              <a:t>Events</a:t>
            </a:r>
          </a:p>
        </p:txBody>
      </p:sp>
      <p:sp>
        <p:nvSpPr>
          <p:cNvPr id="48" name="TextBox 47">
            <a:extLst>
              <a:ext uri="{FF2B5EF4-FFF2-40B4-BE49-F238E27FC236}">
                <a16:creationId xmlns:a16="http://schemas.microsoft.com/office/drawing/2014/main" id="{0607F458-FFFC-4F29-98E9-F095969FC1D9}"/>
              </a:ext>
            </a:extLst>
          </p:cNvPr>
          <p:cNvSpPr txBox="1"/>
          <p:nvPr/>
        </p:nvSpPr>
        <p:spPr>
          <a:xfrm>
            <a:off x="4074104" y="4183929"/>
            <a:ext cx="4038523" cy="338554"/>
          </a:xfrm>
          <a:prstGeom prst="rect">
            <a:avLst/>
          </a:prstGeom>
          <a:noFill/>
        </p:spPr>
        <p:txBody>
          <a:bodyPr wrap="square" rtlCol="0">
            <a:spAutoFit/>
          </a:bodyPr>
          <a:lstStyle/>
          <a:p>
            <a:pPr algn="ctr"/>
            <a:r>
              <a:rPr lang="en-US" sz="1600" b="1" dirty="0"/>
              <a:t>External communication channels</a:t>
            </a:r>
            <a:endParaRPr lang="en-US" sz="1600" dirty="0"/>
          </a:p>
        </p:txBody>
      </p:sp>
      <p:pic>
        <p:nvPicPr>
          <p:cNvPr id="49" name="Graphic 48" descr="Advertising">
            <a:extLst>
              <a:ext uri="{FF2B5EF4-FFF2-40B4-BE49-F238E27FC236}">
                <a16:creationId xmlns:a16="http://schemas.microsoft.com/office/drawing/2014/main" id="{4C7CC49B-3BCC-4A74-A670-74C5BEB2CB3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762882" y="5319972"/>
            <a:ext cx="496418" cy="496420"/>
          </a:xfrm>
          <a:prstGeom prst="rect">
            <a:avLst/>
          </a:prstGeom>
        </p:spPr>
      </p:pic>
      <p:sp>
        <p:nvSpPr>
          <p:cNvPr id="50" name="TextBox 49">
            <a:extLst>
              <a:ext uri="{FF2B5EF4-FFF2-40B4-BE49-F238E27FC236}">
                <a16:creationId xmlns:a16="http://schemas.microsoft.com/office/drawing/2014/main" id="{DD5DB7CE-649A-4CE0-A89D-D73B7967886A}"/>
              </a:ext>
            </a:extLst>
          </p:cNvPr>
          <p:cNvSpPr txBox="1"/>
          <p:nvPr/>
        </p:nvSpPr>
        <p:spPr>
          <a:xfrm>
            <a:off x="788200" y="3437007"/>
            <a:ext cx="1221065" cy="523220"/>
          </a:xfrm>
          <a:prstGeom prst="rect">
            <a:avLst/>
          </a:prstGeom>
          <a:noFill/>
        </p:spPr>
        <p:txBody>
          <a:bodyPr wrap="square" rtlCol="0">
            <a:spAutoFit/>
          </a:bodyPr>
          <a:lstStyle/>
          <a:p>
            <a:pPr algn="ctr"/>
            <a:r>
              <a:rPr lang="en-US" sz="1400" dirty="0"/>
              <a:t>Forum / Townhall</a:t>
            </a:r>
          </a:p>
        </p:txBody>
      </p:sp>
      <p:sp>
        <p:nvSpPr>
          <p:cNvPr id="51" name="TextBox 50">
            <a:extLst>
              <a:ext uri="{FF2B5EF4-FFF2-40B4-BE49-F238E27FC236}">
                <a16:creationId xmlns:a16="http://schemas.microsoft.com/office/drawing/2014/main" id="{5E9D5D0D-8B41-427F-8824-E567F49EB99E}"/>
              </a:ext>
            </a:extLst>
          </p:cNvPr>
          <p:cNvSpPr txBox="1"/>
          <p:nvPr/>
        </p:nvSpPr>
        <p:spPr>
          <a:xfrm>
            <a:off x="7498090" y="3437007"/>
            <a:ext cx="1221065" cy="307777"/>
          </a:xfrm>
          <a:prstGeom prst="rect">
            <a:avLst/>
          </a:prstGeom>
          <a:noFill/>
        </p:spPr>
        <p:txBody>
          <a:bodyPr wrap="square" rtlCol="0">
            <a:spAutoFit/>
          </a:bodyPr>
          <a:lstStyle/>
          <a:p>
            <a:pPr algn="ctr"/>
            <a:r>
              <a:rPr lang="en-US" sz="1400" dirty="0"/>
              <a:t>Workshop</a:t>
            </a:r>
          </a:p>
        </p:txBody>
      </p:sp>
      <p:sp>
        <p:nvSpPr>
          <p:cNvPr id="52" name="TextBox 51">
            <a:extLst>
              <a:ext uri="{FF2B5EF4-FFF2-40B4-BE49-F238E27FC236}">
                <a16:creationId xmlns:a16="http://schemas.microsoft.com/office/drawing/2014/main" id="{872CA89B-CB6F-4035-9E1F-3467BF429010}"/>
              </a:ext>
            </a:extLst>
          </p:cNvPr>
          <p:cNvSpPr txBox="1"/>
          <p:nvPr/>
        </p:nvSpPr>
        <p:spPr>
          <a:xfrm>
            <a:off x="2130178" y="3437007"/>
            <a:ext cx="1221065" cy="307777"/>
          </a:xfrm>
          <a:prstGeom prst="rect">
            <a:avLst/>
          </a:prstGeom>
          <a:noFill/>
        </p:spPr>
        <p:txBody>
          <a:bodyPr wrap="square" rtlCol="0">
            <a:spAutoFit/>
          </a:bodyPr>
          <a:lstStyle/>
          <a:p>
            <a:pPr algn="ctr"/>
            <a:r>
              <a:rPr lang="en-US" sz="1400" dirty="0"/>
              <a:t>Intranet</a:t>
            </a:r>
          </a:p>
        </p:txBody>
      </p:sp>
      <p:sp>
        <p:nvSpPr>
          <p:cNvPr id="53" name="TextBox 52">
            <a:extLst>
              <a:ext uri="{FF2B5EF4-FFF2-40B4-BE49-F238E27FC236}">
                <a16:creationId xmlns:a16="http://schemas.microsoft.com/office/drawing/2014/main" id="{431A23C9-B7AC-40E9-957F-7AB1874309CD}"/>
              </a:ext>
            </a:extLst>
          </p:cNvPr>
          <p:cNvSpPr txBox="1"/>
          <p:nvPr/>
        </p:nvSpPr>
        <p:spPr>
          <a:xfrm>
            <a:off x="6156112" y="3437007"/>
            <a:ext cx="1221065" cy="307777"/>
          </a:xfrm>
          <a:prstGeom prst="rect">
            <a:avLst/>
          </a:prstGeom>
          <a:noFill/>
        </p:spPr>
        <p:txBody>
          <a:bodyPr wrap="square" rtlCol="0">
            <a:spAutoFit/>
          </a:bodyPr>
          <a:lstStyle/>
          <a:p>
            <a:pPr algn="ctr"/>
            <a:r>
              <a:rPr lang="en-US" sz="1400" dirty="0"/>
              <a:t>Training</a:t>
            </a:r>
          </a:p>
        </p:txBody>
      </p:sp>
      <p:sp>
        <p:nvSpPr>
          <p:cNvPr id="54" name="TextBox 53">
            <a:extLst>
              <a:ext uri="{FF2B5EF4-FFF2-40B4-BE49-F238E27FC236}">
                <a16:creationId xmlns:a16="http://schemas.microsoft.com/office/drawing/2014/main" id="{55E24870-6846-4052-B888-1134C59E1EAA}"/>
              </a:ext>
            </a:extLst>
          </p:cNvPr>
          <p:cNvSpPr txBox="1"/>
          <p:nvPr/>
        </p:nvSpPr>
        <p:spPr>
          <a:xfrm>
            <a:off x="3472156" y="3437007"/>
            <a:ext cx="1221065" cy="307777"/>
          </a:xfrm>
          <a:prstGeom prst="rect">
            <a:avLst/>
          </a:prstGeom>
          <a:noFill/>
        </p:spPr>
        <p:txBody>
          <a:bodyPr wrap="square" rtlCol="0">
            <a:spAutoFit/>
          </a:bodyPr>
          <a:lstStyle/>
          <a:p>
            <a:pPr algn="ctr"/>
            <a:r>
              <a:rPr lang="en-US" sz="1400" dirty="0"/>
              <a:t>Email</a:t>
            </a:r>
          </a:p>
        </p:txBody>
      </p:sp>
      <p:sp>
        <p:nvSpPr>
          <p:cNvPr id="55" name="TextBox 54">
            <a:extLst>
              <a:ext uri="{FF2B5EF4-FFF2-40B4-BE49-F238E27FC236}">
                <a16:creationId xmlns:a16="http://schemas.microsoft.com/office/drawing/2014/main" id="{C83ADEF2-6E5F-449E-A619-426B431263EB}"/>
              </a:ext>
            </a:extLst>
          </p:cNvPr>
          <p:cNvSpPr txBox="1"/>
          <p:nvPr/>
        </p:nvSpPr>
        <p:spPr>
          <a:xfrm>
            <a:off x="8840068" y="3437007"/>
            <a:ext cx="1221065" cy="307777"/>
          </a:xfrm>
          <a:prstGeom prst="rect">
            <a:avLst/>
          </a:prstGeom>
          <a:noFill/>
        </p:spPr>
        <p:txBody>
          <a:bodyPr wrap="square" rtlCol="0">
            <a:spAutoFit/>
          </a:bodyPr>
          <a:lstStyle/>
          <a:p>
            <a:pPr algn="ctr"/>
            <a:r>
              <a:rPr lang="en-US" sz="1400" dirty="0"/>
              <a:t>Phone</a:t>
            </a:r>
          </a:p>
        </p:txBody>
      </p:sp>
      <p:sp>
        <p:nvSpPr>
          <p:cNvPr id="56" name="TextBox 55">
            <a:extLst>
              <a:ext uri="{FF2B5EF4-FFF2-40B4-BE49-F238E27FC236}">
                <a16:creationId xmlns:a16="http://schemas.microsoft.com/office/drawing/2014/main" id="{65AB5C9C-5502-40E4-91D1-B9A6CCA20FBD}"/>
              </a:ext>
            </a:extLst>
          </p:cNvPr>
          <p:cNvSpPr txBox="1"/>
          <p:nvPr/>
        </p:nvSpPr>
        <p:spPr>
          <a:xfrm>
            <a:off x="4074104" y="1745262"/>
            <a:ext cx="4038523" cy="338554"/>
          </a:xfrm>
          <a:prstGeom prst="rect">
            <a:avLst/>
          </a:prstGeom>
          <a:noFill/>
        </p:spPr>
        <p:txBody>
          <a:bodyPr wrap="square" rtlCol="0">
            <a:spAutoFit/>
          </a:bodyPr>
          <a:lstStyle/>
          <a:p>
            <a:pPr algn="ctr"/>
            <a:r>
              <a:rPr lang="en-US" sz="1600" b="1" dirty="0"/>
              <a:t>Internal communication channels</a:t>
            </a:r>
            <a:endParaRPr lang="en-US" sz="1600" dirty="0"/>
          </a:p>
        </p:txBody>
      </p:sp>
      <p:pic>
        <p:nvPicPr>
          <p:cNvPr id="57" name="Graphic 56" descr="Boardroom">
            <a:extLst>
              <a:ext uri="{FF2B5EF4-FFF2-40B4-BE49-F238E27FC236}">
                <a16:creationId xmlns:a16="http://schemas.microsoft.com/office/drawing/2014/main" id="{5B1EE75E-3C69-4D03-A4A3-C286F5496DF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471168" y="2775286"/>
            <a:ext cx="642824" cy="642826"/>
          </a:xfrm>
          <a:prstGeom prst="rect">
            <a:avLst/>
          </a:prstGeom>
        </p:spPr>
      </p:pic>
      <p:pic>
        <p:nvPicPr>
          <p:cNvPr id="58" name="Graphic 57" descr="Email">
            <a:extLst>
              <a:ext uri="{FF2B5EF4-FFF2-40B4-BE49-F238E27FC236}">
                <a16:creationId xmlns:a16="http://schemas.microsoft.com/office/drawing/2014/main" id="{04E2E944-17D3-4201-8E71-F30F0637987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47524" y="2943720"/>
            <a:ext cx="470328" cy="470328"/>
          </a:xfrm>
          <a:prstGeom prst="rect">
            <a:avLst/>
          </a:prstGeom>
        </p:spPr>
      </p:pic>
      <p:pic>
        <p:nvPicPr>
          <p:cNvPr id="59" name="Graphic 58" descr="Receiver">
            <a:extLst>
              <a:ext uri="{FF2B5EF4-FFF2-40B4-BE49-F238E27FC236}">
                <a16:creationId xmlns:a16="http://schemas.microsoft.com/office/drawing/2014/main" id="{2877948B-8E02-44DA-AFDF-5D93834E2FF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223896" y="2964704"/>
            <a:ext cx="453408" cy="453408"/>
          </a:xfrm>
          <a:prstGeom prst="rect">
            <a:avLst/>
          </a:prstGeom>
        </p:spPr>
      </p:pic>
      <p:pic>
        <p:nvPicPr>
          <p:cNvPr id="60" name="Graphic 59" descr="Classroom">
            <a:extLst>
              <a:ext uri="{FF2B5EF4-FFF2-40B4-BE49-F238E27FC236}">
                <a16:creationId xmlns:a16="http://schemas.microsoft.com/office/drawing/2014/main" id="{DF0FF486-4EF1-4FF7-A06F-0D04C4D5123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489731" y="2888146"/>
            <a:ext cx="553828" cy="553830"/>
          </a:xfrm>
          <a:prstGeom prst="rect">
            <a:avLst/>
          </a:prstGeom>
        </p:spPr>
      </p:pic>
      <p:pic>
        <p:nvPicPr>
          <p:cNvPr id="61" name="Graphic 60" descr="Browser window">
            <a:extLst>
              <a:ext uri="{FF2B5EF4-FFF2-40B4-BE49-F238E27FC236}">
                <a16:creationId xmlns:a16="http://schemas.microsoft.com/office/drawing/2014/main" id="{A52E7B99-4C49-425B-B493-280753A52252}"/>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505748" y="3000556"/>
            <a:ext cx="469926" cy="469928"/>
          </a:xfrm>
          <a:prstGeom prst="rect">
            <a:avLst/>
          </a:prstGeom>
        </p:spPr>
      </p:pic>
      <p:pic>
        <p:nvPicPr>
          <p:cNvPr id="62" name="Graphic 61" descr="Lecturer">
            <a:extLst>
              <a:ext uri="{FF2B5EF4-FFF2-40B4-BE49-F238E27FC236}">
                <a16:creationId xmlns:a16="http://schemas.microsoft.com/office/drawing/2014/main" id="{46CD675B-FF81-404C-8418-4A11956B7B5F}"/>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146063" y="2934545"/>
            <a:ext cx="505340" cy="505342"/>
          </a:xfrm>
          <a:prstGeom prst="rect">
            <a:avLst/>
          </a:prstGeom>
        </p:spPr>
      </p:pic>
      <p:pic>
        <p:nvPicPr>
          <p:cNvPr id="63" name="Graphic 62" descr="Tools">
            <a:extLst>
              <a:ext uri="{FF2B5EF4-FFF2-40B4-BE49-F238E27FC236}">
                <a16:creationId xmlns:a16="http://schemas.microsoft.com/office/drawing/2014/main" id="{EEEC6E8F-52B0-4658-9927-B8901050306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885776" y="2972419"/>
            <a:ext cx="445693" cy="445693"/>
          </a:xfrm>
          <a:prstGeom prst="rect">
            <a:avLst/>
          </a:prstGeom>
        </p:spPr>
      </p:pic>
      <p:sp>
        <p:nvSpPr>
          <p:cNvPr id="64" name="TextBox 63">
            <a:extLst>
              <a:ext uri="{FF2B5EF4-FFF2-40B4-BE49-F238E27FC236}">
                <a16:creationId xmlns:a16="http://schemas.microsoft.com/office/drawing/2014/main" id="{C3B38102-50D1-47C2-BFEE-66BB6F7E3DB5}"/>
              </a:ext>
            </a:extLst>
          </p:cNvPr>
          <p:cNvSpPr txBox="1"/>
          <p:nvPr/>
        </p:nvSpPr>
        <p:spPr>
          <a:xfrm>
            <a:off x="10182047" y="3437007"/>
            <a:ext cx="1221065" cy="307777"/>
          </a:xfrm>
          <a:prstGeom prst="rect">
            <a:avLst/>
          </a:prstGeom>
          <a:noFill/>
        </p:spPr>
        <p:txBody>
          <a:bodyPr wrap="square" rtlCol="0">
            <a:spAutoFit/>
          </a:bodyPr>
          <a:lstStyle/>
          <a:p>
            <a:pPr algn="ctr"/>
            <a:r>
              <a:rPr lang="en-US" sz="1400" dirty="0"/>
              <a:t>Face to face</a:t>
            </a:r>
          </a:p>
        </p:txBody>
      </p:sp>
      <p:pic>
        <p:nvPicPr>
          <p:cNvPr id="65" name="Graphic 64" descr="Open envelope">
            <a:extLst>
              <a:ext uri="{FF2B5EF4-FFF2-40B4-BE49-F238E27FC236}">
                <a16:creationId xmlns:a16="http://schemas.microsoft.com/office/drawing/2014/main" id="{EAAF5671-D2E2-4331-9D50-3C30AAF1AC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82724" y="2922356"/>
            <a:ext cx="483886" cy="483888"/>
          </a:xfrm>
          <a:prstGeom prst="rect">
            <a:avLst/>
          </a:prstGeom>
        </p:spPr>
      </p:pic>
      <p:sp>
        <p:nvSpPr>
          <p:cNvPr id="66" name="TextBox 65">
            <a:extLst>
              <a:ext uri="{FF2B5EF4-FFF2-40B4-BE49-F238E27FC236}">
                <a16:creationId xmlns:a16="http://schemas.microsoft.com/office/drawing/2014/main" id="{51F190B5-53DA-4B76-9A12-95DA85E0AD38}"/>
              </a:ext>
            </a:extLst>
          </p:cNvPr>
          <p:cNvSpPr txBox="1"/>
          <p:nvPr/>
        </p:nvSpPr>
        <p:spPr>
          <a:xfrm>
            <a:off x="4814134" y="3437007"/>
            <a:ext cx="1221065" cy="307777"/>
          </a:xfrm>
          <a:prstGeom prst="rect">
            <a:avLst/>
          </a:prstGeom>
          <a:noFill/>
        </p:spPr>
        <p:txBody>
          <a:bodyPr wrap="square" rtlCol="0">
            <a:spAutoFit/>
          </a:bodyPr>
          <a:lstStyle/>
          <a:p>
            <a:pPr algn="ctr"/>
            <a:r>
              <a:rPr lang="en-US" sz="1400" dirty="0"/>
              <a:t>Mail</a:t>
            </a:r>
          </a:p>
        </p:txBody>
      </p:sp>
      <p:sp>
        <p:nvSpPr>
          <p:cNvPr id="67" name="Arrow: Down 66">
            <a:extLst>
              <a:ext uri="{FF2B5EF4-FFF2-40B4-BE49-F238E27FC236}">
                <a16:creationId xmlns:a16="http://schemas.microsoft.com/office/drawing/2014/main" id="{877C24D3-E244-443B-ADD1-F149BC4EF17D}"/>
              </a:ext>
            </a:extLst>
          </p:cNvPr>
          <p:cNvSpPr/>
          <p:nvPr/>
        </p:nvSpPr>
        <p:spPr bwMode="auto">
          <a:xfrm>
            <a:off x="10592424" y="2401706"/>
            <a:ext cx="400310" cy="318945"/>
          </a:xfrm>
          <a:prstGeom prst="downArrow">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8" name="Arrow: Down 67">
            <a:extLst>
              <a:ext uri="{FF2B5EF4-FFF2-40B4-BE49-F238E27FC236}">
                <a16:creationId xmlns:a16="http://schemas.microsoft.com/office/drawing/2014/main" id="{42820667-DAAC-4A70-9250-1117585891C6}"/>
              </a:ext>
            </a:extLst>
          </p:cNvPr>
          <p:cNvSpPr/>
          <p:nvPr/>
        </p:nvSpPr>
        <p:spPr bwMode="auto">
          <a:xfrm>
            <a:off x="7908467" y="2401706"/>
            <a:ext cx="400310" cy="318945"/>
          </a:xfrm>
          <a:prstGeom prst="downArrow">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9" name="Arrow: Down 68">
            <a:extLst>
              <a:ext uri="{FF2B5EF4-FFF2-40B4-BE49-F238E27FC236}">
                <a16:creationId xmlns:a16="http://schemas.microsoft.com/office/drawing/2014/main" id="{0D324868-D5D6-4C9F-BE7D-A85E42F15790}"/>
              </a:ext>
            </a:extLst>
          </p:cNvPr>
          <p:cNvSpPr/>
          <p:nvPr/>
        </p:nvSpPr>
        <p:spPr bwMode="auto">
          <a:xfrm>
            <a:off x="1198577" y="2401706"/>
            <a:ext cx="400310" cy="318945"/>
          </a:xfrm>
          <a:prstGeom prst="downArrow">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0" name="Arrow: Down 69">
            <a:extLst>
              <a:ext uri="{FF2B5EF4-FFF2-40B4-BE49-F238E27FC236}">
                <a16:creationId xmlns:a16="http://schemas.microsoft.com/office/drawing/2014/main" id="{83C33258-7EA6-44DB-B0A4-CAA652DDE386}"/>
              </a:ext>
            </a:extLst>
          </p:cNvPr>
          <p:cNvSpPr/>
          <p:nvPr/>
        </p:nvSpPr>
        <p:spPr bwMode="auto">
          <a:xfrm>
            <a:off x="8641804" y="4747586"/>
            <a:ext cx="400310" cy="318945"/>
          </a:xfrm>
          <a:prstGeom prst="downArrow">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1" name="Arrow: Down 70">
            <a:extLst>
              <a:ext uri="{FF2B5EF4-FFF2-40B4-BE49-F238E27FC236}">
                <a16:creationId xmlns:a16="http://schemas.microsoft.com/office/drawing/2014/main" id="{EC695439-600D-4DA7-9EA2-10E9E04E1758}"/>
              </a:ext>
            </a:extLst>
          </p:cNvPr>
          <p:cNvSpPr/>
          <p:nvPr/>
        </p:nvSpPr>
        <p:spPr bwMode="auto">
          <a:xfrm>
            <a:off x="6810936" y="4747586"/>
            <a:ext cx="400310" cy="318945"/>
          </a:xfrm>
          <a:prstGeom prst="downArrow">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2" name="Arrow: Down 71">
            <a:extLst>
              <a:ext uri="{FF2B5EF4-FFF2-40B4-BE49-F238E27FC236}">
                <a16:creationId xmlns:a16="http://schemas.microsoft.com/office/drawing/2014/main" id="{90038ADF-5A68-4ECD-8703-D29461F562C0}"/>
              </a:ext>
            </a:extLst>
          </p:cNvPr>
          <p:cNvSpPr/>
          <p:nvPr/>
        </p:nvSpPr>
        <p:spPr bwMode="auto">
          <a:xfrm>
            <a:off x="3149200" y="4747586"/>
            <a:ext cx="400310" cy="318945"/>
          </a:xfrm>
          <a:prstGeom prst="downArrow">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5" name="Rounded Rectangular Callout 19">
            <a:extLst>
              <a:ext uri="{FF2B5EF4-FFF2-40B4-BE49-F238E27FC236}">
                <a16:creationId xmlns:a16="http://schemas.microsoft.com/office/drawing/2014/main" id="{BF658C2E-8856-4962-A5E8-90689EEC5D16}"/>
              </a:ext>
            </a:extLst>
          </p:cNvPr>
          <p:cNvSpPr/>
          <p:nvPr/>
        </p:nvSpPr>
        <p:spPr bwMode="auto">
          <a:xfrm>
            <a:off x="1805429" y="1773014"/>
            <a:ext cx="2340489" cy="495757"/>
          </a:xfrm>
          <a:prstGeom prst="wedgeRoundRectCallout">
            <a:avLst>
              <a:gd name="adj1" fmla="val -55208"/>
              <a:gd name="adj2" fmla="val 9654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900" b="1" dirty="0">
                <a:solidFill>
                  <a:srgbClr val="0C2870"/>
                </a:solidFill>
                <a:latin typeface="Arial" charset="0"/>
                <a:cs typeface="Times New Roman" pitchFamily="18" charset="0"/>
              </a:rPr>
              <a:t>Simply move the green arrows to highlight the main communication channels that you intend to use.</a:t>
            </a:r>
          </a:p>
        </p:txBody>
      </p:sp>
    </p:spTree>
    <p:extLst>
      <p:ext uri="{BB962C8B-B14F-4D97-AF65-F5344CB8AC3E}">
        <p14:creationId xmlns:p14="http://schemas.microsoft.com/office/powerpoint/2010/main" val="2091587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0367609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Stakeholder groups &amp; communication channels template</a:t>
            </a:r>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45</a:t>
            </a:fld>
            <a:endParaRPr lang="en-US" sz="1000" dirty="0">
              <a:solidFill>
                <a:srgbClr val="ADAFBB"/>
              </a:solidFill>
            </a:endParaRPr>
          </a:p>
        </p:txBody>
      </p:sp>
      <p:sp>
        <p:nvSpPr>
          <p:cNvPr id="4" name="Rectangle 32">
            <a:extLst>
              <a:ext uri="{FF2B5EF4-FFF2-40B4-BE49-F238E27FC236}">
                <a16:creationId xmlns:a16="http://schemas.microsoft.com/office/drawing/2014/main" id="{A28164A5-A647-9AD9-4096-CA3802C442D8}"/>
              </a:ext>
            </a:extLst>
          </p:cNvPr>
          <p:cNvSpPr/>
          <p:nvPr/>
        </p:nvSpPr>
        <p:spPr>
          <a:xfrm>
            <a:off x="604837" y="4434131"/>
            <a:ext cx="1405761" cy="864209"/>
          </a:xfrm>
          <a:prstGeom prst="rect">
            <a:avLst/>
          </a:prstGeom>
          <a:solidFill>
            <a:schemeClr val="tx1"/>
          </a:solidFill>
          <a:ln w="25400" cap="flat" cmpd="sng" algn="ctr">
            <a:noFill/>
            <a:prstDash val="solid"/>
          </a:ln>
          <a:effectLst/>
        </p:spPr>
        <p:txBody>
          <a:bodyPr rtlCol="0" anchor="ctr"/>
          <a:lstStyle/>
          <a:p>
            <a:pPr algn="ctr"/>
            <a:r>
              <a:rPr lang="en-AU" sz="1100" b="1" dirty="0">
                <a:solidFill>
                  <a:schemeClr val="bg1"/>
                </a:solidFill>
              </a:rPr>
              <a:t>Managers</a:t>
            </a:r>
          </a:p>
        </p:txBody>
      </p:sp>
      <p:sp>
        <p:nvSpPr>
          <p:cNvPr id="6" name="Rectangle 33">
            <a:extLst>
              <a:ext uri="{FF2B5EF4-FFF2-40B4-BE49-F238E27FC236}">
                <a16:creationId xmlns:a16="http://schemas.microsoft.com/office/drawing/2014/main" id="{A9E65852-9B89-10AA-BE81-7FAB1A6F1AC9}"/>
              </a:ext>
            </a:extLst>
          </p:cNvPr>
          <p:cNvSpPr/>
          <p:nvPr/>
        </p:nvSpPr>
        <p:spPr>
          <a:xfrm>
            <a:off x="604837" y="5331443"/>
            <a:ext cx="1405761" cy="864209"/>
          </a:xfrm>
          <a:prstGeom prst="rect">
            <a:avLst/>
          </a:prstGeom>
          <a:solidFill>
            <a:schemeClr val="tx1"/>
          </a:solidFill>
          <a:ln w="25400" cap="flat" cmpd="sng" algn="ctr">
            <a:noFill/>
            <a:prstDash val="solid"/>
          </a:ln>
          <a:effectLst/>
        </p:spPr>
        <p:txBody>
          <a:bodyPr rtlCol="0" anchor="ctr"/>
          <a:lstStyle/>
          <a:p>
            <a:pPr algn="ctr"/>
            <a:r>
              <a:rPr lang="en-AU" sz="1100" b="1" dirty="0">
                <a:solidFill>
                  <a:schemeClr val="bg1"/>
                </a:solidFill>
              </a:rPr>
              <a:t>Front Line</a:t>
            </a:r>
          </a:p>
        </p:txBody>
      </p:sp>
      <p:sp>
        <p:nvSpPr>
          <p:cNvPr id="8" name="Rectangle 30">
            <a:extLst>
              <a:ext uri="{FF2B5EF4-FFF2-40B4-BE49-F238E27FC236}">
                <a16:creationId xmlns:a16="http://schemas.microsoft.com/office/drawing/2014/main" id="{FC32575E-B37F-2A02-C8C0-113F08A8C888}"/>
              </a:ext>
            </a:extLst>
          </p:cNvPr>
          <p:cNvSpPr/>
          <p:nvPr/>
        </p:nvSpPr>
        <p:spPr>
          <a:xfrm>
            <a:off x="604837" y="2639507"/>
            <a:ext cx="1405761" cy="864209"/>
          </a:xfrm>
          <a:prstGeom prst="rect">
            <a:avLst/>
          </a:prstGeom>
          <a:solidFill>
            <a:schemeClr val="tx1"/>
          </a:solidFill>
          <a:ln w="25400" cap="flat" cmpd="sng" algn="ctr">
            <a:noFill/>
            <a:prstDash val="solid"/>
          </a:ln>
          <a:effectLst/>
        </p:spPr>
        <p:txBody>
          <a:bodyPr rtlCol="0" anchor="ctr"/>
          <a:lstStyle/>
          <a:p>
            <a:pPr lvl="0" algn="ctr"/>
            <a:r>
              <a:rPr lang="en-AU" sz="1100" b="1" kern="0" dirty="0">
                <a:solidFill>
                  <a:srgbClr val="FFFFFF"/>
                </a:solidFill>
              </a:rPr>
              <a:t>C-Suite</a:t>
            </a:r>
          </a:p>
        </p:txBody>
      </p:sp>
      <p:sp>
        <p:nvSpPr>
          <p:cNvPr id="9" name="Rectangle 31">
            <a:extLst>
              <a:ext uri="{FF2B5EF4-FFF2-40B4-BE49-F238E27FC236}">
                <a16:creationId xmlns:a16="http://schemas.microsoft.com/office/drawing/2014/main" id="{FF86802E-E542-4A5C-EE1E-E4B6E209AC1B}"/>
              </a:ext>
            </a:extLst>
          </p:cNvPr>
          <p:cNvSpPr/>
          <p:nvPr/>
        </p:nvSpPr>
        <p:spPr>
          <a:xfrm>
            <a:off x="604837" y="3536819"/>
            <a:ext cx="1405761" cy="864209"/>
          </a:xfrm>
          <a:prstGeom prst="rect">
            <a:avLst/>
          </a:prstGeom>
          <a:solidFill>
            <a:schemeClr val="tx1"/>
          </a:solidFill>
          <a:ln w="25400" cap="flat" cmpd="sng" algn="ctr">
            <a:noFill/>
            <a:prstDash val="solid"/>
          </a:ln>
          <a:effectLst/>
        </p:spPr>
        <p:txBody>
          <a:bodyPr rtlCol="0" anchor="ctr"/>
          <a:lstStyle/>
          <a:p>
            <a:pPr algn="ctr"/>
            <a:r>
              <a:rPr lang="en-AU" sz="1100" b="1" dirty="0">
                <a:solidFill>
                  <a:schemeClr val="bg1"/>
                </a:solidFill>
              </a:rPr>
              <a:t>Senior Managers</a:t>
            </a:r>
          </a:p>
        </p:txBody>
      </p:sp>
      <p:sp>
        <p:nvSpPr>
          <p:cNvPr id="10" name="TextBox 3">
            <a:extLst>
              <a:ext uri="{FF2B5EF4-FFF2-40B4-BE49-F238E27FC236}">
                <a16:creationId xmlns:a16="http://schemas.microsoft.com/office/drawing/2014/main" id="{DC49E432-96D7-838D-3B96-C77D0E776B0E}"/>
              </a:ext>
            </a:extLst>
          </p:cNvPr>
          <p:cNvSpPr txBox="1"/>
          <p:nvPr/>
        </p:nvSpPr>
        <p:spPr>
          <a:xfrm>
            <a:off x="903760" y="2369040"/>
            <a:ext cx="807914" cy="169277"/>
          </a:xfrm>
          <a:prstGeom prst="rect">
            <a:avLst/>
          </a:prstGeom>
          <a:noFill/>
        </p:spPr>
        <p:txBody>
          <a:bodyPr wrap="none" lIns="0" tIns="0" rIns="0" bIns="0" rtlCol="0" anchor="ctr">
            <a:spAutoFit/>
          </a:bodyPr>
          <a:lstStyle/>
          <a:p>
            <a:pPr algn="ctr"/>
            <a:r>
              <a:rPr lang="en-IN" sz="1100" b="1" dirty="0"/>
              <a:t>Stakeholder</a:t>
            </a:r>
          </a:p>
        </p:txBody>
      </p:sp>
      <p:cxnSp>
        <p:nvCxnSpPr>
          <p:cNvPr id="18" name="Straight Connector 37">
            <a:extLst>
              <a:ext uri="{FF2B5EF4-FFF2-40B4-BE49-F238E27FC236}">
                <a16:creationId xmlns:a16="http://schemas.microsoft.com/office/drawing/2014/main" id="{05D3308E-574F-0F53-C13B-46DDFA655E1E}"/>
              </a:ext>
            </a:extLst>
          </p:cNvPr>
          <p:cNvCxnSpPr>
            <a:cxnSpLocks/>
          </p:cNvCxnSpPr>
          <p:nvPr/>
        </p:nvCxnSpPr>
        <p:spPr>
          <a:xfrm>
            <a:off x="2030080" y="3071611"/>
            <a:ext cx="944018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53">
            <a:extLst>
              <a:ext uri="{FF2B5EF4-FFF2-40B4-BE49-F238E27FC236}">
                <a16:creationId xmlns:a16="http://schemas.microsoft.com/office/drawing/2014/main" id="{1A0BF30D-D128-14A0-6132-72068E648060}"/>
              </a:ext>
            </a:extLst>
          </p:cNvPr>
          <p:cNvCxnSpPr>
            <a:cxnSpLocks/>
          </p:cNvCxnSpPr>
          <p:nvPr/>
        </p:nvCxnSpPr>
        <p:spPr>
          <a:xfrm>
            <a:off x="2030080" y="3968923"/>
            <a:ext cx="944018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56">
            <a:extLst>
              <a:ext uri="{FF2B5EF4-FFF2-40B4-BE49-F238E27FC236}">
                <a16:creationId xmlns:a16="http://schemas.microsoft.com/office/drawing/2014/main" id="{52574A2B-274A-1B3D-16B2-F4F1610C5F7F}"/>
              </a:ext>
            </a:extLst>
          </p:cNvPr>
          <p:cNvCxnSpPr>
            <a:cxnSpLocks/>
          </p:cNvCxnSpPr>
          <p:nvPr/>
        </p:nvCxnSpPr>
        <p:spPr>
          <a:xfrm>
            <a:off x="2030080" y="4866235"/>
            <a:ext cx="944018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58">
            <a:extLst>
              <a:ext uri="{FF2B5EF4-FFF2-40B4-BE49-F238E27FC236}">
                <a16:creationId xmlns:a16="http://schemas.microsoft.com/office/drawing/2014/main" id="{EB8887CF-B9ED-BFE7-02A9-2B4BD350FD37}"/>
              </a:ext>
            </a:extLst>
          </p:cNvPr>
          <p:cNvCxnSpPr>
            <a:cxnSpLocks/>
          </p:cNvCxnSpPr>
          <p:nvPr/>
        </p:nvCxnSpPr>
        <p:spPr>
          <a:xfrm>
            <a:off x="2030080" y="5763547"/>
            <a:ext cx="944018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48225717-A4E4-C751-E978-F41D0D6DFC55}"/>
              </a:ext>
            </a:extLst>
          </p:cNvPr>
          <p:cNvSpPr/>
          <p:nvPr/>
        </p:nvSpPr>
        <p:spPr bwMode="auto">
          <a:xfrm>
            <a:off x="4887385" y="4713835"/>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6" name="Oval 25">
            <a:extLst>
              <a:ext uri="{FF2B5EF4-FFF2-40B4-BE49-F238E27FC236}">
                <a16:creationId xmlns:a16="http://schemas.microsoft.com/office/drawing/2014/main" id="{365E5DBD-F6CE-E94C-9DAC-0DC515EAFB34}"/>
              </a:ext>
            </a:extLst>
          </p:cNvPr>
          <p:cNvSpPr/>
          <p:nvPr/>
        </p:nvSpPr>
        <p:spPr bwMode="auto">
          <a:xfrm>
            <a:off x="4887385" y="5611147"/>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1" name="Oval 30">
            <a:extLst>
              <a:ext uri="{FF2B5EF4-FFF2-40B4-BE49-F238E27FC236}">
                <a16:creationId xmlns:a16="http://schemas.microsoft.com/office/drawing/2014/main" id="{A58253F2-4186-B5D0-FE69-BF25451BBD9F}"/>
              </a:ext>
            </a:extLst>
          </p:cNvPr>
          <p:cNvSpPr/>
          <p:nvPr/>
        </p:nvSpPr>
        <p:spPr bwMode="auto">
          <a:xfrm>
            <a:off x="4887385" y="3816523"/>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2" name="Oval 31">
            <a:extLst>
              <a:ext uri="{FF2B5EF4-FFF2-40B4-BE49-F238E27FC236}">
                <a16:creationId xmlns:a16="http://schemas.microsoft.com/office/drawing/2014/main" id="{EECB564A-4D82-9006-BF2B-444258A9E619}"/>
              </a:ext>
            </a:extLst>
          </p:cNvPr>
          <p:cNvSpPr/>
          <p:nvPr/>
        </p:nvSpPr>
        <p:spPr bwMode="auto">
          <a:xfrm>
            <a:off x="4887385" y="2919211"/>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5" name="TextBox 49">
            <a:extLst>
              <a:ext uri="{FF2B5EF4-FFF2-40B4-BE49-F238E27FC236}">
                <a16:creationId xmlns:a16="http://schemas.microsoft.com/office/drawing/2014/main" id="{26A5F595-2ED9-D73C-566F-A42E85DFE378}"/>
              </a:ext>
            </a:extLst>
          </p:cNvPr>
          <p:cNvSpPr txBox="1"/>
          <p:nvPr/>
        </p:nvSpPr>
        <p:spPr>
          <a:xfrm>
            <a:off x="2007571" y="2152704"/>
            <a:ext cx="1221065" cy="261610"/>
          </a:xfrm>
          <a:prstGeom prst="rect">
            <a:avLst/>
          </a:prstGeom>
          <a:noFill/>
        </p:spPr>
        <p:txBody>
          <a:bodyPr wrap="square" rtlCol="0">
            <a:spAutoFit/>
          </a:bodyPr>
          <a:lstStyle/>
          <a:p>
            <a:pPr algn="ctr"/>
            <a:r>
              <a:rPr lang="en-US" sz="1100" dirty="0"/>
              <a:t>Forum</a:t>
            </a:r>
          </a:p>
        </p:txBody>
      </p:sp>
      <p:sp>
        <p:nvSpPr>
          <p:cNvPr id="36" name="TextBox 50">
            <a:extLst>
              <a:ext uri="{FF2B5EF4-FFF2-40B4-BE49-F238E27FC236}">
                <a16:creationId xmlns:a16="http://schemas.microsoft.com/office/drawing/2014/main" id="{646C2B34-93ED-7BE3-F03F-C73EF700D661}"/>
              </a:ext>
            </a:extLst>
          </p:cNvPr>
          <p:cNvSpPr txBox="1"/>
          <p:nvPr/>
        </p:nvSpPr>
        <p:spPr>
          <a:xfrm>
            <a:off x="7056431" y="2152704"/>
            <a:ext cx="1221065" cy="261610"/>
          </a:xfrm>
          <a:prstGeom prst="rect">
            <a:avLst/>
          </a:prstGeom>
          <a:noFill/>
        </p:spPr>
        <p:txBody>
          <a:bodyPr wrap="square" rtlCol="0">
            <a:spAutoFit/>
          </a:bodyPr>
          <a:lstStyle/>
          <a:p>
            <a:pPr algn="ctr"/>
            <a:r>
              <a:rPr lang="en-US" sz="1100" dirty="0"/>
              <a:t>Workshop</a:t>
            </a:r>
          </a:p>
        </p:txBody>
      </p:sp>
      <p:sp>
        <p:nvSpPr>
          <p:cNvPr id="37" name="TextBox 51">
            <a:extLst>
              <a:ext uri="{FF2B5EF4-FFF2-40B4-BE49-F238E27FC236}">
                <a16:creationId xmlns:a16="http://schemas.microsoft.com/office/drawing/2014/main" id="{D45D41E7-8D91-1497-AC07-F1EA7A71E6B8}"/>
              </a:ext>
            </a:extLst>
          </p:cNvPr>
          <p:cNvSpPr txBox="1"/>
          <p:nvPr/>
        </p:nvSpPr>
        <p:spPr>
          <a:xfrm>
            <a:off x="3092369" y="2152704"/>
            <a:ext cx="1221065" cy="261610"/>
          </a:xfrm>
          <a:prstGeom prst="rect">
            <a:avLst/>
          </a:prstGeom>
          <a:noFill/>
        </p:spPr>
        <p:txBody>
          <a:bodyPr wrap="square" rtlCol="0">
            <a:spAutoFit/>
          </a:bodyPr>
          <a:lstStyle/>
          <a:p>
            <a:pPr algn="ctr"/>
            <a:r>
              <a:rPr lang="en-US" sz="1100" dirty="0"/>
              <a:t>Intranet</a:t>
            </a:r>
          </a:p>
        </p:txBody>
      </p:sp>
      <p:sp>
        <p:nvSpPr>
          <p:cNvPr id="38" name="TextBox 52">
            <a:extLst>
              <a:ext uri="{FF2B5EF4-FFF2-40B4-BE49-F238E27FC236}">
                <a16:creationId xmlns:a16="http://schemas.microsoft.com/office/drawing/2014/main" id="{A5C6E54F-820D-7E4A-EC57-E3615E7C68E3}"/>
              </a:ext>
            </a:extLst>
          </p:cNvPr>
          <p:cNvSpPr txBox="1"/>
          <p:nvPr/>
        </p:nvSpPr>
        <p:spPr>
          <a:xfrm>
            <a:off x="5714453" y="2152704"/>
            <a:ext cx="1221065" cy="261610"/>
          </a:xfrm>
          <a:prstGeom prst="rect">
            <a:avLst/>
          </a:prstGeom>
          <a:noFill/>
        </p:spPr>
        <p:txBody>
          <a:bodyPr wrap="square" rtlCol="0">
            <a:spAutoFit/>
          </a:bodyPr>
          <a:lstStyle/>
          <a:p>
            <a:pPr algn="ctr"/>
            <a:r>
              <a:rPr lang="en-US" sz="1100" dirty="0"/>
              <a:t>Training</a:t>
            </a:r>
          </a:p>
        </p:txBody>
      </p:sp>
      <p:sp>
        <p:nvSpPr>
          <p:cNvPr id="39" name="TextBox 53">
            <a:extLst>
              <a:ext uri="{FF2B5EF4-FFF2-40B4-BE49-F238E27FC236}">
                <a16:creationId xmlns:a16="http://schemas.microsoft.com/office/drawing/2014/main" id="{B39955D8-CBC0-DFF4-DCDD-B661EE958BC9}"/>
              </a:ext>
            </a:extLst>
          </p:cNvPr>
          <p:cNvSpPr txBox="1"/>
          <p:nvPr/>
        </p:nvSpPr>
        <p:spPr>
          <a:xfrm>
            <a:off x="4434347" y="2152704"/>
            <a:ext cx="1221065" cy="261610"/>
          </a:xfrm>
          <a:prstGeom prst="rect">
            <a:avLst/>
          </a:prstGeom>
          <a:noFill/>
        </p:spPr>
        <p:txBody>
          <a:bodyPr wrap="square" rtlCol="0">
            <a:spAutoFit/>
          </a:bodyPr>
          <a:lstStyle/>
          <a:p>
            <a:pPr algn="ctr"/>
            <a:r>
              <a:rPr lang="en-US" sz="1100" dirty="0"/>
              <a:t>Email</a:t>
            </a:r>
          </a:p>
        </p:txBody>
      </p:sp>
      <p:sp>
        <p:nvSpPr>
          <p:cNvPr id="40" name="TextBox 54">
            <a:extLst>
              <a:ext uri="{FF2B5EF4-FFF2-40B4-BE49-F238E27FC236}">
                <a16:creationId xmlns:a16="http://schemas.microsoft.com/office/drawing/2014/main" id="{A1764BD3-FD4F-3999-4214-2C898AF57946}"/>
              </a:ext>
            </a:extLst>
          </p:cNvPr>
          <p:cNvSpPr txBox="1"/>
          <p:nvPr/>
        </p:nvSpPr>
        <p:spPr>
          <a:xfrm>
            <a:off x="8398409" y="2152704"/>
            <a:ext cx="1221065" cy="261610"/>
          </a:xfrm>
          <a:prstGeom prst="rect">
            <a:avLst/>
          </a:prstGeom>
          <a:noFill/>
        </p:spPr>
        <p:txBody>
          <a:bodyPr wrap="square" rtlCol="0">
            <a:spAutoFit/>
          </a:bodyPr>
          <a:lstStyle/>
          <a:p>
            <a:pPr algn="ctr"/>
            <a:r>
              <a:rPr lang="en-US" sz="1100" dirty="0"/>
              <a:t>Phone</a:t>
            </a:r>
          </a:p>
        </p:txBody>
      </p:sp>
      <p:pic>
        <p:nvPicPr>
          <p:cNvPr id="41" name="Graphic 56" descr="Boardroom">
            <a:extLst>
              <a:ext uri="{FF2B5EF4-FFF2-40B4-BE49-F238E27FC236}">
                <a16:creationId xmlns:a16="http://schemas.microsoft.com/office/drawing/2014/main" id="{83084095-C0F5-F0B3-5F89-2686580755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29509" y="1662048"/>
            <a:ext cx="642824" cy="642826"/>
          </a:xfrm>
          <a:prstGeom prst="rect">
            <a:avLst/>
          </a:prstGeom>
        </p:spPr>
      </p:pic>
      <p:pic>
        <p:nvPicPr>
          <p:cNvPr id="42" name="Graphic 57" descr="Email">
            <a:extLst>
              <a:ext uri="{FF2B5EF4-FFF2-40B4-BE49-F238E27FC236}">
                <a16:creationId xmlns:a16="http://schemas.microsoft.com/office/drawing/2014/main" id="{12AFB96C-2896-1511-4375-E31706DCB48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09715" y="1748297"/>
            <a:ext cx="470328" cy="470328"/>
          </a:xfrm>
          <a:prstGeom prst="rect">
            <a:avLst/>
          </a:prstGeom>
        </p:spPr>
      </p:pic>
      <p:pic>
        <p:nvPicPr>
          <p:cNvPr id="43" name="Graphic 58" descr="Receiver">
            <a:extLst>
              <a:ext uri="{FF2B5EF4-FFF2-40B4-BE49-F238E27FC236}">
                <a16:creationId xmlns:a16="http://schemas.microsoft.com/office/drawing/2014/main" id="{DF7A5844-21B2-E264-3F9A-10B26409EDD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782237" y="1756757"/>
            <a:ext cx="453408" cy="453408"/>
          </a:xfrm>
          <a:prstGeom prst="rect">
            <a:avLst/>
          </a:prstGeom>
        </p:spPr>
      </p:pic>
      <p:pic>
        <p:nvPicPr>
          <p:cNvPr id="44" name="Graphic 59" descr="Classroom">
            <a:extLst>
              <a:ext uri="{FF2B5EF4-FFF2-40B4-BE49-F238E27FC236}">
                <a16:creationId xmlns:a16="http://schemas.microsoft.com/office/drawing/2014/main" id="{73CAE2F9-4D1B-2C4F-3346-223F8497C5C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048072" y="1706546"/>
            <a:ext cx="553828" cy="553830"/>
          </a:xfrm>
          <a:prstGeom prst="rect">
            <a:avLst/>
          </a:prstGeom>
        </p:spPr>
      </p:pic>
      <p:pic>
        <p:nvPicPr>
          <p:cNvPr id="45" name="Graphic 60" descr="Browser window">
            <a:extLst>
              <a:ext uri="{FF2B5EF4-FFF2-40B4-BE49-F238E27FC236}">
                <a16:creationId xmlns:a16="http://schemas.microsoft.com/office/drawing/2014/main" id="{82C4A847-BFAF-8F8E-5AF5-96B059D6EC7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467939" y="1748497"/>
            <a:ext cx="469926" cy="469928"/>
          </a:xfrm>
          <a:prstGeom prst="rect">
            <a:avLst/>
          </a:prstGeom>
        </p:spPr>
      </p:pic>
      <p:pic>
        <p:nvPicPr>
          <p:cNvPr id="46" name="Graphic 61" descr="Lecturer">
            <a:extLst>
              <a:ext uri="{FF2B5EF4-FFF2-40B4-BE49-F238E27FC236}">
                <a16:creationId xmlns:a16="http://schemas.microsoft.com/office/drawing/2014/main" id="{7173B63B-D4CE-3EEC-5AFF-43DA7B870C7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351147" y="1730790"/>
            <a:ext cx="505340" cy="505342"/>
          </a:xfrm>
          <a:prstGeom prst="rect">
            <a:avLst/>
          </a:prstGeom>
        </p:spPr>
      </p:pic>
      <p:pic>
        <p:nvPicPr>
          <p:cNvPr id="47" name="Graphic 62" descr="Tools">
            <a:extLst>
              <a:ext uri="{FF2B5EF4-FFF2-40B4-BE49-F238E27FC236}">
                <a16:creationId xmlns:a16="http://schemas.microsoft.com/office/drawing/2014/main" id="{3424E539-EB8F-B22E-22EC-D8292A09243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444117" y="1760615"/>
            <a:ext cx="445693" cy="445693"/>
          </a:xfrm>
          <a:prstGeom prst="rect">
            <a:avLst/>
          </a:prstGeom>
        </p:spPr>
      </p:pic>
      <p:sp>
        <p:nvSpPr>
          <p:cNvPr id="48" name="TextBox 63">
            <a:extLst>
              <a:ext uri="{FF2B5EF4-FFF2-40B4-BE49-F238E27FC236}">
                <a16:creationId xmlns:a16="http://schemas.microsoft.com/office/drawing/2014/main" id="{47ABD785-44C1-F7F2-A073-E014915D023B}"/>
              </a:ext>
            </a:extLst>
          </p:cNvPr>
          <p:cNvSpPr txBox="1"/>
          <p:nvPr/>
        </p:nvSpPr>
        <p:spPr>
          <a:xfrm>
            <a:off x="9740388" y="2152704"/>
            <a:ext cx="1221065" cy="261610"/>
          </a:xfrm>
          <a:prstGeom prst="rect">
            <a:avLst/>
          </a:prstGeom>
          <a:noFill/>
        </p:spPr>
        <p:txBody>
          <a:bodyPr wrap="square" rtlCol="0">
            <a:spAutoFit/>
          </a:bodyPr>
          <a:lstStyle/>
          <a:p>
            <a:pPr algn="ctr"/>
            <a:r>
              <a:rPr lang="en-US" sz="1100" dirty="0"/>
              <a:t>Face to face</a:t>
            </a:r>
          </a:p>
        </p:txBody>
      </p:sp>
      <p:sp>
        <p:nvSpPr>
          <p:cNvPr id="55" name="Oval 54">
            <a:extLst>
              <a:ext uri="{FF2B5EF4-FFF2-40B4-BE49-F238E27FC236}">
                <a16:creationId xmlns:a16="http://schemas.microsoft.com/office/drawing/2014/main" id="{2E6CE11A-225E-DC20-A622-95099DEA9D50}"/>
              </a:ext>
            </a:extLst>
          </p:cNvPr>
          <p:cNvSpPr/>
          <p:nvPr/>
        </p:nvSpPr>
        <p:spPr bwMode="auto">
          <a:xfrm>
            <a:off x="6183446" y="2919211"/>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9" name="Oval 58">
            <a:extLst>
              <a:ext uri="{FF2B5EF4-FFF2-40B4-BE49-F238E27FC236}">
                <a16:creationId xmlns:a16="http://schemas.microsoft.com/office/drawing/2014/main" id="{787DEF1C-D0B5-4F4A-CEE2-60D929A7EB5A}"/>
              </a:ext>
            </a:extLst>
          </p:cNvPr>
          <p:cNvSpPr/>
          <p:nvPr/>
        </p:nvSpPr>
        <p:spPr bwMode="auto">
          <a:xfrm>
            <a:off x="8930845" y="2942822"/>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0" name="Oval 59">
            <a:extLst>
              <a:ext uri="{FF2B5EF4-FFF2-40B4-BE49-F238E27FC236}">
                <a16:creationId xmlns:a16="http://schemas.microsoft.com/office/drawing/2014/main" id="{A03E3B12-16FE-59AB-A6BE-DE37254DD811}"/>
              </a:ext>
            </a:extLst>
          </p:cNvPr>
          <p:cNvSpPr/>
          <p:nvPr/>
        </p:nvSpPr>
        <p:spPr bwMode="auto">
          <a:xfrm>
            <a:off x="10220567" y="4737446"/>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3" name="Oval 62">
            <a:extLst>
              <a:ext uri="{FF2B5EF4-FFF2-40B4-BE49-F238E27FC236}">
                <a16:creationId xmlns:a16="http://schemas.microsoft.com/office/drawing/2014/main" id="{709A2C14-F2B9-023F-9543-116C40ABEB28}"/>
              </a:ext>
            </a:extLst>
          </p:cNvPr>
          <p:cNvSpPr/>
          <p:nvPr/>
        </p:nvSpPr>
        <p:spPr bwMode="auto">
          <a:xfrm>
            <a:off x="10220567" y="2942822"/>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4" name="Oval 63">
            <a:extLst>
              <a:ext uri="{FF2B5EF4-FFF2-40B4-BE49-F238E27FC236}">
                <a16:creationId xmlns:a16="http://schemas.microsoft.com/office/drawing/2014/main" id="{9D9E43A3-E91D-ED2E-4BE7-61B91CC61793}"/>
              </a:ext>
            </a:extLst>
          </p:cNvPr>
          <p:cNvSpPr/>
          <p:nvPr/>
        </p:nvSpPr>
        <p:spPr bwMode="auto">
          <a:xfrm>
            <a:off x="3565376" y="4732482"/>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5" name="Oval 64">
            <a:extLst>
              <a:ext uri="{FF2B5EF4-FFF2-40B4-BE49-F238E27FC236}">
                <a16:creationId xmlns:a16="http://schemas.microsoft.com/office/drawing/2014/main" id="{F1A9386D-97E1-B84B-FF0F-6667488D6774}"/>
              </a:ext>
            </a:extLst>
          </p:cNvPr>
          <p:cNvSpPr/>
          <p:nvPr/>
        </p:nvSpPr>
        <p:spPr bwMode="auto">
          <a:xfrm>
            <a:off x="3565376" y="5629794"/>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8" name="Oval 67">
            <a:extLst>
              <a:ext uri="{FF2B5EF4-FFF2-40B4-BE49-F238E27FC236}">
                <a16:creationId xmlns:a16="http://schemas.microsoft.com/office/drawing/2014/main" id="{721630A5-27C2-0330-CD6D-8E6E0BC07B3F}"/>
              </a:ext>
            </a:extLst>
          </p:cNvPr>
          <p:cNvSpPr/>
          <p:nvPr/>
        </p:nvSpPr>
        <p:spPr bwMode="auto">
          <a:xfrm>
            <a:off x="2478294" y="4737446"/>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9" name="Oval 68">
            <a:extLst>
              <a:ext uri="{FF2B5EF4-FFF2-40B4-BE49-F238E27FC236}">
                <a16:creationId xmlns:a16="http://schemas.microsoft.com/office/drawing/2014/main" id="{F52B51B5-5504-6F94-998D-F542ED3D6CF1}"/>
              </a:ext>
            </a:extLst>
          </p:cNvPr>
          <p:cNvSpPr/>
          <p:nvPr/>
        </p:nvSpPr>
        <p:spPr bwMode="auto">
          <a:xfrm>
            <a:off x="2478294" y="5634758"/>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0" name="Oval 69">
            <a:extLst>
              <a:ext uri="{FF2B5EF4-FFF2-40B4-BE49-F238E27FC236}">
                <a16:creationId xmlns:a16="http://schemas.microsoft.com/office/drawing/2014/main" id="{9F82A67C-4C42-811A-D536-E0DB1EBC1F62}"/>
              </a:ext>
            </a:extLst>
          </p:cNvPr>
          <p:cNvSpPr/>
          <p:nvPr/>
        </p:nvSpPr>
        <p:spPr bwMode="auto">
          <a:xfrm>
            <a:off x="2478294" y="3840134"/>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1" name="Oval 70">
            <a:extLst>
              <a:ext uri="{FF2B5EF4-FFF2-40B4-BE49-F238E27FC236}">
                <a16:creationId xmlns:a16="http://schemas.microsoft.com/office/drawing/2014/main" id="{C80822F8-19E3-D5D2-314A-C4A4CCC480A2}"/>
              </a:ext>
            </a:extLst>
          </p:cNvPr>
          <p:cNvSpPr/>
          <p:nvPr/>
        </p:nvSpPr>
        <p:spPr bwMode="auto">
          <a:xfrm>
            <a:off x="2478294" y="2942822"/>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Tree>
    <p:extLst>
      <p:ext uri="{BB962C8B-B14F-4D97-AF65-F5344CB8AC3E}">
        <p14:creationId xmlns:p14="http://schemas.microsoft.com/office/powerpoint/2010/main" val="146551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r>
              <a:rPr lang="de-DE" dirty="0">
                <a:solidFill>
                  <a:schemeClr val="tx2"/>
                </a:solidFill>
                <a:latin typeface="+mj-lt"/>
                <a:cs typeface="+mj-cs"/>
              </a:rPr>
              <a:t>Communication plan </a:t>
            </a:r>
            <a:r>
              <a:rPr lang="de-DE" dirty="0" err="1">
                <a:solidFill>
                  <a:schemeClr val="tx2"/>
                </a:solidFill>
                <a:latin typeface="+mj-lt"/>
                <a:cs typeface="+mj-cs"/>
              </a:rPr>
              <a:t>template</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46</a:t>
            </a:fld>
            <a:endParaRPr lang="en-US" dirty="0"/>
          </a:p>
        </p:txBody>
      </p:sp>
      <p:graphicFrame>
        <p:nvGraphicFramePr>
          <p:cNvPr id="9" name="Table 5">
            <a:extLst>
              <a:ext uri="{FF2B5EF4-FFF2-40B4-BE49-F238E27FC236}">
                <a16:creationId xmlns:a16="http://schemas.microsoft.com/office/drawing/2014/main" id="{DCCA5755-8FD7-A7D7-D2D5-C165FDE5BAF0}"/>
              </a:ext>
            </a:extLst>
          </p:cNvPr>
          <p:cNvGraphicFramePr>
            <a:graphicFrameLocks noGrp="1"/>
          </p:cNvGraphicFramePr>
          <p:nvPr>
            <p:extLst>
              <p:ext uri="{D42A27DB-BD31-4B8C-83A1-F6EECF244321}">
                <p14:modId xmlns:p14="http://schemas.microsoft.com/office/powerpoint/2010/main" val="2562518525"/>
              </p:ext>
            </p:extLst>
          </p:nvPr>
        </p:nvGraphicFramePr>
        <p:xfrm>
          <a:off x="609599" y="1950735"/>
          <a:ext cx="10977563" cy="3079722"/>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2812679770"/>
                    </a:ext>
                  </a:extLst>
                </a:gridCol>
                <a:gridCol w="2676496">
                  <a:extLst>
                    <a:ext uri="{9D8B030D-6E8A-4147-A177-3AD203B41FA5}">
                      <a16:colId xmlns:a16="http://schemas.microsoft.com/office/drawing/2014/main" val="2852264056"/>
                    </a:ext>
                  </a:extLst>
                </a:gridCol>
                <a:gridCol w="1751022">
                  <a:extLst>
                    <a:ext uri="{9D8B030D-6E8A-4147-A177-3AD203B41FA5}">
                      <a16:colId xmlns:a16="http://schemas.microsoft.com/office/drawing/2014/main" val="937810905"/>
                    </a:ext>
                  </a:extLst>
                </a:gridCol>
                <a:gridCol w="1751022">
                  <a:extLst>
                    <a:ext uri="{9D8B030D-6E8A-4147-A177-3AD203B41FA5}">
                      <a16:colId xmlns:a16="http://schemas.microsoft.com/office/drawing/2014/main" val="258809189"/>
                    </a:ext>
                  </a:extLst>
                </a:gridCol>
                <a:gridCol w="1751022">
                  <a:extLst>
                    <a:ext uri="{9D8B030D-6E8A-4147-A177-3AD203B41FA5}">
                      <a16:colId xmlns:a16="http://schemas.microsoft.com/office/drawing/2014/main" val="3127651950"/>
                    </a:ext>
                  </a:extLst>
                </a:gridCol>
              </a:tblGrid>
              <a:tr h="346141">
                <a:tc>
                  <a:txBody>
                    <a:bodyPr/>
                    <a:lstStyle/>
                    <a:p>
                      <a:pPr algn="ctr"/>
                      <a:r>
                        <a:rPr lang="en-US" sz="1200" dirty="0">
                          <a:solidFill>
                            <a:schemeClr val="bg1"/>
                          </a:solidFill>
                          <a:latin typeface="+mn-lt"/>
                        </a:rPr>
                        <a:t>Audience</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200" b="1" kern="1200" dirty="0">
                          <a:solidFill>
                            <a:schemeClr val="bg1"/>
                          </a:solidFill>
                          <a:latin typeface="+mn-lt"/>
                          <a:ea typeface="+mn-ea"/>
                          <a:cs typeface="+mn-cs"/>
                        </a:rPr>
                        <a:t>Key message(s) / Purpose</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200" b="1" kern="1200" dirty="0">
                          <a:solidFill>
                            <a:schemeClr val="bg1"/>
                          </a:solidFill>
                          <a:latin typeface="+mn-lt"/>
                          <a:ea typeface="+mn-ea"/>
                          <a:cs typeface="+mn-cs"/>
                        </a:rPr>
                        <a:t>Messenger</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200" b="1" kern="1200" dirty="0">
                          <a:solidFill>
                            <a:schemeClr val="bg1"/>
                          </a:solidFill>
                          <a:latin typeface="+mn-lt"/>
                          <a:ea typeface="+mn-ea"/>
                          <a:cs typeface="+mn-cs"/>
                        </a:rPr>
                        <a:t>Communication channel</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200" b="1" kern="1200" dirty="0">
                          <a:solidFill>
                            <a:schemeClr val="bg1"/>
                          </a:solidFill>
                          <a:latin typeface="+mn-lt"/>
                          <a:ea typeface="+mn-ea"/>
                          <a:cs typeface="+mn-cs"/>
                        </a:rPr>
                        <a:t>Communication date / frequency</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39607081"/>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mn-lt"/>
                          <a:ea typeface="+mn-ea"/>
                          <a:cs typeface="+mn-cs"/>
                        </a:rPr>
                        <a:t>e.g. Senior executives, managers, customer, team, shareholders, government</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7227301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8088395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213480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42242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8960237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63147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72184532"/>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88630639"/>
                  </a:ext>
                </a:extLst>
              </a:tr>
            </a:tbl>
          </a:graphicData>
        </a:graphic>
      </p:graphicFrame>
    </p:spTree>
    <p:extLst>
      <p:ext uri="{BB962C8B-B14F-4D97-AF65-F5344CB8AC3E}">
        <p14:creationId xmlns:p14="http://schemas.microsoft.com/office/powerpoint/2010/main" val="828555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r>
              <a:rPr lang="de-DE" dirty="0">
                <a:solidFill>
                  <a:schemeClr val="tx2"/>
                </a:solidFill>
                <a:latin typeface="+mj-lt"/>
                <a:cs typeface="+mj-cs"/>
              </a:rPr>
              <a:t>Team </a:t>
            </a:r>
            <a:r>
              <a:rPr lang="de-DE" dirty="0" err="1">
                <a:solidFill>
                  <a:schemeClr val="tx2"/>
                </a:solidFill>
                <a:latin typeface="+mj-lt"/>
                <a:cs typeface="+mj-cs"/>
              </a:rPr>
              <a:t>communication</a:t>
            </a:r>
            <a:r>
              <a:rPr lang="de-DE" dirty="0">
                <a:solidFill>
                  <a:schemeClr val="tx2"/>
                </a:solidFill>
                <a:latin typeface="+mj-lt"/>
                <a:cs typeface="+mj-cs"/>
              </a:rPr>
              <a:t> plan</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47</a:t>
            </a:fld>
            <a:endParaRPr lang="en-US" dirty="0"/>
          </a:p>
        </p:txBody>
      </p:sp>
      <p:pic>
        <p:nvPicPr>
          <p:cNvPr id="8" name="Grafik 7" descr="Ein Bild, das Text, Screenshot, Schrift, Zahl enthält.&#10;&#10;Automatisch generierte Beschreibung">
            <a:extLst>
              <a:ext uri="{FF2B5EF4-FFF2-40B4-BE49-F238E27FC236}">
                <a16:creationId xmlns:a16="http://schemas.microsoft.com/office/drawing/2014/main" id="{EE81701D-70AE-2903-78FC-BEEDF4A16F9C}"/>
              </a:ext>
            </a:extLst>
          </p:cNvPr>
          <p:cNvPicPr>
            <a:picLocks noChangeAspect="1"/>
          </p:cNvPicPr>
          <p:nvPr/>
        </p:nvPicPr>
        <p:blipFill rotWithShape="1">
          <a:blip r:embed="rId2"/>
          <a:srcRect l="2353" t="13337" r="7499" b="1610"/>
          <a:stretch/>
        </p:blipFill>
        <p:spPr>
          <a:xfrm>
            <a:off x="6223617" y="1843487"/>
            <a:ext cx="5363546" cy="4628766"/>
          </a:xfrm>
          <a:prstGeom prst="rect">
            <a:avLst/>
          </a:prstGeom>
        </p:spPr>
      </p:pic>
      <p:sp>
        <p:nvSpPr>
          <p:cNvPr id="10" name="Textfeld 9">
            <a:extLst>
              <a:ext uri="{FF2B5EF4-FFF2-40B4-BE49-F238E27FC236}">
                <a16:creationId xmlns:a16="http://schemas.microsoft.com/office/drawing/2014/main" id="{9E807C77-E03B-7862-357E-359C36BDD0DA}"/>
              </a:ext>
            </a:extLst>
          </p:cNvPr>
          <p:cNvSpPr txBox="1"/>
          <p:nvPr/>
        </p:nvSpPr>
        <p:spPr>
          <a:xfrm>
            <a:off x="514115" y="1843487"/>
            <a:ext cx="5454269" cy="4185761"/>
          </a:xfrm>
          <a:prstGeom prst="rect">
            <a:avLst/>
          </a:prstGeom>
          <a:noFill/>
        </p:spPr>
        <p:txBody>
          <a:bodyPr wrap="square">
            <a:spAutoFit/>
          </a:bodyPr>
          <a:lstStyle/>
          <a:p>
            <a:r>
              <a:rPr lang="de-DE" sz="1400" dirty="0">
                <a:effectLst/>
              </a:rPr>
              <a:t>Keep in </a:t>
            </a:r>
            <a:r>
              <a:rPr lang="de-DE" sz="1400" dirty="0" err="1">
                <a:effectLst/>
              </a:rPr>
              <a:t>mind</a:t>
            </a:r>
            <a:r>
              <a:rPr lang="de-DE" sz="1400" dirty="0">
                <a:effectLst/>
              </a:rPr>
              <a:t> </a:t>
            </a:r>
            <a:r>
              <a:rPr lang="de-DE" sz="1400" dirty="0" err="1">
                <a:effectLst/>
              </a:rPr>
              <a:t>as</a:t>
            </a:r>
            <a:r>
              <a:rPr lang="de-DE" sz="1400" dirty="0">
                <a:effectLst/>
              </a:rPr>
              <a:t> </a:t>
            </a:r>
            <a:r>
              <a:rPr lang="de-DE" sz="1400" dirty="0" err="1">
                <a:effectLst/>
              </a:rPr>
              <a:t>you</a:t>
            </a:r>
            <a:r>
              <a:rPr lang="de-DE" sz="1400" dirty="0">
                <a:effectLst/>
              </a:rPr>
              <a:t> </a:t>
            </a:r>
            <a:r>
              <a:rPr lang="de-DE" sz="1400" dirty="0" err="1">
                <a:effectLst/>
              </a:rPr>
              <a:t>are</a:t>
            </a:r>
            <a:r>
              <a:rPr lang="de-DE" sz="1400" dirty="0">
                <a:effectLst/>
              </a:rPr>
              <a:t> </a:t>
            </a:r>
            <a:r>
              <a:rPr lang="de-DE" sz="1400" dirty="0" err="1">
                <a:effectLst/>
              </a:rPr>
              <a:t>communication</a:t>
            </a:r>
            <a:r>
              <a:rPr lang="de-DE" sz="1400" dirty="0">
                <a:effectLst/>
              </a:rPr>
              <a:t> </a:t>
            </a:r>
            <a:r>
              <a:rPr lang="de-DE" sz="1400" dirty="0" err="1"/>
              <a:t>that</a:t>
            </a:r>
            <a:r>
              <a:rPr lang="de-DE" sz="1400" dirty="0"/>
              <a:t> </a:t>
            </a:r>
            <a:r>
              <a:rPr lang="de-DE" sz="1400" dirty="0" err="1"/>
              <a:t>people</a:t>
            </a:r>
            <a:r>
              <a:rPr lang="de-DE" sz="1400" dirty="0"/>
              <a:t> </a:t>
            </a:r>
            <a:r>
              <a:rPr lang="de-DE" sz="1400" dirty="0" err="1"/>
              <a:t>have</a:t>
            </a:r>
            <a:r>
              <a:rPr lang="de-DE" sz="1400" dirty="0"/>
              <a:t> a limited </a:t>
            </a:r>
            <a:r>
              <a:rPr lang="de-DE" sz="1400" dirty="0" err="1"/>
              <a:t>capacity</a:t>
            </a:r>
            <a:r>
              <a:rPr lang="de-DE" sz="1400" dirty="0"/>
              <a:t> </a:t>
            </a:r>
            <a:r>
              <a:rPr lang="de-DE" sz="1400" dirty="0" err="1"/>
              <a:t>to</a:t>
            </a:r>
            <a:r>
              <a:rPr lang="de-DE" sz="1400" dirty="0"/>
              <a:t> </a:t>
            </a:r>
            <a:r>
              <a:rPr lang="de-DE" sz="1400" dirty="0" err="1"/>
              <a:t>absorb</a:t>
            </a:r>
            <a:r>
              <a:rPr lang="de-DE" sz="1400" dirty="0"/>
              <a:t> </a:t>
            </a:r>
            <a:r>
              <a:rPr lang="de-DE" sz="1400" dirty="0" err="1"/>
              <a:t>information</a:t>
            </a:r>
            <a:r>
              <a:rPr lang="de-DE" sz="1400" dirty="0"/>
              <a:t> </a:t>
            </a:r>
            <a:r>
              <a:rPr lang="de-DE" sz="1400" dirty="0" err="1"/>
              <a:t>under</a:t>
            </a:r>
            <a:r>
              <a:rPr lang="de-DE" sz="1400" dirty="0"/>
              <a:t> stress, This </a:t>
            </a:r>
            <a:r>
              <a:rPr lang="de-DE" sz="1400" dirty="0" err="1"/>
              <a:t>is</a:t>
            </a:r>
            <a:r>
              <a:rPr lang="de-DE" sz="1400" dirty="0"/>
              <a:t> </a:t>
            </a:r>
            <a:r>
              <a:rPr lang="de-DE" sz="1400" dirty="0" err="1"/>
              <a:t>why</a:t>
            </a:r>
            <a:r>
              <a:rPr lang="de-DE" sz="1400" dirty="0"/>
              <a:t> </a:t>
            </a:r>
            <a:r>
              <a:rPr lang="de-DE" sz="1400" dirty="0" err="1"/>
              <a:t>you</a:t>
            </a:r>
            <a:r>
              <a:rPr lang="de-DE" sz="1400" dirty="0"/>
              <a:t> </a:t>
            </a:r>
            <a:r>
              <a:rPr lang="de-DE" sz="1400" dirty="0" err="1"/>
              <a:t>simply</a:t>
            </a:r>
            <a:r>
              <a:rPr lang="de-DE" sz="1400" dirty="0"/>
              <a:t> </a:t>
            </a:r>
            <a:r>
              <a:rPr lang="de-DE" sz="1400" dirty="0" err="1"/>
              <a:t>cannot</a:t>
            </a:r>
            <a:r>
              <a:rPr lang="de-DE" sz="1400" dirty="0"/>
              <a:t> </a:t>
            </a:r>
            <a:r>
              <a:rPr lang="de-DE" sz="1400" dirty="0" err="1"/>
              <a:t>communicate</a:t>
            </a:r>
            <a:r>
              <a:rPr lang="de-DE" sz="1400" dirty="0"/>
              <a:t> </a:t>
            </a:r>
            <a:r>
              <a:rPr lang="de-DE" sz="1400" dirty="0" err="1"/>
              <a:t>too</a:t>
            </a:r>
            <a:r>
              <a:rPr lang="de-DE" sz="1400" dirty="0"/>
              <a:t> </a:t>
            </a:r>
            <a:r>
              <a:rPr lang="de-DE" sz="1400" dirty="0" err="1"/>
              <a:t>much</a:t>
            </a:r>
            <a:r>
              <a:rPr lang="de-DE" sz="1400" dirty="0"/>
              <a:t>.</a:t>
            </a:r>
          </a:p>
          <a:p>
            <a:endParaRPr lang="de-DE" sz="1400" dirty="0">
              <a:effectLst/>
            </a:endParaRPr>
          </a:p>
          <a:p>
            <a:r>
              <a:rPr lang="de-DE" sz="1400" b="1" dirty="0"/>
              <a:t>Best Practices </a:t>
            </a:r>
            <a:r>
              <a:rPr lang="de-DE" sz="1400" b="1" dirty="0" err="1"/>
              <a:t>for</a:t>
            </a:r>
            <a:r>
              <a:rPr lang="de-DE" sz="1400" b="1" dirty="0"/>
              <a:t> Communication:</a:t>
            </a:r>
          </a:p>
          <a:p>
            <a:pPr marL="285750" indent="-285750">
              <a:buFont typeface="Arial" panose="020B0604020202020204" pitchFamily="34" charset="0"/>
              <a:buChar char="•"/>
            </a:pPr>
            <a:r>
              <a:rPr lang="de-DE" sz="1400" dirty="0" err="1">
                <a:effectLst/>
              </a:rPr>
              <a:t>Communicate</a:t>
            </a:r>
            <a:r>
              <a:rPr lang="de-DE" sz="1400" dirty="0">
                <a:effectLst/>
              </a:rPr>
              <a:t> </a:t>
            </a:r>
            <a:r>
              <a:rPr lang="de-DE" sz="1400" dirty="0" err="1">
                <a:effectLst/>
              </a:rPr>
              <a:t>often</a:t>
            </a:r>
            <a:r>
              <a:rPr lang="de-DE" sz="1400" dirty="0">
                <a:effectLst/>
              </a:rPr>
              <a:t> </a:t>
            </a:r>
          </a:p>
          <a:p>
            <a:pPr marL="285750" indent="-285750">
              <a:buFont typeface="Arial" panose="020B0604020202020204" pitchFamily="34" charset="0"/>
              <a:buChar char="•"/>
            </a:pPr>
            <a:r>
              <a:rPr lang="de-DE" sz="1400" dirty="0">
                <a:effectLst/>
              </a:rPr>
              <a:t>Support </a:t>
            </a:r>
            <a:r>
              <a:rPr lang="de-DE" sz="1400" dirty="0" err="1">
                <a:effectLst/>
              </a:rPr>
              <a:t>the</a:t>
            </a:r>
            <a:r>
              <a:rPr lang="de-DE" sz="1400" dirty="0">
                <a:effectLst/>
              </a:rPr>
              <a:t> </a:t>
            </a:r>
            <a:r>
              <a:rPr lang="de-DE" sz="1400" dirty="0" err="1">
                <a:effectLst/>
              </a:rPr>
              <a:t>change</a:t>
            </a:r>
            <a:r>
              <a:rPr lang="de-DE" sz="1400" dirty="0">
                <a:effectLst/>
              </a:rPr>
              <a:t> </a:t>
            </a:r>
            <a:r>
              <a:rPr lang="de-DE" sz="1400" dirty="0" err="1">
                <a:effectLst/>
              </a:rPr>
              <a:t>with</a:t>
            </a:r>
            <a:r>
              <a:rPr lang="de-DE" sz="1400" dirty="0">
                <a:effectLst/>
              </a:rPr>
              <a:t> a positive, </a:t>
            </a:r>
            <a:r>
              <a:rPr lang="de-DE" sz="1400" dirty="0" err="1">
                <a:effectLst/>
              </a:rPr>
              <a:t>yet</a:t>
            </a:r>
            <a:r>
              <a:rPr lang="de-DE" sz="1400" dirty="0">
                <a:effectLst/>
              </a:rPr>
              <a:t> </a:t>
            </a:r>
            <a:r>
              <a:rPr lang="de-DE" sz="1400" dirty="0" err="1">
                <a:effectLst/>
              </a:rPr>
              <a:t>realistic</a:t>
            </a:r>
            <a:r>
              <a:rPr lang="de-DE" sz="1400" dirty="0">
                <a:effectLst/>
              </a:rPr>
              <a:t> </a:t>
            </a:r>
            <a:r>
              <a:rPr lang="de-DE" sz="1400" dirty="0" err="1">
                <a:effectLst/>
              </a:rPr>
              <a:t>attitude</a:t>
            </a:r>
            <a:r>
              <a:rPr lang="de-DE" sz="1400" dirty="0">
                <a:effectLst/>
              </a:rPr>
              <a:t> </a:t>
            </a:r>
            <a:endParaRPr lang="de-DE" sz="1400" dirty="0"/>
          </a:p>
          <a:p>
            <a:pPr marL="742950" lvl="1" indent="-285750">
              <a:buFont typeface="Symbol" pitchFamily="2" charset="2"/>
              <a:buChar char="-"/>
            </a:pPr>
            <a:r>
              <a:rPr lang="de-DE" sz="1400" dirty="0">
                <a:effectLst/>
              </a:rPr>
              <a:t>Do </a:t>
            </a:r>
            <a:r>
              <a:rPr lang="de-DE" sz="1400" dirty="0" err="1">
                <a:effectLst/>
              </a:rPr>
              <a:t>raise</a:t>
            </a:r>
            <a:r>
              <a:rPr lang="de-DE" sz="1400" dirty="0">
                <a:effectLst/>
              </a:rPr>
              <a:t> </a:t>
            </a:r>
            <a:r>
              <a:rPr lang="de-DE" sz="1400" dirty="0" err="1">
                <a:effectLst/>
              </a:rPr>
              <a:t>concerns</a:t>
            </a:r>
            <a:r>
              <a:rPr lang="de-DE" sz="1400" dirty="0">
                <a:effectLst/>
              </a:rPr>
              <a:t> </a:t>
            </a:r>
            <a:r>
              <a:rPr lang="de-DE" sz="1400" dirty="0" err="1">
                <a:effectLst/>
              </a:rPr>
              <a:t>to</a:t>
            </a:r>
            <a:r>
              <a:rPr lang="de-DE" sz="1400" dirty="0">
                <a:effectLst/>
              </a:rPr>
              <a:t> </a:t>
            </a:r>
            <a:r>
              <a:rPr lang="de-DE" sz="1400" dirty="0" err="1">
                <a:effectLst/>
              </a:rPr>
              <a:t>the</a:t>
            </a:r>
            <a:r>
              <a:rPr lang="de-DE" sz="1400" dirty="0">
                <a:effectLst/>
              </a:rPr>
              <a:t> </a:t>
            </a:r>
            <a:r>
              <a:rPr lang="de-DE" sz="1400" dirty="0" err="1">
                <a:effectLst/>
              </a:rPr>
              <a:t>level</a:t>
            </a:r>
            <a:r>
              <a:rPr lang="de-DE" sz="1400" dirty="0">
                <a:effectLst/>
              </a:rPr>
              <a:t> </a:t>
            </a:r>
            <a:r>
              <a:rPr lang="de-DE" sz="1400" dirty="0" err="1">
                <a:effectLst/>
              </a:rPr>
              <a:t>above</a:t>
            </a:r>
            <a:r>
              <a:rPr lang="de-DE" sz="1400" dirty="0">
                <a:effectLst/>
              </a:rPr>
              <a:t> </a:t>
            </a:r>
            <a:r>
              <a:rPr lang="de-DE" sz="1400" dirty="0" err="1">
                <a:effectLst/>
              </a:rPr>
              <a:t>you</a:t>
            </a:r>
            <a:r>
              <a:rPr lang="de-DE" sz="1400" dirty="0">
                <a:effectLst/>
              </a:rPr>
              <a:t> </a:t>
            </a:r>
            <a:endParaRPr lang="de-DE" sz="1400" dirty="0"/>
          </a:p>
          <a:p>
            <a:pPr marL="742950" lvl="1" indent="-285750">
              <a:buFont typeface="Symbol" pitchFamily="2" charset="2"/>
              <a:buChar char="-"/>
            </a:pPr>
            <a:r>
              <a:rPr lang="de-DE" sz="1400" dirty="0" err="1">
                <a:effectLst/>
              </a:rPr>
              <a:t>Don’t</a:t>
            </a:r>
            <a:r>
              <a:rPr lang="de-DE" sz="1400" dirty="0">
                <a:effectLst/>
              </a:rPr>
              <a:t> </a:t>
            </a:r>
            <a:r>
              <a:rPr lang="de-DE" sz="1400" dirty="0" err="1">
                <a:effectLst/>
              </a:rPr>
              <a:t>criticize</a:t>
            </a:r>
            <a:r>
              <a:rPr lang="de-DE" sz="1400" dirty="0">
                <a:effectLst/>
              </a:rPr>
              <a:t> </a:t>
            </a:r>
            <a:r>
              <a:rPr lang="de-DE" sz="1400" dirty="0" err="1">
                <a:effectLst/>
              </a:rPr>
              <a:t>the</a:t>
            </a:r>
            <a:r>
              <a:rPr lang="de-DE" sz="1400" dirty="0">
                <a:effectLst/>
              </a:rPr>
              <a:t> </a:t>
            </a:r>
            <a:r>
              <a:rPr lang="de-DE" sz="1400" dirty="0" err="1">
                <a:effectLst/>
              </a:rPr>
              <a:t>proposed</a:t>
            </a:r>
            <a:r>
              <a:rPr lang="de-DE" sz="1400" dirty="0">
                <a:effectLst/>
              </a:rPr>
              <a:t> </a:t>
            </a:r>
            <a:r>
              <a:rPr lang="de-DE" sz="1400" dirty="0" err="1">
                <a:effectLst/>
              </a:rPr>
              <a:t>change</a:t>
            </a:r>
            <a:r>
              <a:rPr lang="de-DE" sz="1400" dirty="0">
                <a:effectLst/>
              </a:rPr>
              <a:t> </a:t>
            </a:r>
            <a:r>
              <a:rPr lang="de-DE" sz="1400" dirty="0" err="1">
                <a:effectLst/>
              </a:rPr>
              <a:t>to</a:t>
            </a:r>
            <a:r>
              <a:rPr lang="de-DE" sz="1400" dirty="0">
                <a:effectLst/>
              </a:rPr>
              <a:t> </a:t>
            </a:r>
            <a:r>
              <a:rPr lang="de-DE" sz="1400" dirty="0" err="1">
                <a:effectLst/>
              </a:rPr>
              <a:t>the</a:t>
            </a:r>
            <a:r>
              <a:rPr lang="de-DE" sz="1400" dirty="0">
                <a:effectLst/>
              </a:rPr>
              <a:t> </a:t>
            </a:r>
            <a:r>
              <a:rPr lang="de-DE" sz="1400" dirty="0" err="1">
                <a:effectLst/>
              </a:rPr>
              <a:t>level</a:t>
            </a:r>
            <a:r>
              <a:rPr lang="de-DE" sz="1400" dirty="0">
                <a:effectLst/>
              </a:rPr>
              <a:t> </a:t>
            </a:r>
            <a:r>
              <a:rPr lang="de-DE" sz="1400" dirty="0" err="1">
                <a:effectLst/>
              </a:rPr>
              <a:t>below</a:t>
            </a:r>
            <a:r>
              <a:rPr lang="de-DE" sz="1400" dirty="0">
                <a:effectLst/>
              </a:rPr>
              <a:t> </a:t>
            </a:r>
            <a:r>
              <a:rPr lang="de-DE" sz="1400" dirty="0" err="1">
                <a:effectLst/>
              </a:rPr>
              <a:t>you</a:t>
            </a:r>
            <a:r>
              <a:rPr lang="de-DE" sz="1400" dirty="0">
                <a:effectLst/>
              </a:rPr>
              <a:t>. </a:t>
            </a:r>
          </a:p>
          <a:p>
            <a:pPr marL="285750" indent="-285750">
              <a:buFont typeface="Arial" panose="020B0604020202020204" pitchFamily="34" charset="0"/>
              <a:buChar char="•"/>
            </a:pPr>
            <a:r>
              <a:rPr lang="de-DE" sz="1400" dirty="0">
                <a:effectLst/>
              </a:rPr>
              <a:t>Be </a:t>
            </a:r>
            <a:r>
              <a:rPr lang="de-DE" sz="1400" dirty="0" err="1">
                <a:effectLst/>
              </a:rPr>
              <a:t>concise</a:t>
            </a:r>
            <a:r>
              <a:rPr lang="de-DE" sz="1400" dirty="0">
                <a:effectLst/>
              </a:rPr>
              <a:t>/</a:t>
            </a:r>
            <a:r>
              <a:rPr lang="de-DE" sz="1400" dirty="0" err="1">
                <a:effectLst/>
              </a:rPr>
              <a:t>consistent</a:t>
            </a:r>
            <a:r>
              <a:rPr lang="de-DE" sz="1400" dirty="0">
                <a:effectLst/>
              </a:rPr>
              <a:t>/</a:t>
            </a:r>
            <a:r>
              <a:rPr lang="de-DE" sz="1400" dirty="0" err="1">
                <a:effectLst/>
              </a:rPr>
              <a:t>use</a:t>
            </a:r>
            <a:r>
              <a:rPr lang="de-DE" sz="1400" dirty="0">
                <a:effectLst/>
              </a:rPr>
              <a:t> simple </a:t>
            </a:r>
            <a:r>
              <a:rPr lang="de-DE" sz="1400" dirty="0" err="1">
                <a:effectLst/>
              </a:rPr>
              <a:t>language</a:t>
            </a:r>
            <a:r>
              <a:rPr lang="de-DE" sz="1400" dirty="0">
                <a:effectLst/>
              </a:rPr>
              <a:t> </a:t>
            </a:r>
          </a:p>
          <a:p>
            <a:pPr marL="285750" indent="-285750">
              <a:buFont typeface="Arial" panose="020B0604020202020204" pitchFamily="34" charset="0"/>
              <a:buChar char="•"/>
            </a:pPr>
            <a:r>
              <a:rPr lang="de-DE" sz="1400" dirty="0">
                <a:effectLst/>
              </a:rPr>
              <a:t>Be honest </a:t>
            </a:r>
            <a:r>
              <a:rPr lang="de-DE" sz="1400" dirty="0" err="1">
                <a:effectLst/>
              </a:rPr>
              <a:t>about</a:t>
            </a:r>
            <a:r>
              <a:rPr lang="de-DE" sz="1400" dirty="0">
                <a:effectLst/>
              </a:rPr>
              <a:t> </a:t>
            </a:r>
            <a:r>
              <a:rPr lang="de-DE" sz="1400" dirty="0" err="1">
                <a:effectLst/>
              </a:rPr>
              <a:t>what</a:t>
            </a:r>
            <a:r>
              <a:rPr lang="de-DE" sz="1400" dirty="0">
                <a:effectLst/>
              </a:rPr>
              <a:t> </a:t>
            </a:r>
            <a:r>
              <a:rPr lang="de-DE" sz="1400" dirty="0" err="1">
                <a:effectLst/>
              </a:rPr>
              <a:t>is</a:t>
            </a:r>
            <a:r>
              <a:rPr lang="de-DE" sz="1400" dirty="0">
                <a:effectLst/>
              </a:rPr>
              <a:t>/</a:t>
            </a:r>
            <a:r>
              <a:rPr lang="de-DE" sz="1400" dirty="0" err="1">
                <a:effectLst/>
              </a:rPr>
              <a:t>is</a:t>
            </a:r>
            <a:r>
              <a:rPr lang="de-DE" sz="1400" dirty="0">
                <a:effectLst/>
              </a:rPr>
              <a:t> not </a:t>
            </a:r>
            <a:r>
              <a:rPr lang="de-DE" sz="1400" dirty="0" err="1">
                <a:effectLst/>
              </a:rPr>
              <a:t>known</a:t>
            </a:r>
            <a:r>
              <a:rPr lang="de-DE" sz="1400" dirty="0">
                <a:effectLst/>
              </a:rPr>
              <a:t> </a:t>
            </a:r>
          </a:p>
          <a:p>
            <a:pPr marL="285750" indent="-285750">
              <a:buFont typeface="Arial" panose="020B0604020202020204" pitchFamily="34" charset="0"/>
              <a:buChar char="•"/>
            </a:pPr>
            <a:r>
              <a:rPr lang="de-DE" sz="1400" dirty="0">
                <a:effectLst/>
              </a:rPr>
              <a:t>Show </a:t>
            </a:r>
            <a:r>
              <a:rPr lang="de-DE" sz="1400" dirty="0" err="1">
                <a:effectLst/>
              </a:rPr>
              <a:t>caring</a:t>
            </a:r>
            <a:r>
              <a:rPr lang="de-DE" sz="1400" dirty="0">
                <a:effectLst/>
              </a:rPr>
              <a:t> and </a:t>
            </a:r>
            <a:r>
              <a:rPr lang="de-DE" sz="1400" dirty="0" err="1">
                <a:effectLst/>
              </a:rPr>
              <a:t>empathy</a:t>
            </a:r>
            <a:r>
              <a:rPr lang="de-DE" sz="1400" dirty="0">
                <a:effectLst/>
              </a:rPr>
              <a:t> </a:t>
            </a:r>
          </a:p>
          <a:p>
            <a:pPr marL="285750" indent="-285750">
              <a:buFont typeface="Arial" panose="020B0604020202020204" pitchFamily="34" charset="0"/>
              <a:buChar char="•"/>
            </a:pPr>
            <a:r>
              <a:rPr lang="de-DE" sz="1400" dirty="0">
                <a:effectLst/>
              </a:rPr>
              <a:t>Listen </a:t>
            </a:r>
            <a:r>
              <a:rPr lang="de-DE" sz="1400" dirty="0" err="1">
                <a:effectLst/>
              </a:rPr>
              <a:t>more</a:t>
            </a:r>
            <a:r>
              <a:rPr lang="de-DE" sz="1400" dirty="0">
                <a:effectLst/>
              </a:rPr>
              <a:t> </a:t>
            </a:r>
            <a:r>
              <a:rPr lang="de-DE" sz="1400" dirty="0" err="1">
                <a:effectLst/>
              </a:rPr>
              <a:t>than</a:t>
            </a:r>
            <a:r>
              <a:rPr lang="de-DE" sz="1400" dirty="0">
                <a:effectLst/>
              </a:rPr>
              <a:t> </a:t>
            </a:r>
            <a:r>
              <a:rPr lang="de-DE" sz="1400" dirty="0" err="1">
                <a:effectLst/>
              </a:rPr>
              <a:t>talk</a:t>
            </a:r>
            <a:r>
              <a:rPr lang="de-DE" sz="1400" dirty="0">
                <a:effectLst/>
              </a:rPr>
              <a:t>, </a:t>
            </a:r>
            <a:r>
              <a:rPr lang="de-DE" sz="1400" dirty="0" err="1">
                <a:effectLst/>
              </a:rPr>
              <a:t>acknowledge</a:t>
            </a:r>
            <a:r>
              <a:rPr lang="de-DE" sz="1400" dirty="0">
                <a:effectLst/>
              </a:rPr>
              <a:t> </a:t>
            </a:r>
            <a:r>
              <a:rPr lang="de-DE" sz="1400" dirty="0" err="1">
                <a:effectLst/>
              </a:rPr>
              <a:t>feelings</a:t>
            </a:r>
            <a:r>
              <a:rPr lang="de-DE" sz="1400" dirty="0">
                <a:effectLst/>
              </a:rPr>
              <a:t> </a:t>
            </a:r>
          </a:p>
          <a:p>
            <a:pPr marL="285750" indent="-285750">
              <a:buFont typeface="Arial" panose="020B0604020202020204" pitchFamily="34" charset="0"/>
              <a:buChar char="•"/>
            </a:pPr>
            <a:r>
              <a:rPr lang="de-DE" sz="1400" dirty="0">
                <a:effectLst/>
              </a:rPr>
              <a:t>Be </a:t>
            </a:r>
            <a:r>
              <a:rPr lang="de-DE" sz="1400" dirty="0" err="1">
                <a:effectLst/>
              </a:rPr>
              <a:t>aware</a:t>
            </a:r>
            <a:r>
              <a:rPr lang="de-DE" sz="1400" dirty="0">
                <a:effectLst/>
              </a:rPr>
              <a:t> </a:t>
            </a:r>
            <a:r>
              <a:rPr lang="de-DE" sz="1400" dirty="0" err="1">
                <a:effectLst/>
              </a:rPr>
              <a:t>of</a:t>
            </a:r>
            <a:r>
              <a:rPr lang="de-DE" sz="1400" dirty="0">
                <a:effectLst/>
              </a:rPr>
              <a:t> tone, e.g. </a:t>
            </a:r>
            <a:r>
              <a:rPr lang="de-DE" sz="1400" dirty="0" err="1">
                <a:effectLst/>
              </a:rPr>
              <a:t>pronouns</a:t>
            </a:r>
            <a:r>
              <a:rPr lang="de-DE" sz="1400" dirty="0">
                <a:effectLst/>
              </a:rPr>
              <a:t> (“</a:t>
            </a:r>
            <a:r>
              <a:rPr lang="de-DE" sz="1400" dirty="0" err="1">
                <a:effectLst/>
              </a:rPr>
              <a:t>we</a:t>
            </a:r>
            <a:r>
              <a:rPr lang="de-DE" sz="1400" dirty="0">
                <a:effectLst/>
              </a:rPr>
              <a:t>” NOT “</a:t>
            </a:r>
            <a:r>
              <a:rPr lang="de-DE" sz="1400" dirty="0" err="1">
                <a:effectLst/>
              </a:rPr>
              <a:t>you</a:t>
            </a:r>
            <a:r>
              <a:rPr lang="de-DE" sz="1400" dirty="0">
                <a:effectLst/>
              </a:rPr>
              <a:t>”) </a:t>
            </a:r>
          </a:p>
          <a:p>
            <a:pPr marL="285750" indent="-285750">
              <a:buFont typeface="Arial" panose="020B0604020202020204" pitchFamily="34" charset="0"/>
              <a:buChar char="•"/>
            </a:pPr>
            <a:r>
              <a:rPr lang="de-DE" sz="1400" dirty="0" err="1">
                <a:effectLst/>
              </a:rPr>
              <a:t>Provide</a:t>
            </a:r>
            <a:r>
              <a:rPr lang="de-DE" sz="1400" dirty="0">
                <a:effectLst/>
              </a:rPr>
              <a:t> </a:t>
            </a:r>
            <a:r>
              <a:rPr lang="de-DE" sz="1400" dirty="0" err="1">
                <a:effectLst/>
              </a:rPr>
              <a:t>opportunity</a:t>
            </a:r>
            <a:r>
              <a:rPr lang="de-DE" sz="1400" dirty="0">
                <a:effectLst/>
              </a:rPr>
              <a:t> </a:t>
            </a:r>
            <a:r>
              <a:rPr lang="de-DE" sz="1400" dirty="0" err="1">
                <a:effectLst/>
              </a:rPr>
              <a:t>for</a:t>
            </a:r>
            <a:r>
              <a:rPr lang="de-DE" sz="1400" dirty="0">
                <a:effectLst/>
              </a:rPr>
              <a:t> </a:t>
            </a:r>
            <a:r>
              <a:rPr lang="de-DE" sz="1400" dirty="0" err="1">
                <a:effectLst/>
              </a:rPr>
              <a:t>dialog</a:t>
            </a:r>
            <a:r>
              <a:rPr lang="de-DE" sz="1400" dirty="0">
                <a:effectLst/>
              </a:rPr>
              <a:t>, </a:t>
            </a:r>
            <a:r>
              <a:rPr lang="de-DE" sz="1400" dirty="0" err="1">
                <a:effectLst/>
              </a:rPr>
              <a:t>ask</a:t>
            </a:r>
            <a:r>
              <a:rPr lang="de-DE" sz="1400" dirty="0">
                <a:effectLst/>
              </a:rPr>
              <a:t> </a:t>
            </a:r>
            <a:r>
              <a:rPr lang="de-DE" sz="1400" dirty="0" err="1">
                <a:effectLst/>
              </a:rPr>
              <a:t>for</a:t>
            </a:r>
            <a:r>
              <a:rPr lang="de-DE" sz="1400" dirty="0">
                <a:effectLst/>
              </a:rPr>
              <a:t> </a:t>
            </a:r>
            <a:r>
              <a:rPr lang="de-DE" sz="1400" dirty="0" err="1">
                <a:effectLst/>
              </a:rPr>
              <a:t>input</a:t>
            </a:r>
            <a:r>
              <a:rPr lang="de-DE" sz="1400" dirty="0">
                <a:effectLst/>
              </a:rPr>
              <a:t> and </a:t>
            </a:r>
            <a:r>
              <a:rPr lang="de-DE" sz="1400" dirty="0" err="1">
                <a:effectLst/>
              </a:rPr>
              <a:t>feedback</a:t>
            </a:r>
            <a:r>
              <a:rPr lang="de-DE" sz="1400" dirty="0">
                <a:effectLst/>
              </a:rPr>
              <a:t> (</a:t>
            </a:r>
            <a:r>
              <a:rPr lang="de-DE" sz="1400" dirty="0" err="1">
                <a:effectLst/>
              </a:rPr>
              <a:t>to</a:t>
            </a:r>
            <a:r>
              <a:rPr lang="de-DE" sz="1400" dirty="0">
                <a:effectLst/>
              </a:rPr>
              <a:t> </a:t>
            </a:r>
            <a:r>
              <a:rPr lang="de-DE" sz="1400" dirty="0" err="1">
                <a:effectLst/>
              </a:rPr>
              <a:t>ensure</a:t>
            </a:r>
            <a:r>
              <a:rPr lang="de-DE" sz="1400" dirty="0">
                <a:effectLst/>
              </a:rPr>
              <a:t> </a:t>
            </a:r>
            <a:r>
              <a:rPr lang="de-DE" sz="1400" dirty="0" err="1">
                <a:effectLst/>
              </a:rPr>
              <a:t>commitment</a:t>
            </a:r>
            <a:r>
              <a:rPr lang="de-DE" sz="1400" dirty="0">
                <a:effectLst/>
              </a:rPr>
              <a:t> </a:t>
            </a:r>
            <a:r>
              <a:rPr lang="de-DE" sz="1400" dirty="0" err="1">
                <a:effectLst/>
              </a:rPr>
              <a:t>to</a:t>
            </a:r>
            <a:r>
              <a:rPr lang="de-DE" sz="1400" dirty="0">
                <a:effectLst/>
              </a:rPr>
              <a:t> </a:t>
            </a:r>
            <a:r>
              <a:rPr lang="de-DE" sz="1400" dirty="0" err="1">
                <a:effectLst/>
              </a:rPr>
              <a:t>the</a:t>
            </a:r>
            <a:r>
              <a:rPr lang="de-DE" sz="1400" dirty="0">
                <a:effectLst/>
              </a:rPr>
              <a:t> </a:t>
            </a:r>
            <a:r>
              <a:rPr lang="de-DE" sz="1400" dirty="0" err="1">
                <a:effectLst/>
              </a:rPr>
              <a:t>proposed</a:t>
            </a:r>
            <a:r>
              <a:rPr lang="de-DE" sz="1400" dirty="0">
                <a:effectLst/>
              </a:rPr>
              <a:t> </a:t>
            </a:r>
            <a:r>
              <a:rPr lang="de-DE" sz="1400" dirty="0" err="1">
                <a:effectLst/>
              </a:rPr>
              <a:t>change</a:t>
            </a:r>
            <a:r>
              <a:rPr lang="de-DE" sz="1400" dirty="0">
                <a:effectLst/>
              </a:rPr>
              <a:t>) </a:t>
            </a:r>
            <a:endParaRPr lang="de-DE" sz="1400" dirty="0"/>
          </a:p>
          <a:p>
            <a:pPr marL="742950" lvl="1" indent="-285750">
              <a:buFont typeface="Symbol" pitchFamily="2" charset="2"/>
              <a:buChar char="-"/>
            </a:pPr>
            <a:r>
              <a:rPr lang="de-DE" sz="1400" dirty="0">
                <a:effectLst/>
              </a:rPr>
              <a:t>Ask... “</a:t>
            </a:r>
            <a:r>
              <a:rPr lang="de-DE" sz="1400" dirty="0" err="1">
                <a:effectLst/>
              </a:rPr>
              <a:t>What</a:t>
            </a:r>
            <a:r>
              <a:rPr lang="de-DE" sz="1400" dirty="0">
                <a:effectLst/>
              </a:rPr>
              <a:t> additional </a:t>
            </a:r>
            <a:r>
              <a:rPr lang="de-DE" sz="1400" dirty="0" err="1">
                <a:effectLst/>
              </a:rPr>
              <a:t>information</a:t>
            </a:r>
            <a:r>
              <a:rPr lang="de-DE" sz="1400" dirty="0">
                <a:effectLst/>
              </a:rPr>
              <a:t> do </a:t>
            </a:r>
            <a:r>
              <a:rPr lang="de-DE" sz="1400" dirty="0" err="1">
                <a:effectLst/>
              </a:rPr>
              <a:t>you</a:t>
            </a:r>
            <a:r>
              <a:rPr lang="de-DE" sz="1400" dirty="0">
                <a:effectLst/>
              </a:rPr>
              <a:t> </a:t>
            </a:r>
            <a:r>
              <a:rPr lang="de-DE" sz="1400" dirty="0" err="1">
                <a:effectLst/>
              </a:rPr>
              <a:t>need</a:t>
            </a:r>
            <a:r>
              <a:rPr lang="de-DE" sz="1400" dirty="0">
                <a:effectLst/>
              </a:rPr>
              <a:t>?” </a:t>
            </a:r>
            <a:endParaRPr lang="de-DE" sz="1400" dirty="0"/>
          </a:p>
          <a:p>
            <a:pPr marL="742950" lvl="1" indent="-285750">
              <a:buFont typeface="Symbol" pitchFamily="2" charset="2"/>
              <a:buChar char="-"/>
            </a:pPr>
            <a:r>
              <a:rPr lang="de-DE" sz="1400" dirty="0">
                <a:effectLst/>
              </a:rPr>
              <a:t>Ask... “</a:t>
            </a:r>
            <a:r>
              <a:rPr lang="de-DE" sz="1400" dirty="0" err="1">
                <a:effectLst/>
              </a:rPr>
              <a:t>How</a:t>
            </a:r>
            <a:r>
              <a:rPr lang="de-DE" sz="1400" dirty="0">
                <a:effectLst/>
              </a:rPr>
              <a:t> </a:t>
            </a:r>
            <a:r>
              <a:rPr lang="de-DE" sz="1400" dirty="0" err="1">
                <a:effectLst/>
              </a:rPr>
              <a:t>can</a:t>
            </a:r>
            <a:r>
              <a:rPr lang="de-DE" sz="1400" dirty="0">
                <a:effectLst/>
              </a:rPr>
              <a:t> </a:t>
            </a:r>
            <a:r>
              <a:rPr lang="de-DE" sz="1400" dirty="0" err="1">
                <a:effectLst/>
              </a:rPr>
              <a:t>we</a:t>
            </a:r>
            <a:r>
              <a:rPr lang="de-DE" sz="1400" dirty="0">
                <a:effectLst/>
              </a:rPr>
              <a:t> </a:t>
            </a:r>
            <a:r>
              <a:rPr lang="de-DE" sz="1400" dirty="0" err="1">
                <a:effectLst/>
              </a:rPr>
              <a:t>best</a:t>
            </a:r>
            <a:r>
              <a:rPr lang="de-DE" sz="1400" dirty="0">
                <a:effectLst/>
              </a:rPr>
              <a:t> </a:t>
            </a:r>
            <a:r>
              <a:rPr lang="de-DE" sz="1400" dirty="0" err="1">
                <a:effectLst/>
              </a:rPr>
              <a:t>set</a:t>
            </a:r>
            <a:r>
              <a:rPr lang="de-DE" sz="1400" dirty="0">
                <a:effectLst/>
              </a:rPr>
              <a:t> </a:t>
            </a:r>
            <a:r>
              <a:rPr lang="de-DE" sz="1400" dirty="0" err="1">
                <a:effectLst/>
              </a:rPr>
              <a:t>you</a:t>
            </a:r>
            <a:r>
              <a:rPr lang="de-DE" sz="1400" dirty="0">
                <a:effectLst/>
              </a:rPr>
              <a:t> </a:t>
            </a:r>
            <a:r>
              <a:rPr lang="de-DE" sz="1400" dirty="0" err="1">
                <a:effectLst/>
              </a:rPr>
              <a:t>up</a:t>
            </a:r>
            <a:r>
              <a:rPr lang="de-DE" sz="1400" dirty="0">
                <a:effectLst/>
              </a:rPr>
              <a:t> </a:t>
            </a:r>
            <a:r>
              <a:rPr lang="de-DE" sz="1400" dirty="0" err="1">
                <a:effectLst/>
              </a:rPr>
              <a:t>for</a:t>
            </a:r>
            <a:r>
              <a:rPr lang="de-DE" sz="1400" dirty="0">
                <a:effectLst/>
              </a:rPr>
              <a:t> </a:t>
            </a:r>
            <a:r>
              <a:rPr lang="de-DE" sz="1400" dirty="0" err="1">
                <a:effectLst/>
              </a:rPr>
              <a:t>success</a:t>
            </a:r>
            <a:r>
              <a:rPr lang="de-DE" sz="1400" dirty="0">
                <a:effectLst/>
              </a:rPr>
              <a:t>?”</a:t>
            </a:r>
          </a:p>
        </p:txBody>
      </p:sp>
    </p:spTree>
    <p:extLst>
      <p:ext uri="{BB962C8B-B14F-4D97-AF65-F5344CB8AC3E}">
        <p14:creationId xmlns:p14="http://schemas.microsoft.com/office/powerpoint/2010/main" val="3534576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I. Change management approach</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48</a:t>
            </a:fld>
            <a:endParaRPr lang="en-US" sz="1000" dirty="0">
              <a:solidFill>
                <a:srgbClr val="ADAFBB"/>
              </a:solidFill>
            </a:endParaRPr>
          </a:p>
        </p:txBody>
      </p:sp>
      <p:sp>
        <p:nvSpPr>
          <p:cNvPr id="6" name="Chevron 17">
            <a:extLst>
              <a:ext uri="{FF2B5EF4-FFF2-40B4-BE49-F238E27FC236}">
                <a16:creationId xmlns:a16="http://schemas.microsoft.com/office/drawing/2014/main" id="{80C2FA24-C3FF-4F99-8694-BA262AB8070A}"/>
              </a:ext>
            </a:extLst>
          </p:cNvPr>
          <p:cNvSpPr/>
          <p:nvPr/>
        </p:nvSpPr>
        <p:spPr bwMode="auto">
          <a:xfrm>
            <a:off x="597148" y="2377483"/>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8" name="Chevron 17">
            <a:extLst>
              <a:ext uri="{FF2B5EF4-FFF2-40B4-BE49-F238E27FC236}">
                <a16:creationId xmlns:a16="http://schemas.microsoft.com/office/drawing/2014/main" id="{44D82846-5412-4854-9CE9-6BD4A4D3F201}"/>
              </a:ext>
            </a:extLst>
          </p:cNvPr>
          <p:cNvSpPr/>
          <p:nvPr/>
        </p:nvSpPr>
        <p:spPr bwMode="auto">
          <a:xfrm>
            <a:off x="7877047" y="2377483"/>
            <a:ext cx="3745258" cy="508561"/>
          </a:xfrm>
          <a:prstGeom prst="chevron">
            <a:avLst>
              <a:gd name="adj" fmla="val 31818"/>
            </a:avLst>
          </a:prstGeom>
          <a:solidFill>
            <a:schemeClr val="tx1">
              <a:lumMod val="50000"/>
              <a:lumOff val="50000"/>
            </a:schemeClr>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10" name="Rectangle 9">
            <a:extLst>
              <a:ext uri="{FF2B5EF4-FFF2-40B4-BE49-F238E27FC236}">
                <a16:creationId xmlns:a16="http://schemas.microsoft.com/office/drawing/2014/main" id="{F6F130AE-016B-49E7-B056-02422308B35C}"/>
              </a:ext>
            </a:extLst>
          </p:cNvPr>
          <p:cNvSpPr/>
          <p:nvPr/>
        </p:nvSpPr>
        <p:spPr>
          <a:xfrm>
            <a:off x="652310" y="2917839"/>
            <a:ext cx="3479263" cy="2959785"/>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Executive summary</a:t>
            </a:r>
          </a:p>
          <a:p>
            <a:pPr marL="169863" indent="-169863">
              <a:spcBef>
                <a:spcPts val="200"/>
              </a:spcBef>
              <a:spcAft>
                <a:spcPts val="200"/>
              </a:spcAft>
              <a:buFont typeface="+mj-lt"/>
              <a:buAutoNum type="arabicPeriod"/>
              <a:defRPr/>
            </a:pPr>
            <a:r>
              <a:rPr lang="en-GB" sz="1100" dirty="0">
                <a:solidFill>
                  <a:srgbClr val="002776"/>
                </a:solidFill>
              </a:rPr>
              <a:t>Mission &amp; vision statement</a:t>
            </a:r>
          </a:p>
          <a:p>
            <a:pPr marL="169863" indent="-169863">
              <a:spcBef>
                <a:spcPts val="200"/>
              </a:spcBef>
              <a:spcAft>
                <a:spcPts val="200"/>
              </a:spcAft>
              <a:buFont typeface="+mj-lt"/>
              <a:buAutoNum type="arabicPeriod"/>
              <a:defRPr/>
            </a:pPr>
            <a:r>
              <a:rPr lang="en-GB" sz="1100" dirty="0">
                <a:solidFill>
                  <a:srgbClr val="002776"/>
                </a:solidFill>
              </a:rPr>
              <a:t>Company’s strategy map</a:t>
            </a:r>
          </a:p>
          <a:p>
            <a:pPr marL="169863" indent="-169863">
              <a:spcBef>
                <a:spcPts val="200"/>
              </a:spcBef>
              <a:spcAft>
                <a:spcPts val="200"/>
              </a:spcAft>
              <a:buFont typeface="+mj-lt"/>
              <a:buAutoNum type="arabicPeriod"/>
              <a:defRPr/>
            </a:pPr>
            <a:r>
              <a:rPr lang="en-GB" sz="1100" dirty="0">
                <a:solidFill>
                  <a:srgbClr val="002776"/>
                </a:solidFill>
              </a:rPr>
              <a:t>Required changes to implement the strategy</a:t>
            </a:r>
          </a:p>
          <a:p>
            <a:pPr marL="169863" indent="-169863">
              <a:spcBef>
                <a:spcPts val="200"/>
              </a:spcBef>
              <a:spcAft>
                <a:spcPts val="200"/>
              </a:spcAft>
              <a:buFont typeface="+mj-lt"/>
              <a:buAutoNum type="arabicPeriod"/>
              <a:defRPr/>
            </a:pPr>
            <a:r>
              <a:rPr kumimoji="0" lang="en-GB" sz="1100" i="0" u="none" strike="noStrike" kern="0" cap="none" spc="0" normalizeH="0" baseline="0" noProof="0" dirty="0">
                <a:ln>
                  <a:noFill/>
                </a:ln>
                <a:effectLst/>
                <a:uLnTx/>
                <a:uFillTx/>
              </a:rPr>
              <a:t>Prioritization matrix for project initiatives</a:t>
            </a:r>
          </a:p>
          <a:p>
            <a:pPr marL="169863" indent="-169863">
              <a:spcBef>
                <a:spcPts val="200"/>
              </a:spcBef>
              <a:spcAft>
                <a:spcPts val="200"/>
              </a:spcAft>
              <a:buFont typeface="+mj-lt"/>
              <a:buAutoNum type="arabicPeriod"/>
              <a:defRPr/>
            </a:pPr>
            <a:r>
              <a:rPr lang="de-DE" sz="1100" dirty="0">
                <a:solidFill>
                  <a:srgbClr val="002776"/>
                </a:solidFill>
              </a:rPr>
              <a:t>Change </a:t>
            </a:r>
            <a:r>
              <a:rPr lang="de-DE" sz="1100" dirty="0" err="1">
                <a:solidFill>
                  <a:srgbClr val="002776"/>
                </a:solidFill>
              </a:rPr>
              <a:t>proposal</a:t>
            </a:r>
            <a:r>
              <a:rPr lang="de-DE" sz="1100" dirty="0">
                <a:solidFill>
                  <a:srgbClr val="002776"/>
                </a:solidFill>
              </a:rPr>
              <a:t> </a:t>
            </a:r>
            <a:r>
              <a:rPr lang="de-DE" sz="1100" dirty="0" err="1">
                <a:solidFill>
                  <a:srgbClr val="002776"/>
                </a:solidFill>
              </a:rPr>
              <a:t>template</a:t>
            </a:r>
            <a:endParaRPr lang="en-GB" sz="1100" dirty="0">
              <a:solidFill>
                <a:srgbClr val="002776"/>
              </a:solidFill>
            </a:endParaRPr>
          </a:p>
          <a:p>
            <a:pPr marL="169863" indent="-169863">
              <a:spcBef>
                <a:spcPts val="400"/>
              </a:spcBef>
              <a:spcAft>
                <a:spcPts val="400"/>
              </a:spcAft>
              <a:buFont typeface="+mj-lt"/>
              <a:buAutoNum type="arabicPeriod"/>
              <a:defRPr/>
            </a:pPr>
            <a:r>
              <a:rPr lang="en-GB" sz="1100" dirty="0">
                <a:solidFill>
                  <a:srgbClr val="002776"/>
                </a:solidFill>
              </a:rPr>
              <a:t>Change impact assessment</a:t>
            </a:r>
            <a:endParaRPr lang="en-GB" sz="1100" kern="0" dirty="0">
              <a:solidFill>
                <a:srgbClr val="002776"/>
              </a:solidFill>
              <a:highlight>
                <a:srgbClr val="FF0000"/>
              </a:highlight>
            </a:endParaRPr>
          </a:p>
          <a:p>
            <a:pPr marL="169863" indent="-169863">
              <a:spcBef>
                <a:spcPts val="200"/>
              </a:spcBef>
              <a:spcAft>
                <a:spcPts val="200"/>
              </a:spcAft>
              <a:buFont typeface="+mj-lt"/>
              <a:buAutoNum type="arabicPeriod"/>
              <a:defRPr/>
            </a:pPr>
            <a:r>
              <a:rPr lang="en-GB" sz="1100" dirty="0">
                <a:solidFill>
                  <a:srgbClr val="002776"/>
                </a:solidFill>
              </a:rPr>
              <a:t>Change readiness assessment</a:t>
            </a:r>
            <a:endParaRPr lang="en-GB" sz="1100" dirty="0">
              <a:solidFill>
                <a:srgbClr val="002776"/>
              </a:solidFill>
              <a:highlight>
                <a:srgbClr val="FF0000"/>
              </a:highlight>
            </a:endParaRPr>
          </a:p>
          <a:p>
            <a:pPr marL="169863" indent="-169863">
              <a:spcBef>
                <a:spcPts val="200"/>
              </a:spcBef>
              <a:spcAft>
                <a:spcPts val="200"/>
              </a:spcAft>
              <a:buFont typeface="+mj-lt"/>
              <a:buAutoNum type="arabicPeriod"/>
              <a:defRPr/>
            </a:pPr>
            <a:r>
              <a:rPr lang="en-GB" sz="1100" dirty="0">
                <a:solidFill>
                  <a:srgbClr val="002776"/>
                </a:solidFill>
              </a:rPr>
              <a:t>Structure of change team</a:t>
            </a:r>
          </a:p>
          <a:p>
            <a:pPr marL="169863" indent="-169863">
              <a:spcBef>
                <a:spcPts val="200"/>
              </a:spcBef>
              <a:spcAft>
                <a:spcPts val="200"/>
              </a:spcAft>
              <a:buFont typeface="+mj-lt"/>
              <a:buAutoNum type="arabicPeriod"/>
              <a:defRPr/>
            </a:pPr>
            <a:r>
              <a:rPr lang="en-GB" sz="1100" dirty="0">
                <a:solidFill>
                  <a:srgbClr val="002776"/>
                </a:solidFill>
              </a:rPr>
              <a:t>Risk map</a:t>
            </a:r>
          </a:p>
          <a:p>
            <a:pPr marL="169863" indent="-169863">
              <a:spcBef>
                <a:spcPts val="200"/>
              </a:spcBef>
              <a:spcAft>
                <a:spcPts val="200"/>
              </a:spcAft>
              <a:buFont typeface="+mj-lt"/>
              <a:buAutoNum type="arabicPeriod"/>
              <a:defRPr/>
            </a:pPr>
            <a:r>
              <a:rPr lang="en-GB" sz="1100" dirty="0">
                <a:solidFill>
                  <a:srgbClr val="002776"/>
                </a:solidFill>
              </a:rPr>
              <a:t>Implementation strategy</a:t>
            </a:r>
          </a:p>
          <a:p>
            <a:pPr marL="169863" indent="-169863">
              <a:spcBef>
                <a:spcPts val="200"/>
              </a:spcBef>
              <a:spcAft>
                <a:spcPts val="200"/>
              </a:spcAft>
              <a:buFont typeface="+mj-lt"/>
              <a:buAutoNum type="arabicPeriod"/>
              <a:defRPr/>
            </a:pPr>
            <a:r>
              <a:rPr lang="en-GB" sz="1100" dirty="0">
                <a:solidFill>
                  <a:srgbClr val="002776"/>
                </a:solidFill>
              </a:rPr>
              <a:t>Gantt-Chart</a:t>
            </a:r>
          </a:p>
          <a:p>
            <a:pPr marL="169863" indent="-169863">
              <a:spcBef>
                <a:spcPts val="200"/>
              </a:spcBef>
              <a:spcAft>
                <a:spcPts val="200"/>
              </a:spcAft>
              <a:buFont typeface="+mj-lt"/>
              <a:buAutoNum type="arabicPeriod"/>
              <a:defRPr/>
            </a:pPr>
            <a:r>
              <a:rPr lang="en-GB" sz="1100" dirty="0">
                <a:solidFill>
                  <a:srgbClr val="002776"/>
                </a:solidFill>
              </a:rPr>
              <a:t>Timeline</a:t>
            </a:r>
          </a:p>
        </p:txBody>
      </p:sp>
      <p:sp>
        <p:nvSpPr>
          <p:cNvPr id="11" name="Rectangle 10">
            <a:extLst>
              <a:ext uri="{FF2B5EF4-FFF2-40B4-BE49-F238E27FC236}">
                <a16:creationId xmlns:a16="http://schemas.microsoft.com/office/drawing/2014/main" id="{381FC75F-03AC-4E06-95A5-77AA464D139B}"/>
              </a:ext>
            </a:extLst>
          </p:cNvPr>
          <p:cNvSpPr/>
          <p:nvPr/>
        </p:nvSpPr>
        <p:spPr>
          <a:xfrm>
            <a:off x="7980282" y="2917839"/>
            <a:ext cx="3642023" cy="923330"/>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US" sz="1100" dirty="0"/>
              <a:t>Leadership behavior </a:t>
            </a:r>
            <a:endParaRPr lang="en-GB" sz="1100" dirty="0">
              <a:solidFill>
                <a:srgbClr val="002776"/>
              </a:solidFill>
            </a:endParaRPr>
          </a:p>
          <a:p>
            <a:pPr marL="174625" indent="-174625">
              <a:spcBef>
                <a:spcPts val="200"/>
              </a:spcBef>
              <a:spcAft>
                <a:spcPts val="200"/>
              </a:spcAft>
              <a:buFont typeface="+mj-lt"/>
              <a:buAutoNum type="arabicPeriod"/>
              <a:defRPr/>
            </a:pPr>
            <a:r>
              <a:rPr lang="en-GB" sz="1100" dirty="0">
                <a:solidFill>
                  <a:srgbClr val="002776"/>
                </a:solidFill>
              </a:rPr>
              <a:t>Feedback strategy options</a:t>
            </a:r>
          </a:p>
          <a:p>
            <a:pPr marL="174625" indent="-174625">
              <a:spcBef>
                <a:spcPts val="200"/>
              </a:spcBef>
              <a:spcAft>
                <a:spcPts val="200"/>
              </a:spcAft>
              <a:buFont typeface="+mj-lt"/>
              <a:buAutoNum type="arabicPeriod"/>
              <a:defRPr/>
            </a:pPr>
            <a:r>
              <a:rPr lang="en-GB" sz="1100" dirty="0">
                <a:solidFill>
                  <a:srgbClr val="002776"/>
                </a:solidFill>
              </a:rPr>
              <a:t>Success metrics</a:t>
            </a:r>
          </a:p>
          <a:p>
            <a:pPr marL="174625" indent="-174625">
              <a:spcBef>
                <a:spcPts val="200"/>
              </a:spcBef>
              <a:spcAft>
                <a:spcPts val="200"/>
              </a:spcAft>
              <a:buFont typeface="+mj-lt"/>
              <a:buAutoNum type="arabicPeriod"/>
              <a:defRPr/>
            </a:pPr>
            <a:r>
              <a:rPr lang="en-GB" sz="1100" dirty="0">
                <a:solidFill>
                  <a:srgbClr val="002776"/>
                </a:solidFill>
              </a:rPr>
              <a:t>Status report</a:t>
            </a:r>
          </a:p>
        </p:txBody>
      </p:sp>
      <p:sp>
        <p:nvSpPr>
          <p:cNvPr id="12" name="Rectangle 11">
            <a:extLst>
              <a:ext uri="{FF2B5EF4-FFF2-40B4-BE49-F238E27FC236}">
                <a16:creationId xmlns:a16="http://schemas.microsoft.com/office/drawing/2014/main" id="{F22BF9F2-93B5-4D57-85D0-BA4BB3074ECE}"/>
              </a:ext>
            </a:extLst>
          </p:cNvPr>
          <p:cNvSpPr/>
          <p:nvPr/>
        </p:nvSpPr>
        <p:spPr>
          <a:xfrm>
            <a:off x="4271507" y="2917839"/>
            <a:ext cx="3455165" cy="1805623"/>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Change personal transition curve</a:t>
            </a:r>
          </a:p>
          <a:p>
            <a:pPr marL="169863" indent="-169863">
              <a:spcBef>
                <a:spcPts val="200"/>
              </a:spcBef>
              <a:spcAft>
                <a:spcPts val="200"/>
              </a:spcAft>
              <a:buFont typeface="+mj-lt"/>
              <a:buAutoNum type="arabicPeriod"/>
              <a:defRPr/>
            </a:pPr>
            <a:r>
              <a:rPr lang="en-GB" sz="1100" dirty="0">
                <a:solidFill>
                  <a:srgbClr val="002776"/>
                </a:solidFill>
              </a:rPr>
              <a:t>Stakeholder analysis</a:t>
            </a:r>
          </a:p>
          <a:p>
            <a:pPr marL="169863" indent="-169863">
              <a:spcBef>
                <a:spcPts val="200"/>
              </a:spcBef>
              <a:spcAft>
                <a:spcPts val="200"/>
              </a:spcAft>
              <a:buFont typeface="+mj-lt"/>
              <a:buAutoNum type="arabicPeriod"/>
              <a:defRPr/>
            </a:pPr>
            <a:r>
              <a:rPr lang="en-GB" sz="1100" dirty="0">
                <a:solidFill>
                  <a:srgbClr val="002776"/>
                </a:solidFill>
              </a:rPr>
              <a:t>Communication channels</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Narrative / Change story</a:t>
            </a: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002776"/>
              </a:solidFill>
            </a:endParaRPr>
          </a:p>
        </p:txBody>
      </p:sp>
      <p:cxnSp>
        <p:nvCxnSpPr>
          <p:cNvPr id="14" name="Straight Connector 13">
            <a:extLst>
              <a:ext uri="{FF2B5EF4-FFF2-40B4-BE49-F238E27FC236}">
                <a16:creationId xmlns:a16="http://schemas.microsoft.com/office/drawing/2014/main" id="{BD538E77-947C-4FAE-B4B2-3DD1EF8F7624}"/>
              </a:ext>
            </a:extLst>
          </p:cNvPr>
          <p:cNvCxnSpPr>
            <a:cxnSpLocks/>
          </p:cNvCxnSpPr>
          <p:nvPr/>
        </p:nvCxnSpPr>
        <p:spPr>
          <a:xfrm>
            <a:off x="7872272" y="2917838"/>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44" name="Chevron 17">
            <a:extLst>
              <a:ext uri="{FF2B5EF4-FFF2-40B4-BE49-F238E27FC236}">
                <a16:creationId xmlns:a16="http://schemas.microsoft.com/office/drawing/2014/main" id="{B37241D5-D790-45E8-BF55-A1BE78BE73CE}"/>
              </a:ext>
            </a:extLst>
          </p:cNvPr>
          <p:cNvSpPr/>
          <p:nvPr/>
        </p:nvSpPr>
        <p:spPr bwMode="auto">
          <a:xfrm>
            <a:off x="4235024" y="2377483"/>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45" name="Straight Connector 44">
            <a:extLst>
              <a:ext uri="{FF2B5EF4-FFF2-40B4-BE49-F238E27FC236}">
                <a16:creationId xmlns:a16="http://schemas.microsoft.com/office/drawing/2014/main" id="{B4F81B7A-6305-4E8C-BB6C-F5EA082CC1F4}"/>
              </a:ext>
            </a:extLst>
          </p:cNvPr>
          <p:cNvCxnSpPr>
            <a:cxnSpLocks/>
          </p:cNvCxnSpPr>
          <p:nvPr/>
        </p:nvCxnSpPr>
        <p:spPr>
          <a:xfrm>
            <a:off x="4182073" y="2917838"/>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36" name="Graphic 35" descr="Clipboard Partially Checked outline">
            <a:extLst>
              <a:ext uri="{FF2B5EF4-FFF2-40B4-BE49-F238E27FC236}">
                <a16:creationId xmlns:a16="http://schemas.microsoft.com/office/drawing/2014/main" id="{711CDEEF-7D23-103E-1E29-74E7377B76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13035" y="1786079"/>
            <a:ext cx="473281" cy="473281"/>
          </a:xfrm>
          <a:prstGeom prst="rect">
            <a:avLst/>
          </a:prstGeom>
        </p:spPr>
      </p:pic>
      <p:pic>
        <p:nvPicPr>
          <p:cNvPr id="78" name="Graphic 77" descr="Blueprint outline">
            <a:extLst>
              <a:ext uri="{FF2B5EF4-FFF2-40B4-BE49-F238E27FC236}">
                <a16:creationId xmlns:a16="http://schemas.microsoft.com/office/drawing/2014/main" id="{CEDA95BF-9572-1510-7BB4-DBDE2D974F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806688"/>
            <a:ext cx="432065" cy="432065"/>
          </a:xfrm>
          <a:prstGeom prst="rect">
            <a:avLst/>
          </a:prstGeom>
        </p:spPr>
      </p:pic>
      <p:pic>
        <p:nvPicPr>
          <p:cNvPr id="80" name="Graphic 79" descr="Target outline">
            <a:extLst>
              <a:ext uri="{FF2B5EF4-FFF2-40B4-BE49-F238E27FC236}">
                <a16:creationId xmlns:a16="http://schemas.microsoft.com/office/drawing/2014/main" id="{3EAB7A9D-4789-792C-AFEE-99D26A3748D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811057"/>
            <a:ext cx="443594" cy="443594"/>
          </a:xfrm>
          <a:prstGeom prst="rect">
            <a:avLst/>
          </a:prstGeom>
        </p:spPr>
      </p:pic>
    </p:spTree>
    <p:extLst>
      <p:ext uri="{BB962C8B-B14F-4D97-AF65-F5344CB8AC3E}">
        <p14:creationId xmlns:p14="http://schemas.microsoft.com/office/powerpoint/2010/main" val="1502530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11268583" cy="1091318"/>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Leadership behavior is a key success-factor for a change initiative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4" name="Richtungspfeil 3">
            <a:extLst>
              <a:ext uri="{FF2B5EF4-FFF2-40B4-BE49-F238E27FC236}">
                <a16:creationId xmlns:a16="http://schemas.microsoft.com/office/drawing/2014/main" id="{8D646DE8-3CD4-8098-CD86-A53B937EDCC1}"/>
              </a:ext>
            </a:extLst>
          </p:cNvPr>
          <p:cNvSpPr/>
          <p:nvPr/>
        </p:nvSpPr>
        <p:spPr>
          <a:xfrm flipH="1">
            <a:off x="3163214" y="1553353"/>
            <a:ext cx="7325399" cy="5015279"/>
          </a:xfrm>
          <a:prstGeom prst="homePlate">
            <a:avLst>
              <a:gd name="adj" fmla="val 4989"/>
            </a:avLst>
          </a:prstGeom>
          <a:solidFill>
            <a:schemeClr val="accent4"/>
          </a:solidFill>
          <a:ln w="6350" cap="flat" cmpd="sng" algn="ctr">
            <a:solidFill>
              <a:schemeClr val="bg1">
                <a:lumMod val="75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270000" indent="-270000">
              <a:spcBef>
                <a:spcPts val="600"/>
              </a:spcBef>
              <a:buFont typeface="Wingdings" pitchFamily="2" charset="2"/>
              <a:buChar char="§"/>
            </a:pPr>
            <a:endParaRPr lang="en-US" sz="1600" dirty="0">
              <a:solidFill>
                <a:schemeClr val="accent3"/>
              </a:solidFill>
            </a:endParaRPr>
          </a:p>
        </p:txBody>
      </p:sp>
      <p:sp>
        <p:nvSpPr>
          <p:cNvPr id="8" name="Oval 64">
            <a:extLst>
              <a:ext uri="{FF2B5EF4-FFF2-40B4-BE49-F238E27FC236}">
                <a16:creationId xmlns:a16="http://schemas.microsoft.com/office/drawing/2014/main" id="{8BF0CFE0-F495-1756-E415-AFA9763EB2EB}"/>
              </a:ext>
            </a:extLst>
          </p:cNvPr>
          <p:cNvSpPr/>
          <p:nvPr/>
        </p:nvSpPr>
        <p:spPr>
          <a:xfrm>
            <a:off x="1524001" y="2759242"/>
            <a:ext cx="1639213" cy="2603500"/>
          </a:xfrm>
          <a:custGeom>
            <a:avLst/>
            <a:gdLst/>
            <a:ahLst/>
            <a:cxnLst/>
            <a:rect l="l" t="t" r="r" b="b"/>
            <a:pathLst>
              <a:path w="1639213" h="2603500">
                <a:moveTo>
                  <a:pt x="160011" y="0"/>
                </a:moveTo>
                <a:cubicBezTo>
                  <a:pt x="813787" y="0"/>
                  <a:pt x="1354996" y="481954"/>
                  <a:pt x="1446118" y="1110193"/>
                </a:cubicBezTo>
                <a:cubicBezTo>
                  <a:pt x="1448118" y="1109615"/>
                  <a:pt x="1450142" y="1109582"/>
                  <a:pt x="1452174" y="1109582"/>
                </a:cubicBezTo>
                <a:lnTo>
                  <a:pt x="1453795" y="1109746"/>
                </a:lnTo>
                <a:cubicBezTo>
                  <a:pt x="1444383" y="1161610"/>
                  <a:pt x="1497340" y="1229776"/>
                  <a:pt x="1581283" y="1269848"/>
                </a:cubicBezTo>
                <a:cubicBezTo>
                  <a:pt x="1600335" y="1278943"/>
                  <a:pt x="1619510" y="1285888"/>
                  <a:pt x="1638495" y="1289497"/>
                </a:cubicBezTo>
                <a:cubicBezTo>
                  <a:pt x="1639168" y="1291846"/>
                  <a:pt x="1639213" y="1294228"/>
                  <a:pt x="1639213" y="1296621"/>
                </a:cubicBezTo>
                <a:lnTo>
                  <a:pt x="1638495" y="1303745"/>
                </a:lnTo>
                <a:cubicBezTo>
                  <a:pt x="1619510" y="1307354"/>
                  <a:pt x="1600335" y="1314298"/>
                  <a:pt x="1581283" y="1323394"/>
                </a:cubicBezTo>
                <a:cubicBezTo>
                  <a:pt x="1497340" y="1363466"/>
                  <a:pt x="1444383" y="1431632"/>
                  <a:pt x="1453795" y="1483497"/>
                </a:cubicBezTo>
                <a:cubicBezTo>
                  <a:pt x="1453256" y="1483658"/>
                  <a:pt x="1452715" y="1483660"/>
                  <a:pt x="1452174" y="1483660"/>
                </a:cubicBezTo>
                <a:lnTo>
                  <a:pt x="1447660" y="1483205"/>
                </a:lnTo>
                <a:cubicBezTo>
                  <a:pt x="1360804" y="2116357"/>
                  <a:pt x="817297" y="2603500"/>
                  <a:pt x="160011" y="2603500"/>
                </a:cubicBezTo>
                <a:cubicBezTo>
                  <a:pt x="105810" y="2603500"/>
                  <a:pt x="52382" y="2600188"/>
                  <a:pt x="0" y="2593294"/>
                </a:cubicBezTo>
                <a:lnTo>
                  <a:pt x="0" y="10206"/>
                </a:lnTo>
                <a:cubicBezTo>
                  <a:pt x="52382" y="3313"/>
                  <a:pt x="105810" y="0"/>
                  <a:pt x="160011" y="0"/>
                </a:cubicBezTo>
                <a:close/>
              </a:path>
            </a:pathLst>
          </a:custGeom>
          <a:solidFill>
            <a:schemeClr val="accent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200" b="1" dirty="0">
              <a:solidFill>
                <a:srgbClr val="FFFFFF"/>
              </a:solidFill>
            </a:endParaRPr>
          </a:p>
        </p:txBody>
      </p:sp>
      <p:sp>
        <p:nvSpPr>
          <p:cNvPr id="9" name="Rectangle 6">
            <a:extLst>
              <a:ext uri="{FF2B5EF4-FFF2-40B4-BE49-F238E27FC236}">
                <a16:creationId xmlns:a16="http://schemas.microsoft.com/office/drawing/2014/main" id="{095D730E-DFE0-B78E-5B1A-006E287D84DB}"/>
              </a:ext>
            </a:extLst>
          </p:cNvPr>
          <p:cNvSpPr txBox="1">
            <a:spLocks/>
          </p:cNvSpPr>
          <p:nvPr/>
        </p:nvSpPr>
        <p:spPr>
          <a:xfrm>
            <a:off x="4158807" y="1731960"/>
            <a:ext cx="63012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lvl1pPr marL="179388" lvl="0" indent="-179388" fontAlgn="base">
              <a:spcBef>
                <a:spcPts val="0"/>
              </a:spcBef>
              <a:spcAft>
                <a:spcPts val="0"/>
              </a:spcAft>
              <a:buClr>
                <a:schemeClr val="accent3"/>
              </a:buClr>
              <a:buFont typeface="Wingdings" pitchFamily="2" charset="2"/>
              <a:buChar char="§"/>
              <a:defRPr sz="2000"/>
            </a:lvl1pPr>
            <a:lvl2pPr marL="360363" indent="-180975" fontAlgn="base">
              <a:spcBef>
                <a:spcPts val="0"/>
              </a:spcBef>
              <a:spcAft>
                <a:spcPts val="0"/>
              </a:spcAft>
              <a:buClr>
                <a:schemeClr val="accent4"/>
              </a:buClr>
              <a:buFont typeface="Symbol" pitchFamily="18" charset="2"/>
              <a:buChar char="-"/>
              <a:defRPr sz="1400"/>
            </a:lvl2pPr>
            <a:lvl3pPr marL="539750" indent="-179388" fontAlgn="base">
              <a:spcBef>
                <a:spcPts val="0"/>
              </a:spcBef>
              <a:spcAft>
                <a:spcPts val="0"/>
              </a:spcAft>
              <a:buClr>
                <a:schemeClr val="accent4"/>
              </a:buClr>
              <a:buFont typeface="Arial" pitchFamily="34" charset="0"/>
              <a:buChar char="•"/>
              <a:defRPr sz="1200"/>
            </a:lvl3pPr>
            <a:lvl4pPr marL="720725" indent="-180975" fontAlgn="base">
              <a:spcBef>
                <a:spcPts val="0"/>
              </a:spcBef>
              <a:spcAft>
                <a:spcPts val="0"/>
              </a:spcAft>
              <a:buClr>
                <a:schemeClr val="accent4"/>
              </a:buClr>
              <a:buFont typeface="Wingdings" pitchFamily="2" charset="2"/>
              <a:buChar char="§"/>
              <a:defRPr sz="1200"/>
            </a:lvl4pPr>
            <a:lvl5pPr marL="900113" indent="-179388" fontAlgn="base">
              <a:spcBef>
                <a:spcPts val="0"/>
              </a:spcBef>
              <a:spcAft>
                <a:spcPts val="0"/>
              </a:spcAft>
              <a:buClr>
                <a:schemeClr val="accent4"/>
              </a:buClr>
              <a:buFont typeface="Wingdings" pitchFamily="2" charset="2"/>
              <a:buChar char="§"/>
              <a:defRPr sz="1200"/>
            </a:lvl5pPr>
            <a:lvl6pPr marL="2514600" indent="-228600" fontAlgn="base">
              <a:spcBef>
                <a:spcPct val="20000"/>
              </a:spcBef>
              <a:spcAft>
                <a:spcPct val="0"/>
              </a:spcAft>
              <a:buClr>
                <a:schemeClr val="accent1"/>
              </a:buClr>
              <a:buFont typeface="Wingdings" charset="2"/>
              <a:buChar char="§"/>
              <a:defRPr sz="1200"/>
            </a:lvl6pPr>
            <a:lvl7pPr marL="2971800" indent="-228600" fontAlgn="base">
              <a:spcBef>
                <a:spcPct val="20000"/>
              </a:spcBef>
              <a:spcAft>
                <a:spcPct val="0"/>
              </a:spcAft>
              <a:buClr>
                <a:schemeClr val="accent1"/>
              </a:buClr>
              <a:buFont typeface="Wingdings" charset="2"/>
              <a:buChar char="§"/>
              <a:defRPr sz="1200"/>
            </a:lvl7pPr>
            <a:lvl8pPr marL="3429000" indent="-228600" fontAlgn="base">
              <a:spcBef>
                <a:spcPct val="20000"/>
              </a:spcBef>
              <a:spcAft>
                <a:spcPct val="0"/>
              </a:spcAft>
              <a:buClr>
                <a:schemeClr val="accent1"/>
              </a:buClr>
              <a:buFont typeface="Wingdings" charset="2"/>
              <a:buChar char="§"/>
              <a:defRPr sz="1200"/>
            </a:lvl8pPr>
            <a:lvl9pPr marL="3886200" indent="-228600" fontAlgn="base">
              <a:spcBef>
                <a:spcPct val="20000"/>
              </a:spcBef>
              <a:spcAft>
                <a:spcPct val="0"/>
              </a:spcAft>
              <a:buClr>
                <a:schemeClr val="accent1"/>
              </a:buClr>
              <a:buFont typeface="Wingdings" charset="2"/>
              <a:buChar char="§"/>
              <a:defRPr sz="1200"/>
            </a:lvl9pPr>
          </a:lstStyle>
          <a:p>
            <a:pPr marL="0" indent="0">
              <a:buClr>
                <a:srgbClr val="6F6F6F"/>
              </a:buClr>
              <a:buNone/>
            </a:pPr>
            <a:r>
              <a:rPr lang="en-US" sz="1200" b="1" dirty="0">
                <a:solidFill>
                  <a:schemeClr val="accent2"/>
                </a:solidFill>
              </a:rPr>
              <a:t>Be a good example </a:t>
            </a:r>
            <a:r>
              <a:rPr lang="en-US" sz="1200" dirty="0">
                <a:solidFill>
                  <a:schemeClr val="accent2"/>
                </a:solidFill>
              </a:rPr>
              <a:t>for the upper and middle management by having exchange with employees and showing your interest for the value adding processes and problems</a:t>
            </a:r>
          </a:p>
        </p:txBody>
      </p:sp>
      <p:sp>
        <p:nvSpPr>
          <p:cNvPr id="10" name="Rectangle 6">
            <a:extLst>
              <a:ext uri="{FF2B5EF4-FFF2-40B4-BE49-F238E27FC236}">
                <a16:creationId xmlns:a16="http://schemas.microsoft.com/office/drawing/2014/main" id="{889EAE26-1116-A435-7340-D19B4C0C0C20}"/>
              </a:ext>
            </a:extLst>
          </p:cNvPr>
          <p:cNvSpPr txBox="1">
            <a:spLocks/>
          </p:cNvSpPr>
          <p:nvPr/>
        </p:nvSpPr>
        <p:spPr>
          <a:xfrm>
            <a:off x="4158808" y="5408016"/>
            <a:ext cx="6301226"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lvl="0" indent="-180000" defTabSz="913526" eaLnBrk="1" hangingPunct="1">
              <a:buClr>
                <a:schemeClr val="accent3"/>
              </a:buClr>
              <a:buFont typeface="Wingdings" pitchFamily="2" charset="2"/>
              <a:buChar char="§"/>
              <a:defRPr baseline="0">
                <a:latin typeface="+mn-lt"/>
              </a:defRPr>
            </a:lvl1pPr>
            <a:lvl2pPr marL="360000" lvl="1" indent="-180000" defTabSz="913526" eaLnBrk="1" hangingPunct="1">
              <a:buClr>
                <a:schemeClr val="accent3"/>
              </a:buClr>
              <a:buSzPct val="100000"/>
              <a:buFont typeface="Symbol" pitchFamily="18" charset="2"/>
              <a:buChar char="-"/>
              <a:defRPr baseline="0">
                <a:latin typeface="+mn-lt"/>
              </a:defRPr>
            </a:lvl2pPr>
            <a:lvl3pPr marL="540000" lvl="2" indent="-180000" defTabSz="913526" eaLnBrk="1" hangingPunct="1">
              <a:buClr>
                <a:schemeClr val="accent3"/>
              </a:buClr>
              <a:buSzPct val="100000"/>
              <a:buFont typeface="Arial" pitchFamily="34" charset="0"/>
              <a:buChar char="•"/>
              <a:defRPr baseline="0">
                <a:latin typeface="+mn-lt"/>
              </a:defRPr>
            </a:lvl3pPr>
            <a:lvl4pPr marL="720000" lvl="3" indent="-180000" defTabSz="913526" eaLnBrk="1" hangingPunct="1">
              <a:buClr>
                <a:schemeClr val="accent3"/>
              </a:buClr>
              <a:buSzPct val="100000"/>
              <a:buFont typeface="Wingdings" pitchFamily="2" charset="2"/>
              <a:buChar char="§"/>
              <a:defRPr baseline="0">
                <a:latin typeface="+mn-lt"/>
              </a:defRPr>
            </a:lvl4pPr>
            <a:lvl5pPr marL="900000" lvl="4" indent="-180000" defTabSz="913526" eaLnBrk="1" hangingPunct="1">
              <a:buClr>
                <a:schemeClr val="accent3"/>
              </a:buClr>
              <a:buSzPct val="100000"/>
              <a:buFont typeface="Wingdings" pitchFamily="2" charset="2"/>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indent="0" fontAlgn="base">
              <a:spcBef>
                <a:spcPct val="100000"/>
              </a:spcBef>
              <a:spcAft>
                <a:spcPct val="0"/>
              </a:spcAft>
              <a:buClr>
                <a:srgbClr val="6F6F6F"/>
              </a:buClr>
              <a:buNone/>
            </a:pPr>
            <a:r>
              <a:rPr lang="en-US" sz="1200" b="1" dirty="0">
                <a:solidFill>
                  <a:schemeClr val="accent2"/>
                </a:solidFill>
              </a:rPr>
              <a:t>Empower your employees </a:t>
            </a:r>
            <a:r>
              <a:rPr lang="en-US" sz="1200" dirty="0">
                <a:solidFill>
                  <a:schemeClr val="accent2"/>
                </a:solidFill>
              </a:rPr>
              <a:t>and convince them how structures and processes become smarter and the way of working more efficient</a:t>
            </a:r>
          </a:p>
        </p:txBody>
      </p:sp>
      <p:sp>
        <p:nvSpPr>
          <p:cNvPr id="11" name="Rectangle 6">
            <a:extLst>
              <a:ext uri="{FF2B5EF4-FFF2-40B4-BE49-F238E27FC236}">
                <a16:creationId xmlns:a16="http://schemas.microsoft.com/office/drawing/2014/main" id="{AC8FB95C-EAE0-D61B-FEF9-B2A8272A529B}"/>
              </a:ext>
            </a:extLst>
          </p:cNvPr>
          <p:cNvSpPr txBox="1">
            <a:spLocks/>
          </p:cNvSpPr>
          <p:nvPr/>
        </p:nvSpPr>
        <p:spPr>
          <a:xfrm>
            <a:off x="4158808" y="2344636"/>
            <a:ext cx="6301227"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lvl="0" indent="-180000" defTabSz="913526" eaLnBrk="1" hangingPunct="1">
              <a:buClr>
                <a:schemeClr val="accent3"/>
              </a:buClr>
              <a:buFont typeface="Wingdings" pitchFamily="2" charset="2"/>
              <a:buChar char="§"/>
              <a:defRPr baseline="0">
                <a:latin typeface="+mn-lt"/>
              </a:defRPr>
            </a:lvl1pPr>
            <a:lvl2pPr marL="360000" lvl="1" indent="-180000" defTabSz="913526" eaLnBrk="1" hangingPunct="1">
              <a:buClr>
                <a:schemeClr val="accent3"/>
              </a:buClr>
              <a:buSzPct val="100000"/>
              <a:buFont typeface="Symbol" pitchFamily="18" charset="2"/>
              <a:buChar char="-"/>
              <a:defRPr baseline="0">
                <a:latin typeface="+mn-lt"/>
              </a:defRPr>
            </a:lvl2pPr>
            <a:lvl3pPr marL="540000" lvl="2" indent="-180000" defTabSz="913526" eaLnBrk="1" hangingPunct="1">
              <a:buClr>
                <a:schemeClr val="accent3"/>
              </a:buClr>
              <a:buSzPct val="100000"/>
              <a:buFont typeface="Arial" pitchFamily="34" charset="0"/>
              <a:buChar char="•"/>
              <a:defRPr baseline="0">
                <a:latin typeface="+mn-lt"/>
              </a:defRPr>
            </a:lvl3pPr>
            <a:lvl4pPr marL="720000" lvl="3" indent="-180000" defTabSz="913526" eaLnBrk="1" hangingPunct="1">
              <a:buClr>
                <a:schemeClr val="accent3"/>
              </a:buClr>
              <a:buSzPct val="100000"/>
              <a:buFont typeface="Wingdings" pitchFamily="2" charset="2"/>
              <a:buChar char="§"/>
              <a:defRPr baseline="0">
                <a:latin typeface="+mn-lt"/>
              </a:defRPr>
            </a:lvl4pPr>
            <a:lvl5pPr marL="900000" lvl="4" indent="-180000" defTabSz="913526" eaLnBrk="1" hangingPunct="1">
              <a:buClr>
                <a:schemeClr val="accent3"/>
              </a:buClr>
              <a:buSzPct val="100000"/>
              <a:buFont typeface="Wingdings" pitchFamily="2" charset="2"/>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indent="0" fontAlgn="base">
              <a:spcBef>
                <a:spcPct val="100000"/>
              </a:spcBef>
              <a:spcAft>
                <a:spcPct val="0"/>
              </a:spcAft>
              <a:buClr>
                <a:srgbClr val="6F6F6F"/>
              </a:buClr>
              <a:buNone/>
            </a:pPr>
            <a:r>
              <a:rPr lang="en-US" sz="1200" b="1" dirty="0">
                <a:solidFill>
                  <a:schemeClr val="accent2"/>
                </a:solidFill>
              </a:rPr>
              <a:t>Ensure top management transparency</a:t>
            </a:r>
            <a:r>
              <a:rPr lang="en-US" sz="1200" dirty="0">
                <a:solidFill>
                  <a:schemeClr val="accent2"/>
                </a:solidFill>
              </a:rPr>
              <a:t>; if you want your employees to be transparent, cultivate a culture of transparency by being transparent; ask your management for feedback</a:t>
            </a:r>
          </a:p>
        </p:txBody>
      </p:sp>
      <p:sp>
        <p:nvSpPr>
          <p:cNvPr id="12" name="Rechteck 2">
            <a:extLst>
              <a:ext uri="{FF2B5EF4-FFF2-40B4-BE49-F238E27FC236}">
                <a16:creationId xmlns:a16="http://schemas.microsoft.com/office/drawing/2014/main" id="{751F77C8-5035-1C52-620B-3A8A748D821F}"/>
              </a:ext>
            </a:extLst>
          </p:cNvPr>
          <p:cNvSpPr>
            <a:spLocks/>
          </p:cNvSpPr>
          <p:nvPr/>
        </p:nvSpPr>
        <p:spPr>
          <a:xfrm>
            <a:off x="4158808" y="4703007"/>
            <a:ext cx="6301227" cy="553998"/>
          </a:xfrm>
          <a:prstGeom prst="rect">
            <a:avLst/>
          </a:prstGeom>
        </p:spPr>
        <p:txBody>
          <a:bodyPr wrap="square" lIns="0" tIns="0" rIns="0" bIns="0">
            <a:spAutoFit/>
          </a:bodyPr>
          <a:lstStyle/>
          <a:p>
            <a:pPr fontAlgn="base">
              <a:spcBef>
                <a:spcPct val="100000"/>
              </a:spcBef>
              <a:spcAft>
                <a:spcPct val="0"/>
              </a:spcAft>
              <a:buClr>
                <a:srgbClr val="6F6F6F"/>
              </a:buClr>
            </a:pPr>
            <a:r>
              <a:rPr lang="en-US" sz="1200" b="1" dirty="0">
                <a:solidFill>
                  <a:schemeClr val="accent2"/>
                </a:solidFill>
              </a:rPr>
              <a:t>Present  clear targets, objectives &amp; implementation planning </a:t>
            </a:r>
            <a:r>
              <a:rPr lang="en-US" sz="1200" dirty="0">
                <a:solidFill>
                  <a:schemeClr val="accent2"/>
                </a:solidFill>
              </a:rPr>
              <a:t>and define a vision understood by all while </a:t>
            </a:r>
            <a:r>
              <a:rPr lang="en-US" sz="1200" b="1" dirty="0">
                <a:solidFill>
                  <a:schemeClr val="accent2"/>
                </a:solidFill>
              </a:rPr>
              <a:t>accompanying</a:t>
            </a:r>
            <a:r>
              <a:rPr lang="en-US" sz="1200" dirty="0">
                <a:solidFill>
                  <a:schemeClr val="accent2"/>
                </a:solidFill>
              </a:rPr>
              <a:t> and </a:t>
            </a:r>
            <a:r>
              <a:rPr lang="en-US" sz="1200" b="1" dirty="0">
                <a:solidFill>
                  <a:schemeClr val="accent2"/>
                </a:solidFill>
              </a:rPr>
              <a:t>strengthening the organization </a:t>
            </a:r>
            <a:r>
              <a:rPr lang="en-US" sz="1200" dirty="0">
                <a:solidFill>
                  <a:schemeClr val="accent2"/>
                </a:solidFill>
              </a:rPr>
              <a:t>before implementation starts</a:t>
            </a:r>
          </a:p>
        </p:txBody>
      </p:sp>
      <p:sp>
        <p:nvSpPr>
          <p:cNvPr id="14" name="Rectangle 6">
            <a:extLst>
              <a:ext uri="{FF2B5EF4-FFF2-40B4-BE49-F238E27FC236}">
                <a16:creationId xmlns:a16="http://schemas.microsoft.com/office/drawing/2014/main" id="{342BD82B-04CF-FDD0-9CD5-C21D1F236EB4}"/>
              </a:ext>
            </a:extLst>
          </p:cNvPr>
          <p:cNvSpPr txBox="1">
            <a:spLocks/>
          </p:cNvSpPr>
          <p:nvPr/>
        </p:nvSpPr>
        <p:spPr>
          <a:xfrm>
            <a:off x="4158808" y="3049645"/>
            <a:ext cx="6301226"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lvl="0" indent="-180000" defTabSz="913526" eaLnBrk="1" hangingPunct="1">
              <a:buClr>
                <a:schemeClr val="accent3"/>
              </a:buClr>
              <a:buFont typeface="Wingdings" pitchFamily="2" charset="2"/>
              <a:buChar char="§"/>
              <a:defRPr baseline="0">
                <a:latin typeface="+mn-lt"/>
              </a:defRPr>
            </a:lvl1pPr>
            <a:lvl2pPr marL="360000" lvl="1" indent="-180000" defTabSz="913526" eaLnBrk="1" hangingPunct="1">
              <a:buClr>
                <a:schemeClr val="accent3"/>
              </a:buClr>
              <a:buSzPct val="100000"/>
              <a:buFont typeface="Symbol" pitchFamily="18" charset="2"/>
              <a:buChar char="-"/>
              <a:defRPr baseline="0">
                <a:latin typeface="+mn-lt"/>
              </a:defRPr>
            </a:lvl2pPr>
            <a:lvl3pPr marL="540000" lvl="2" indent="-180000" defTabSz="913526" eaLnBrk="1" hangingPunct="1">
              <a:buClr>
                <a:schemeClr val="accent3"/>
              </a:buClr>
              <a:buSzPct val="100000"/>
              <a:buFont typeface="Arial" pitchFamily="34" charset="0"/>
              <a:buChar char="•"/>
              <a:defRPr baseline="0">
                <a:latin typeface="+mn-lt"/>
              </a:defRPr>
            </a:lvl3pPr>
            <a:lvl4pPr marL="720000" lvl="3" indent="-180000" defTabSz="913526" eaLnBrk="1" hangingPunct="1">
              <a:buClr>
                <a:schemeClr val="accent3"/>
              </a:buClr>
              <a:buSzPct val="100000"/>
              <a:buFont typeface="Wingdings" pitchFamily="2" charset="2"/>
              <a:buChar char="§"/>
              <a:defRPr baseline="0">
                <a:latin typeface="+mn-lt"/>
              </a:defRPr>
            </a:lvl4pPr>
            <a:lvl5pPr marL="900000" lvl="4" indent="-180000" defTabSz="913526" eaLnBrk="1" hangingPunct="1">
              <a:buClr>
                <a:schemeClr val="accent3"/>
              </a:buClr>
              <a:buSzPct val="100000"/>
              <a:buFont typeface="Wingdings" pitchFamily="2" charset="2"/>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indent="0" fontAlgn="base">
              <a:spcBef>
                <a:spcPct val="100000"/>
              </a:spcBef>
              <a:spcAft>
                <a:spcPct val="0"/>
              </a:spcAft>
              <a:buClr>
                <a:srgbClr val="6F6F6F"/>
              </a:buClr>
              <a:buNone/>
            </a:pPr>
            <a:r>
              <a:rPr lang="en-US" sz="1200" b="1" dirty="0">
                <a:solidFill>
                  <a:schemeClr val="accent2"/>
                </a:solidFill>
              </a:rPr>
              <a:t>Show ownership and honest commitment </a:t>
            </a:r>
            <a:r>
              <a:rPr lang="en-US" sz="1200" dirty="0">
                <a:solidFill>
                  <a:schemeClr val="accent2"/>
                </a:solidFill>
              </a:rPr>
              <a:t>for the program</a:t>
            </a:r>
          </a:p>
        </p:txBody>
      </p:sp>
      <p:sp>
        <p:nvSpPr>
          <p:cNvPr id="15" name="Rectangle 6">
            <a:extLst>
              <a:ext uri="{FF2B5EF4-FFF2-40B4-BE49-F238E27FC236}">
                <a16:creationId xmlns:a16="http://schemas.microsoft.com/office/drawing/2014/main" id="{1D8CC795-BBAB-9E7A-77A9-18AD5E7779DF}"/>
              </a:ext>
            </a:extLst>
          </p:cNvPr>
          <p:cNvSpPr txBox="1">
            <a:spLocks/>
          </p:cNvSpPr>
          <p:nvPr/>
        </p:nvSpPr>
        <p:spPr>
          <a:xfrm>
            <a:off x="4158808" y="3569988"/>
            <a:ext cx="6301227"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lvl="0" indent="-180000" defTabSz="913526" eaLnBrk="1" hangingPunct="1">
              <a:buClr>
                <a:schemeClr val="accent3"/>
              </a:buClr>
              <a:buFont typeface="Wingdings" pitchFamily="2" charset="2"/>
              <a:buChar char="§"/>
              <a:defRPr baseline="0">
                <a:latin typeface="+mn-lt"/>
              </a:defRPr>
            </a:lvl1pPr>
            <a:lvl2pPr marL="360000" lvl="1" indent="-180000" defTabSz="913526" eaLnBrk="1" hangingPunct="1">
              <a:buClr>
                <a:schemeClr val="accent3"/>
              </a:buClr>
              <a:buSzPct val="100000"/>
              <a:buFont typeface="Symbol" pitchFamily="18" charset="2"/>
              <a:buChar char="-"/>
              <a:defRPr baseline="0">
                <a:latin typeface="+mn-lt"/>
              </a:defRPr>
            </a:lvl2pPr>
            <a:lvl3pPr marL="540000" lvl="2" indent="-180000" defTabSz="913526" eaLnBrk="1" hangingPunct="1">
              <a:buClr>
                <a:schemeClr val="accent3"/>
              </a:buClr>
              <a:buSzPct val="100000"/>
              <a:buFont typeface="Arial" pitchFamily="34" charset="0"/>
              <a:buChar char="•"/>
              <a:defRPr baseline="0">
                <a:latin typeface="+mn-lt"/>
              </a:defRPr>
            </a:lvl3pPr>
            <a:lvl4pPr marL="720000" lvl="3" indent="-180000" defTabSz="913526" eaLnBrk="1" hangingPunct="1">
              <a:buClr>
                <a:schemeClr val="accent3"/>
              </a:buClr>
              <a:buSzPct val="100000"/>
              <a:buFont typeface="Wingdings" pitchFamily="2" charset="2"/>
              <a:buChar char="§"/>
              <a:defRPr baseline="0">
                <a:latin typeface="+mn-lt"/>
              </a:defRPr>
            </a:lvl4pPr>
            <a:lvl5pPr marL="900000" lvl="4" indent="-180000" defTabSz="913526" eaLnBrk="1" hangingPunct="1">
              <a:buClr>
                <a:schemeClr val="accent3"/>
              </a:buClr>
              <a:buSzPct val="100000"/>
              <a:buFont typeface="Wingdings" pitchFamily="2" charset="2"/>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indent="0" fontAlgn="base">
              <a:spcBef>
                <a:spcPct val="100000"/>
              </a:spcBef>
              <a:spcAft>
                <a:spcPct val="0"/>
              </a:spcAft>
              <a:buClr>
                <a:srgbClr val="6F6F6F"/>
              </a:buClr>
              <a:buNone/>
            </a:pPr>
            <a:r>
              <a:rPr lang="en-US" sz="1200" b="1" dirty="0">
                <a:solidFill>
                  <a:schemeClr val="accent2"/>
                </a:solidFill>
              </a:rPr>
              <a:t>Take fears away </a:t>
            </a:r>
            <a:r>
              <a:rPr lang="en-US" sz="1200" dirty="0">
                <a:solidFill>
                  <a:schemeClr val="accent2"/>
                </a:solidFill>
              </a:rPr>
              <a:t>what the program will do to the organization; define a clear and positive vision on this journey</a:t>
            </a:r>
          </a:p>
        </p:txBody>
      </p:sp>
      <p:sp>
        <p:nvSpPr>
          <p:cNvPr id="17" name="Rectangle 6">
            <a:extLst>
              <a:ext uri="{FF2B5EF4-FFF2-40B4-BE49-F238E27FC236}">
                <a16:creationId xmlns:a16="http://schemas.microsoft.com/office/drawing/2014/main" id="{E3451339-DD19-3379-DDC5-D1603DE55BB8}"/>
              </a:ext>
            </a:extLst>
          </p:cNvPr>
          <p:cNvSpPr txBox="1">
            <a:spLocks/>
          </p:cNvSpPr>
          <p:nvPr/>
        </p:nvSpPr>
        <p:spPr>
          <a:xfrm>
            <a:off x="4158808" y="4182664"/>
            <a:ext cx="6301227"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lvl="0" indent="-180000" defTabSz="913526" eaLnBrk="1" hangingPunct="1">
              <a:buClr>
                <a:schemeClr val="accent3"/>
              </a:buClr>
              <a:buFont typeface="Wingdings" pitchFamily="2" charset="2"/>
              <a:buChar char="§"/>
              <a:defRPr baseline="0">
                <a:latin typeface="+mn-lt"/>
              </a:defRPr>
            </a:lvl1pPr>
            <a:lvl2pPr marL="360000" lvl="1" indent="-180000" defTabSz="913526" eaLnBrk="1" hangingPunct="1">
              <a:buClr>
                <a:schemeClr val="accent3"/>
              </a:buClr>
              <a:buSzPct val="100000"/>
              <a:buFont typeface="Symbol" pitchFamily="18" charset="2"/>
              <a:buChar char="-"/>
              <a:defRPr baseline="0">
                <a:latin typeface="+mn-lt"/>
              </a:defRPr>
            </a:lvl2pPr>
            <a:lvl3pPr marL="540000" lvl="2" indent="-180000" defTabSz="913526" eaLnBrk="1" hangingPunct="1">
              <a:buClr>
                <a:schemeClr val="accent3"/>
              </a:buClr>
              <a:buSzPct val="100000"/>
              <a:buFont typeface="Arial" pitchFamily="34" charset="0"/>
              <a:buChar char="•"/>
              <a:defRPr baseline="0">
                <a:latin typeface="+mn-lt"/>
              </a:defRPr>
            </a:lvl3pPr>
            <a:lvl4pPr marL="720000" lvl="3" indent="-180000" defTabSz="913526" eaLnBrk="1" hangingPunct="1">
              <a:buClr>
                <a:schemeClr val="accent3"/>
              </a:buClr>
              <a:buSzPct val="100000"/>
              <a:buFont typeface="Wingdings" pitchFamily="2" charset="2"/>
              <a:buChar char="§"/>
              <a:defRPr baseline="0">
                <a:latin typeface="+mn-lt"/>
              </a:defRPr>
            </a:lvl4pPr>
            <a:lvl5pPr marL="900000" lvl="4" indent="-180000" defTabSz="913526" eaLnBrk="1" hangingPunct="1">
              <a:buClr>
                <a:schemeClr val="accent3"/>
              </a:buClr>
              <a:buSzPct val="100000"/>
              <a:buFont typeface="Wingdings" pitchFamily="2" charset="2"/>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indent="0" fontAlgn="base">
              <a:spcBef>
                <a:spcPct val="100000"/>
              </a:spcBef>
              <a:spcAft>
                <a:spcPct val="0"/>
              </a:spcAft>
              <a:buClr>
                <a:srgbClr val="6F6F6F"/>
              </a:buClr>
              <a:buNone/>
            </a:pPr>
            <a:r>
              <a:rPr lang="en-US" sz="1200" b="1" dirty="0">
                <a:solidFill>
                  <a:schemeClr val="accent2"/>
                </a:solidFill>
              </a:rPr>
              <a:t>Abolish local efficiencies </a:t>
            </a:r>
            <a:r>
              <a:rPr lang="en-US" sz="1200" dirty="0">
                <a:solidFill>
                  <a:schemeClr val="accent2"/>
                </a:solidFill>
              </a:rPr>
              <a:t>if they do not help your overall target; use easy words to explain the overall target</a:t>
            </a:r>
          </a:p>
        </p:txBody>
      </p:sp>
      <p:sp>
        <p:nvSpPr>
          <p:cNvPr id="21" name="Rectangle 6">
            <a:extLst>
              <a:ext uri="{FF2B5EF4-FFF2-40B4-BE49-F238E27FC236}">
                <a16:creationId xmlns:a16="http://schemas.microsoft.com/office/drawing/2014/main" id="{E47EB3A8-9194-9E88-13E2-62503BDC5536}"/>
              </a:ext>
            </a:extLst>
          </p:cNvPr>
          <p:cNvSpPr txBox="1">
            <a:spLocks/>
          </p:cNvSpPr>
          <p:nvPr/>
        </p:nvSpPr>
        <p:spPr>
          <a:xfrm>
            <a:off x="4158808" y="6113022"/>
            <a:ext cx="6301227"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lvl="0" indent="-180000" defTabSz="913526" eaLnBrk="1" hangingPunct="1">
              <a:buClr>
                <a:schemeClr val="accent3"/>
              </a:buClr>
              <a:buFont typeface="Wingdings" pitchFamily="2" charset="2"/>
              <a:buChar char="§"/>
              <a:defRPr baseline="0">
                <a:latin typeface="+mn-lt"/>
              </a:defRPr>
            </a:lvl1pPr>
            <a:lvl2pPr marL="360000" lvl="1" indent="-180000" defTabSz="913526" eaLnBrk="1" hangingPunct="1">
              <a:buClr>
                <a:schemeClr val="accent3"/>
              </a:buClr>
              <a:buSzPct val="100000"/>
              <a:buFont typeface="Symbol" pitchFamily="18" charset="2"/>
              <a:buChar char="-"/>
              <a:defRPr baseline="0">
                <a:latin typeface="+mn-lt"/>
              </a:defRPr>
            </a:lvl2pPr>
            <a:lvl3pPr marL="540000" lvl="2" indent="-180000" defTabSz="913526" eaLnBrk="1" hangingPunct="1">
              <a:buClr>
                <a:schemeClr val="accent3"/>
              </a:buClr>
              <a:buSzPct val="100000"/>
              <a:buFont typeface="Arial" pitchFamily="34" charset="0"/>
              <a:buChar char="•"/>
              <a:defRPr baseline="0">
                <a:latin typeface="+mn-lt"/>
              </a:defRPr>
            </a:lvl3pPr>
            <a:lvl4pPr marL="720000" lvl="3" indent="-180000" defTabSz="913526" eaLnBrk="1" hangingPunct="1">
              <a:buClr>
                <a:schemeClr val="accent3"/>
              </a:buClr>
              <a:buSzPct val="100000"/>
              <a:buFont typeface="Wingdings" pitchFamily="2" charset="2"/>
              <a:buChar char="§"/>
              <a:defRPr baseline="0">
                <a:latin typeface="+mn-lt"/>
              </a:defRPr>
            </a:lvl4pPr>
            <a:lvl5pPr marL="900000" lvl="4" indent="-180000" defTabSz="913526" eaLnBrk="1" hangingPunct="1">
              <a:buClr>
                <a:schemeClr val="accent3"/>
              </a:buClr>
              <a:buSzPct val="100000"/>
              <a:buFont typeface="Wingdings" pitchFamily="2" charset="2"/>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indent="0" fontAlgn="base">
              <a:spcBef>
                <a:spcPct val="100000"/>
              </a:spcBef>
              <a:spcAft>
                <a:spcPct val="0"/>
              </a:spcAft>
              <a:buClr>
                <a:srgbClr val="6F6F6F"/>
              </a:buClr>
              <a:buNone/>
            </a:pPr>
            <a:r>
              <a:rPr lang="en-US" sz="1200" b="1" dirty="0">
                <a:solidFill>
                  <a:schemeClr val="accent2"/>
                </a:solidFill>
              </a:rPr>
              <a:t>Train your employees </a:t>
            </a:r>
            <a:r>
              <a:rPr lang="en-US" sz="1200" dirty="0">
                <a:solidFill>
                  <a:schemeClr val="accent2"/>
                </a:solidFill>
              </a:rPr>
              <a:t>in methodology and create and live up to the overall change story.</a:t>
            </a:r>
          </a:p>
        </p:txBody>
      </p:sp>
      <p:sp>
        <p:nvSpPr>
          <p:cNvPr id="22" name="Ellipse 86">
            <a:extLst>
              <a:ext uri="{FF2B5EF4-FFF2-40B4-BE49-F238E27FC236}">
                <a16:creationId xmlns:a16="http://schemas.microsoft.com/office/drawing/2014/main" id="{702DB050-8B1E-92DC-84B9-DA71BA297798}"/>
              </a:ext>
            </a:extLst>
          </p:cNvPr>
          <p:cNvSpPr/>
          <p:nvPr/>
        </p:nvSpPr>
        <p:spPr>
          <a:xfrm>
            <a:off x="3494113" y="1673626"/>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24" name="Ellipse 87">
            <a:extLst>
              <a:ext uri="{FF2B5EF4-FFF2-40B4-BE49-F238E27FC236}">
                <a16:creationId xmlns:a16="http://schemas.microsoft.com/office/drawing/2014/main" id="{AA139716-3AF8-8196-599C-C354E96E140A}"/>
              </a:ext>
            </a:extLst>
          </p:cNvPr>
          <p:cNvSpPr/>
          <p:nvPr/>
        </p:nvSpPr>
        <p:spPr>
          <a:xfrm>
            <a:off x="3494113" y="2286302"/>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30" name="Ellipse 88">
            <a:extLst>
              <a:ext uri="{FF2B5EF4-FFF2-40B4-BE49-F238E27FC236}">
                <a16:creationId xmlns:a16="http://schemas.microsoft.com/office/drawing/2014/main" id="{57F343AA-D647-05E4-8396-9ED6C994EA30}"/>
              </a:ext>
            </a:extLst>
          </p:cNvPr>
          <p:cNvSpPr/>
          <p:nvPr/>
        </p:nvSpPr>
        <p:spPr>
          <a:xfrm>
            <a:off x="3494113" y="2898978"/>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69" name="Ellipse 89">
            <a:extLst>
              <a:ext uri="{FF2B5EF4-FFF2-40B4-BE49-F238E27FC236}">
                <a16:creationId xmlns:a16="http://schemas.microsoft.com/office/drawing/2014/main" id="{400206D2-58A4-3260-F801-BDFD337CB491}"/>
              </a:ext>
            </a:extLst>
          </p:cNvPr>
          <p:cNvSpPr/>
          <p:nvPr/>
        </p:nvSpPr>
        <p:spPr>
          <a:xfrm>
            <a:off x="3494113" y="3511654"/>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77" name="Ellipse 90">
            <a:extLst>
              <a:ext uri="{FF2B5EF4-FFF2-40B4-BE49-F238E27FC236}">
                <a16:creationId xmlns:a16="http://schemas.microsoft.com/office/drawing/2014/main" id="{16339F91-338D-4FE4-2F13-5237DE61726E}"/>
              </a:ext>
            </a:extLst>
          </p:cNvPr>
          <p:cNvSpPr/>
          <p:nvPr/>
        </p:nvSpPr>
        <p:spPr>
          <a:xfrm>
            <a:off x="3494113" y="4124330"/>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78" name="Ellipse 91">
            <a:extLst>
              <a:ext uri="{FF2B5EF4-FFF2-40B4-BE49-F238E27FC236}">
                <a16:creationId xmlns:a16="http://schemas.microsoft.com/office/drawing/2014/main" id="{E3C7A734-0EE1-A9AA-6A4A-05A3F170B6C3}"/>
              </a:ext>
            </a:extLst>
          </p:cNvPr>
          <p:cNvSpPr/>
          <p:nvPr/>
        </p:nvSpPr>
        <p:spPr>
          <a:xfrm>
            <a:off x="3494113" y="4737006"/>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79" name="Ellipse 92">
            <a:extLst>
              <a:ext uri="{FF2B5EF4-FFF2-40B4-BE49-F238E27FC236}">
                <a16:creationId xmlns:a16="http://schemas.microsoft.com/office/drawing/2014/main" id="{2BE43E38-AD5A-67B3-8F36-97317CFA676D}"/>
              </a:ext>
            </a:extLst>
          </p:cNvPr>
          <p:cNvSpPr/>
          <p:nvPr/>
        </p:nvSpPr>
        <p:spPr>
          <a:xfrm>
            <a:off x="3494113" y="5349682"/>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80" name="Ellipse 93">
            <a:extLst>
              <a:ext uri="{FF2B5EF4-FFF2-40B4-BE49-F238E27FC236}">
                <a16:creationId xmlns:a16="http://schemas.microsoft.com/office/drawing/2014/main" id="{9771A727-D32A-2B9E-B765-020C516FAF13}"/>
              </a:ext>
            </a:extLst>
          </p:cNvPr>
          <p:cNvSpPr/>
          <p:nvPr/>
        </p:nvSpPr>
        <p:spPr>
          <a:xfrm>
            <a:off x="3494113" y="5962355"/>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81" name="Freeform 1174">
            <a:extLst>
              <a:ext uri="{FF2B5EF4-FFF2-40B4-BE49-F238E27FC236}">
                <a16:creationId xmlns:a16="http://schemas.microsoft.com/office/drawing/2014/main" id="{85F3EDFB-4D30-7A79-7339-482C2CDB912C}"/>
              </a:ext>
            </a:extLst>
          </p:cNvPr>
          <p:cNvSpPr>
            <a:spLocks noChangeAspect="1" noEditPoints="1"/>
          </p:cNvSpPr>
          <p:nvPr/>
        </p:nvSpPr>
        <p:spPr bwMode="auto">
          <a:xfrm>
            <a:off x="3548205" y="6079355"/>
            <a:ext cx="379594" cy="252000"/>
          </a:xfrm>
          <a:custGeom>
            <a:avLst/>
            <a:gdLst>
              <a:gd name="T0" fmla="*/ 745 w 753"/>
              <a:gd name="T1" fmla="*/ 136 h 502"/>
              <a:gd name="T2" fmla="*/ 379 w 753"/>
              <a:gd name="T3" fmla="*/ 251 h 502"/>
              <a:gd name="T4" fmla="*/ 376 w 753"/>
              <a:gd name="T5" fmla="*/ 251 h 502"/>
              <a:gd name="T6" fmla="*/ 373 w 753"/>
              <a:gd name="T7" fmla="*/ 251 h 502"/>
              <a:gd name="T8" fmla="*/ 160 w 753"/>
              <a:gd name="T9" fmla="*/ 184 h 502"/>
              <a:gd name="T10" fmla="*/ 126 w 753"/>
              <a:gd name="T11" fmla="*/ 278 h 502"/>
              <a:gd name="T12" fmla="*/ 146 w 753"/>
              <a:gd name="T13" fmla="*/ 314 h 502"/>
              <a:gd name="T14" fmla="*/ 127 w 753"/>
              <a:gd name="T15" fmla="*/ 349 h 502"/>
              <a:gd name="T16" fmla="*/ 146 w 753"/>
              <a:gd name="T17" fmla="*/ 491 h 502"/>
              <a:gd name="T18" fmla="*/ 144 w 753"/>
              <a:gd name="T19" fmla="*/ 499 h 502"/>
              <a:gd name="T20" fmla="*/ 136 w 753"/>
              <a:gd name="T21" fmla="*/ 502 h 502"/>
              <a:gd name="T22" fmla="*/ 73 w 753"/>
              <a:gd name="T23" fmla="*/ 502 h 502"/>
              <a:gd name="T24" fmla="*/ 65 w 753"/>
              <a:gd name="T25" fmla="*/ 499 h 502"/>
              <a:gd name="T26" fmla="*/ 63 w 753"/>
              <a:gd name="T27" fmla="*/ 491 h 502"/>
              <a:gd name="T28" fmla="*/ 81 w 753"/>
              <a:gd name="T29" fmla="*/ 349 h 502"/>
              <a:gd name="T30" fmla="*/ 63 w 753"/>
              <a:gd name="T31" fmla="*/ 314 h 502"/>
              <a:gd name="T32" fmla="*/ 84 w 753"/>
              <a:gd name="T33" fmla="*/ 278 h 502"/>
              <a:gd name="T34" fmla="*/ 116 w 753"/>
              <a:gd name="T35" fmla="*/ 170 h 502"/>
              <a:gd name="T36" fmla="*/ 7 w 753"/>
              <a:gd name="T37" fmla="*/ 136 h 502"/>
              <a:gd name="T38" fmla="*/ 0 w 753"/>
              <a:gd name="T39" fmla="*/ 126 h 502"/>
              <a:gd name="T40" fmla="*/ 7 w 753"/>
              <a:gd name="T41" fmla="*/ 116 h 502"/>
              <a:gd name="T42" fmla="*/ 373 w 753"/>
              <a:gd name="T43" fmla="*/ 1 h 502"/>
              <a:gd name="T44" fmla="*/ 376 w 753"/>
              <a:gd name="T45" fmla="*/ 0 h 502"/>
              <a:gd name="T46" fmla="*/ 379 w 753"/>
              <a:gd name="T47" fmla="*/ 1 h 502"/>
              <a:gd name="T48" fmla="*/ 745 w 753"/>
              <a:gd name="T49" fmla="*/ 116 h 502"/>
              <a:gd name="T50" fmla="*/ 753 w 753"/>
              <a:gd name="T51" fmla="*/ 126 h 502"/>
              <a:gd name="T52" fmla="*/ 745 w 753"/>
              <a:gd name="T53" fmla="*/ 136 h 502"/>
              <a:gd name="T54" fmla="*/ 585 w 753"/>
              <a:gd name="T55" fmla="*/ 335 h 502"/>
              <a:gd name="T56" fmla="*/ 376 w 753"/>
              <a:gd name="T57" fmla="*/ 419 h 502"/>
              <a:gd name="T58" fmla="*/ 167 w 753"/>
              <a:gd name="T59" fmla="*/ 335 h 502"/>
              <a:gd name="T60" fmla="*/ 173 w 753"/>
              <a:gd name="T61" fmla="*/ 232 h 502"/>
              <a:gd name="T62" fmla="*/ 361 w 753"/>
              <a:gd name="T63" fmla="*/ 291 h 502"/>
              <a:gd name="T64" fmla="*/ 376 w 753"/>
              <a:gd name="T65" fmla="*/ 293 h 502"/>
              <a:gd name="T66" fmla="*/ 392 w 753"/>
              <a:gd name="T67" fmla="*/ 291 h 502"/>
              <a:gd name="T68" fmla="*/ 579 w 753"/>
              <a:gd name="T69" fmla="*/ 232 h 502"/>
              <a:gd name="T70" fmla="*/ 585 w 753"/>
              <a:gd name="T71" fmla="*/ 335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3" h="502">
                <a:moveTo>
                  <a:pt x="745" y="136"/>
                </a:moveTo>
                <a:cubicBezTo>
                  <a:pt x="379" y="251"/>
                  <a:pt x="379" y="251"/>
                  <a:pt x="379" y="251"/>
                </a:cubicBezTo>
                <a:cubicBezTo>
                  <a:pt x="378" y="251"/>
                  <a:pt x="377" y="251"/>
                  <a:pt x="376" y="251"/>
                </a:cubicBezTo>
                <a:cubicBezTo>
                  <a:pt x="375" y="251"/>
                  <a:pt x="374" y="251"/>
                  <a:pt x="373" y="251"/>
                </a:cubicBezTo>
                <a:cubicBezTo>
                  <a:pt x="160" y="184"/>
                  <a:pt x="160" y="184"/>
                  <a:pt x="160" y="184"/>
                </a:cubicBezTo>
                <a:cubicBezTo>
                  <a:pt x="141" y="198"/>
                  <a:pt x="128" y="234"/>
                  <a:pt x="126" y="278"/>
                </a:cubicBezTo>
                <a:cubicBezTo>
                  <a:pt x="138" y="286"/>
                  <a:pt x="146" y="299"/>
                  <a:pt x="146" y="314"/>
                </a:cubicBezTo>
                <a:cubicBezTo>
                  <a:pt x="146" y="329"/>
                  <a:pt x="139" y="342"/>
                  <a:pt x="127" y="349"/>
                </a:cubicBezTo>
                <a:cubicBezTo>
                  <a:pt x="146" y="491"/>
                  <a:pt x="146" y="491"/>
                  <a:pt x="146" y="491"/>
                </a:cubicBezTo>
                <a:cubicBezTo>
                  <a:pt x="146" y="494"/>
                  <a:pt x="146" y="496"/>
                  <a:pt x="144" y="499"/>
                </a:cubicBezTo>
                <a:cubicBezTo>
                  <a:pt x="142" y="501"/>
                  <a:pt x="139" y="502"/>
                  <a:pt x="136" y="502"/>
                </a:cubicBezTo>
                <a:cubicBezTo>
                  <a:pt x="73" y="502"/>
                  <a:pt x="73" y="502"/>
                  <a:pt x="73" y="502"/>
                </a:cubicBezTo>
                <a:cubicBezTo>
                  <a:pt x="70" y="502"/>
                  <a:pt x="67" y="501"/>
                  <a:pt x="65" y="499"/>
                </a:cubicBezTo>
                <a:cubicBezTo>
                  <a:pt x="63" y="496"/>
                  <a:pt x="62" y="494"/>
                  <a:pt x="63" y="491"/>
                </a:cubicBezTo>
                <a:cubicBezTo>
                  <a:pt x="81" y="349"/>
                  <a:pt x="81" y="349"/>
                  <a:pt x="81" y="349"/>
                </a:cubicBezTo>
                <a:cubicBezTo>
                  <a:pt x="70" y="342"/>
                  <a:pt x="63" y="329"/>
                  <a:pt x="63" y="314"/>
                </a:cubicBezTo>
                <a:cubicBezTo>
                  <a:pt x="63" y="298"/>
                  <a:pt x="71" y="285"/>
                  <a:pt x="84" y="278"/>
                </a:cubicBezTo>
                <a:cubicBezTo>
                  <a:pt x="86" y="240"/>
                  <a:pt x="96" y="198"/>
                  <a:pt x="116" y="170"/>
                </a:cubicBezTo>
                <a:cubicBezTo>
                  <a:pt x="7" y="136"/>
                  <a:pt x="7" y="136"/>
                  <a:pt x="7" y="136"/>
                </a:cubicBezTo>
                <a:cubicBezTo>
                  <a:pt x="3" y="134"/>
                  <a:pt x="0" y="130"/>
                  <a:pt x="0" y="126"/>
                </a:cubicBezTo>
                <a:cubicBezTo>
                  <a:pt x="0" y="121"/>
                  <a:pt x="3" y="117"/>
                  <a:pt x="7" y="116"/>
                </a:cubicBezTo>
                <a:cubicBezTo>
                  <a:pt x="373" y="1"/>
                  <a:pt x="373" y="1"/>
                  <a:pt x="373" y="1"/>
                </a:cubicBezTo>
                <a:cubicBezTo>
                  <a:pt x="374" y="0"/>
                  <a:pt x="375" y="0"/>
                  <a:pt x="376" y="0"/>
                </a:cubicBezTo>
                <a:cubicBezTo>
                  <a:pt x="377" y="0"/>
                  <a:pt x="378" y="0"/>
                  <a:pt x="379" y="1"/>
                </a:cubicBezTo>
                <a:cubicBezTo>
                  <a:pt x="745" y="116"/>
                  <a:pt x="745" y="116"/>
                  <a:pt x="745" y="116"/>
                </a:cubicBezTo>
                <a:cubicBezTo>
                  <a:pt x="750" y="117"/>
                  <a:pt x="753" y="121"/>
                  <a:pt x="753" y="126"/>
                </a:cubicBezTo>
                <a:cubicBezTo>
                  <a:pt x="753" y="130"/>
                  <a:pt x="750" y="134"/>
                  <a:pt x="745" y="136"/>
                </a:cubicBezTo>
                <a:close/>
                <a:moveTo>
                  <a:pt x="585" y="335"/>
                </a:moveTo>
                <a:cubicBezTo>
                  <a:pt x="588" y="381"/>
                  <a:pt x="492" y="419"/>
                  <a:pt x="376" y="419"/>
                </a:cubicBezTo>
                <a:cubicBezTo>
                  <a:pt x="261" y="419"/>
                  <a:pt x="164" y="381"/>
                  <a:pt x="167" y="335"/>
                </a:cubicBezTo>
                <a:cubicBezTo>
                  <a:pt x="173" y="232"/>
                  <a:pt x="173" y="232"/>
                  <a:pt x="173" y="232"/>
                </a:cubicBezTo>
                <a:cubicBezTo>
                  <a:pt x="361" y="291"/>
                  <a:pt x="361" y="291"/>
                  <a:pt x="361" y="291"/>
                </a:cubicBezTo>
                <a:cubicBezTo>
                  <a:pt x="366" y="293"/>
                  <a:pt x="371" y="293"/>
                  <a:pt x="376" y="293"/>
                </a:cubicBezTo>
                <a:cubicBezTo>
                  <a:pt x="381" y="293"/>
                  <a:pt x="387" y="293"/>
                  <a:pt x="392" y="291"/>
                </a:cubicBezTo>
                <a:cubicBezTo>
                  <a:pt x="579" y="232"/>
                  <a:pt x="579" y="232"/>
                  <a:pt x="579" y="232"/>
                </a:cubicBezTo>
                <a:lnTo>
                  <a:pt x="585" y="3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82" name="Picture 5">
            <a:extLst>
              <a:ext uri="{FF2B5EF4-FFF2-40B4-BE49-F238E27FC236}">
                <a16:creationId xmlns:a16="http://schemas.microsoft.com/office/drawing/2014/main" id="{68552A19-903D-F1F5-BB0E-216227DE430F}"/>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526020" y="1695119"/>
            <a:ext cx="396000" cy="39600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2" descr="\\ADS.DLH.DE\LHuser$\LHT\HAM97\U718172\Desktop\Unbenasdfannt.png">
            <a:extLst>
              <a:ext uri="{FF2B5EF4-FFF2-40B4-BE49-F238E27FC236}">
                <a16:creationId xmlns:a16="http://schemas.microsoft.com/office/drawing/2014/main" id="{5D164049-E41A-3D33-BC58-A90DF5AB142F}"/>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567527" y="4809531"/>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3" descr="\\ADS.DLH.DE\LHuser$\LHT\HAM97\U718172\Desktop\Unbenannsdft.png">
            <a:extLst>
              <a:ext uri="{FF2B5EF4-FFF2-40B4-BE49-F238E27FC236}">
                <a16:creationId xmlns:a16="http://schemas.microsoft.com/office/drawing/2014/main" id="{B943C03A-A76D-6AAB-7018-42E468779C9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530477" y="5393632"/>
            <a:ext cx="396000" cy="396000"/>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5" descr="\\ADS.DLH.DE\LHuser$\LHT\HAM97\U718172\Desktop\Unbeaddfsdfnannt.png">
            <a:extLst>
              <a:ext uri="{FF2B5EF4-FFF2-40B4-BE49-F238E27FC236}">
                <a16:creationId xmlns:a16="http://schemas.microsoft.com/office/drawing/2014/main" id="{01B7E802-61B6-A81C-007B-C159F03FF1CE}"/>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576002" y="2979978"/>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ADS.DLH.DE\LHuser$\LHT\HAM97\U718172\Desktop\UnbenaASDFSDSFnnt.png">
            <a:extLst>
              <a:ext uri="{FF2B5EF4-FFF2-40B4-BE49-F238E27FC236}">
                <a16:creationId xmlns:a16="http://schemas.microsoft.com/office/drawing/2014/main" id="{82DEC086-CEE1-D836-6489-31F150855E47}"/>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3540002" y="2331302"/>
            <a:ext cx="396000" cy="39600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3">
            <a:extLst>
              <a:ext uri="{FF2B5EF4-FFF2-40B4-BE49-F238E27FC236}">
                <a16:creationId xmlns:a16="http://schemas.microsoft.com/office/drawing/2014/main" id="{FCA188A5-5230-0619-9BB0-DDCFE483431F}"/>
              </a:ext>
            </a:extLst>
          </p:cNvPr>
          <p:cNvPicPr>
            <a:picLocks noChangeAspect="1" noChangeArrowheads="1"/>
          </p:cNvPicPr>
          <p:nvPr/>
        </p:nvPicPr>
        <p:blipFill>
          <a:blip r:embed="rId10" cstate="screen">
            <a:lum bright="70000" contrast="-70000"/>
            <a:extLst>
              <a:ext uri="{28A0092B-C50C-407E-A947-70E740481C1C}">
                <a14:useLocalDpi xmlns:a14="http://schemas.microsoft.com/office/drawing/2010/main"/>
              </a:ext>
            </a:extLst>
          </a:blip>
          <a:srcRect/>
          <a:stretch>
            <a:fillRect/>
          </a:stretch>
        </p:blipFill>
        <p:spPr bwMode="auto">
          <a:xfrm>
            <a:off x="3508755" y="4137412"/>
            <a:ext cx="458494" cy="45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7">
            <a:extLst>
              <a:ext uri="{FF2B5EF4-FFF2-40B4-BE49-F238E27FC236}">
                <a16:creationId xmlns:a16="http://schemas.microsoft.com/office/drawing/2014/main" id="{546F616B-5334-23CE-09BD-262642188071}"/>
              </a:ext>
            </a:extLst>
          </p:cNvPr>
          <p:cNvPicPr>
            <a:picLocks noChangeAspect="1" noChangeArrowheads="1"/>
          </p:cNvPicPr>
          <p:nvPr/>
        </p:nvPicPr>
        <p:blipFill>
          <a:blip r:embed="rId11" cstate="screen">
            <a:lum bright="70000" contrast="-70000"/>
            <a:extLst>
              <a:ext uri="{28A0092B-C50C-407E-A947-70E740481C1C}">
                <a14:useLocalDpi xmlns:a14="http://schemas.microsoft.com/office/drawing/2010/main"/>
              </a:ext>
            </a:extLst>
          </a:blip>
          <a:srcRect/>
          <a:stretch>
            <a:fillRect/>
          </a:stretch>
        </p:blipFill>
        <p:spPr bwMode="auto">
          <a:xfrm>
            <a:off x="3537209" y="3553272"/>
            <a:ext cx="401586" cy="40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7" descr="\\ADS.DLH.DE\LHuser$\LHT\HAM97\U718172\Desktop\Unbenansafdsdfnt.png">
            <a:extLst>
              <a:ext uri="{FF2B5EF4-FFF2-40B4-BE49-F238E27FC236}">
                <a16:creationId xmlns:a16="http://schemas.microsoft.com/office/drawing/2014/main" id="{960D5840-7659-A9D9-F835-65179388F148}"/>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1559371" y="3253362"/>
            <a:ext cx="984825" cy="984825"/>
          </a:xfrm>
          <a:prstGeom prst="rect">
            <a:avLst/>
          </a:prstGeom>
          <a:noFill/>
          <a:extLst>
            <a:ext uri="{909E8E84-426E-40DD-AFC4-6F175D3DCCD1}">
              <a14:hiddenFill xmlns:a14="http://schemas.microsoft.com/office/drawing/2010/main">
                <a:solidFill>
                  <a:srgbClr val="FFFFFF"/>
                </a:solidFill>
              </a14:hiddenFill>
            </a:ext>
          </a:extLst>
        </p:spPr>
      </p:pic>
      <p:sp>
        <p:nvSpPr>
          <p:cNvPr id="90" name="Textfeld 89">
            <a:extLst>
              <a:ext uri="{FF2B5EF4-FFF2-40B4-BE49-F238E27FC236}">
                <a16:creationId xmlns:a16="http://schemas.microsoft.com/office/drawing/2014/main" id="{923F4D9B-2B17-E556-1DC7-FD972AFFAEE0}"/>
              </a:ext>
            </a:extLst>
          </p:cNvPr>
          <p:cNvSpPr txBox="1"/>
          <p:nvPr/>
        </p:nvSpPr>
        <p:spPr>
          <a:xfrm>
            <a:off x="1597470" y="4395494"/>
            <a:ext cx="1338014" cy="461665"/>
          </a:xfrm>
          <a:prstGeom prst="rect">
            <a:avLst/>
          </a:prstGeom>
          <a:noFill/>
        </p:spPr>
        <p:txBody>
          <a:bodyPr wrap="square" rtlCol="0">
            <a:spAutoFit/>
          </a:bodyPr>
          <a:lstStyle/>
          <a:p>
            <a:pPr>
              <a:spcBef>
                <a:spcPts val="600"/>
              </a:spcBef>
            </a:pPr>
            <a:r>
              <a:rPr lang="en-US" sz="1200" b="1" dirty="0">
                <a:solidFill>
                  <a:schemeClr val="bg1"/>
                </a:solidFill>
              </a:rPr>
              <a:t>How to be successful</a:t>
            </a:r>
          </a:p>
        </p:txBody>
      </p:sp>
    </p:spTree>
    <p:extLst>
      <p:ext uri="{BB962C8B-B14F-4D97-AF65-F5344CB8AC3E}">
        <p14:creationId xmlns:p14="http://schemas.microsoft.com/office/powerpoint/2010/main" val="202833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44" imgH="344" progId="TCLayout.ActiveDocument.1">
                  <p:embed/>
                </p:oleObj>
              </mc:Choice>
              <mc:Fallback>
                <p:oleObj name="think-cell Slide" r:id="rId1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Project prioritization</a:t>
            </a:r>
            <a:br>
              <a:rPr lang="en-GB" sz="2400" kern="0" dirty="0"/>
            </a:br>
            <a:r>
              <a:rPr lang="en-GB" sz="2200" b="0" kern="0" dirty="0"/>
              <a:t>The focus should be on the project initiatives that have the greatest impact and require the lowest effort</a:t>
            </a:r>
            <a:endParaRPr lang="en-GB"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39" name="Rectangle 39">
            <a:extLst>
              <a:ext uri="{FF2B5EF4-FFF2-40B4-BE49-F238E27FC236}">
                <a16:creationId xmlns:a16="http://schemas.microsoft.com/office/drawing/2014/main" id="{77BF7716-E4CC-45BB-A96A-08CAB55A0504}"/>
              </a:ext>
            </a:extLst>
          </p:cNvPr>
          <p:cNvSpPr>
            <a:spLocks noChangeArrowheads="1"/>
          </p:cNvSpPr>
          <p:nvPr>
            <p:custDataLst>
              <p:tags r:id="rId2"/>
            </p:custDataLst>
          </p:nvPr>
        </p:nvSpPr>
        <p:spPr bwMode="auto">
          <a:xfrm>
            <a:off x="514350" y="3871897"/>
            <a:ext cx="843180" cy="394980"/>
          </a:xfrm>
          <a:prstGeom prst="rect">
            <a:avLst/>
          </a:prstGeom>
          <a:noFill/>
          <a:ln w="9525">
            <a:noFill/>
            <a:miter lim="800000"/>
            <a:headEnd/>
            <a:tailEnd/>
          </a:ln>
          <a:effectLst/>
        </p:spPr>
        <p:txBody>
          <a:bodyPr wrap="none" lIns="180975"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Value</a:t>
            </a:r>
          </a:p>
        </p:txBody>
      </p:sp>
      <p:sp>
        <p:nvSpPr>
          <p:cNvPr id="40" name="Rectangle 40">
            <a:extLst>
              <a:ext uri="{FF2B5EF4-FFF2-40B4-BE49-F238E27FC236}">
                <a16:creationId xmlns:a16="http://schemas.microsoft.com/office/drawing/2014/main" id="{3B426556-05C0-42CE-8DB9-124DF9B75346}"/>
              </a:ext>
            </a:extLst>
          </p:cNvPr>
          <p:cNvSpPr>
            <a:spLocks noChangeArrowheads="1"/>
          </p:cNvSpPr>
          <p:nvPr>
            <p:custDataLst>
              <p:tags r:id="rId3"/>
            </p:custDataLst>
          </p:nvPr>
        </p:nvSpPr>
        <p:spPr bwMode="auto">
          <a:xfrm>
            <a:off x="5247230" y="6250787"/>
            <a:ext cx="2374048" cy="394980"/>
          </a:xfrm>
          <a:prstGeom prst="rect">
            <a:avLst/>
          </a:prstGeom>
          <a:noFill/>
          <a:ln w="9525">
            <a:noFill/>
            <a:miter lim="800000"/>
            <a:headEnd/>
            <a:tailEnd/>
          </a:ln>
          <a:effectLst/>
        </p:spPr>
        <p:txBody>
          <a:bodyPr wrap="non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Ease of implementation</a:t>
            </a:r>
          </a:p>
        </p:txBody>
      </p:sp>
      <p:sp>
        <p:nvSpPr>
          <p:cNvPr id="41" name="Rectangle 38">
            <a:extLst>
              <a:ext uri="{FF2B5EF4-FFF2-40B4-BE49-F238E27FC236}">
                <a16:creationId xmlns:a16="http://schemas.microsoft.com/office/drawing/2014/main" id="{588C612C-CB65-4EDF-95E8-5C3DC44FF80B}"/>
              </a:ext>
            </a:extLst>
          </p:cNvPr>
          <p:cNvSpPr>
            <a:spLocks noChangeArrowheads="1"/>
          </p:cNvSpPr>
          <p:nvPr>
            <p:custDataLst>
              <p:tags r:id="rId4"/>
            </p:custDataLst>
          </p:nvPr>
        </p:nvSpPr>
        <p:spPr bwMode="gray">
          <a:xfrm>
            <a:off x="4554872" y="1649225"/>
            <a:ext cx="3708183" cy="276999"/>
          </a:xfrm>
          <a:prstGeom prst="rect">
            <a:avLst/>
          </a:prstGeom>
          <a:noFill/>
          <a:ln w="12700" cap="rnd" algn="ctr">
            <a:noFill/>
            <a:miter lim="800000"/>
            <a:headEnd/>
            <a:tailEnd/>
          </a:ln>
        </p:spPr>
        <p:txBody>
          <a:bodyPr wrap="square" lIns="72000" tIns="0" rIns="72000" bIns="0" anchor="ctr" anchorCtr="1">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i="0" u="none" strike="noStrike" kern="0" cap="none" spc="0" normalizeH="0" baseline="0" noProof="0" dirty="0">
                <a:ln>
                  <a:noFill/>
                </a:ln>
                <a:effectLst/>
                <a:uLnTx/>
                <a:uFillTx/>
              </a:rPr>
              <a:t>Prioritization matrix </a:t>
            </a:r>
          </a:p>
        </p:txBody>
      </p:sp>
      <p:sp>
        <p:nvSpPr>
          <p:cNvPr id="43" name="Rectangle 38">
            <a:extLst>
              <a:ext uri="{FF2B5EF4-FFF2-40B4-BE49-F238E27FC236}">
                <a16:creationId xmlns:a16="http://schemas.microsoft.com/office/drawing/2014/main" id="{9189A66D-4CDE-45D3-A8CE-120CF9982D2B}"/>
              </a:ext>
            </a:extLst>
          </p:cNvPr>
          <p:cNvSpPr>
            <a:spLocks noChangeArrowheads="1"/>
          </p:cNvSpPr>
          <p:nvPr>
            <p:custDataLst>
              <p:tags r:id="rId5"/>
            </p:custDataLst>
          </p:nvPr>
        </p:nvSpPr>
        <p:spPr bwMode="auto">
          <a:xfrm>
            <a:off x="3280006" y="6020066"/>
            <a:ext cx="689291"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Difficult</a:t>
            </a:r>
          </a:p>
        </p:txBody>
      </p:sp>
      <p:sp>
        <p:nvSpPr>
          <p:cNvPr id="44" name="Rectangle 38">
            <a:extLst>
              <a:ext uri="{FF2B5EF4-FFF2-40B4-BE49-F238E27FC236}">
                <a16:creationId xmlns:a16="http://schemas.microsoft.com/office/drawing/2014/main" id="{F6F5E6D7-A22E-48F4-9130-B455BD3143E4}"/>
              </a:ext>
            </a:extLst>
          </p:cNvPr>
          <p:cNvSpPr>
            <a:spLocks noChangeArrowheads="1"/>
          </p:cNvSpPr>
          <p:nvPr>
            <p:custDataLst>
              <p:tags r:id="rId6"/>
            </p:custDataLst>
          </p:nvPr>
        </p:nvSpPr>
        <p:spPr bwMode="auto">
          <a:xfrm>
            <a:off x="1541879" y="5127415"/>
            <a:ext cx="466473"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Low</a:t>
            </a:r>
          </a:p>
        </p:txBody>
      </p:sp>
      <p:sp>
        <p:nvSpPr>
          <p:cNvPr id="45" name="Rectangle 38">
            <a:extLst>
              <a:ext uri="{FF2B5EF4-FFF2-40B4-BE49-F238E27FC236}">
                <a16:creationId xmlns:a16="http://schemas.microsoft.com/office/drawing/2014/main" id="{CB6CE85F-CC10-481F-8446-AAFAF9538B3A}"/>
              </a:ext>
            </a:extLst>
          </p:cNvPr>
          <p:cNvSpPr>
            <a:spLocks noChangeArrowheads="1"/>
          </p:cNvSpPr>
          <p:nvPr>
            <p:custDataLst>
              <p:tags r:id="rId7"/>
            </p:custDataLst>
          </p:nvPr>
        </p:nvSpPr>
        <p:spPr bwMode="auto">
          <a:xfrm>
            <a:off x="1525046" y="2646529"/>
            <a:ext cx="500137"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High</a:t>
            </a:r>
          </a:p>
        </p:txBody>
      </p:sp>
      <p:sp>
        <p:nvSpPr>
          <p:cNvPr id="46" name="Rectangle 45">
            <a:extLst>
              <a:ext uri="{FF2B5EF4-FFF2-40B4-BE49-F238E27FC236}">
                <a16:creationId xmlns:a16="http://schemas.microsoft.com/office/drawing/2014/main" id="{F5350A74-F832-4786-AC3A-C3E1408947E8}"/>
              </a:ext>
            </a:extLst>
          </p:cNvPr>
          <p:cNvSpPr/>
          <p:nvPr/>
        </p:nvSpPr>
        <p:spPr bwMode="auto">
          <a:xfrm>
            <a:off x="2140601" y="2062962"/>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3 Projects</a:t>
            </a:r>
            <a:br>
              <a:rPr lang="en-US" sz="1400" b="1" kern="0" dirty="0">
                <a:cs typeface="Times New Roman" pitchFamily="18" charset="0"/>
              </a:rPr>
            </a:br>
            <a:r>
              <a:rPr lang="en-US" sz="1400" kern="0" dirty="0">
                <a:cs typeface="Times New Roman" pitchFamily="18" charset="0"/>
              </a:rPr>
              <a:t>(Actively work to ease the implementation)</a:t>
            </a:r>
          </a:p>
        </p:txBody>
      </p:sp>
      <p:sp>
        <p:nvSpPr>
          <p:cNvPr id="47" name="Rectangle 46">
            <a:extLst>
              <a:ext uri="{FF2B5EF4-FFF2-40B4-BE49-F238E27FC236}">
                <a16:creationId xmlns:a16="http://schemas.microsoft.com/office/drawing/2014/main" id="{75B0660F-9007-45EB-B48F-4147D7445E71}"/>
              </a:ext>
            </a:extLst>
          </p:cNvPr>
          <p:cNvSpPr/>
          <p:nvPr/>
        </p:nvSpPr>
        <p:spPr bwMode="auto">
          <a:xfrm>
            <a:off x="5012956" y="2062962"/>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Priority 2 Projects</a:t>
            </a:r>
          </a:p>
        </p:txBody>
      </p:sp>
      <p:sp>
        <p:nvSpPr>
          <p:cNvPr id="48" name="Rectangle 47">
            <a:extLst>
              <a:ext uri="{FF2B5EF4-FFF2-40B4-BE49-F238E27FC236}">
                <a16:creationId xmlns:a16="http://schemas.microsoft.com/office/drawing/2014/main" id="{B3D120D9-049C-4562-A96C-9D4A8BE7DDBA}"/>
              </a:ext>
            </a:extLst>
          </p:cNvPr>
          <p:cNvSpPr/>
          <p:nvPr/>
        </p:nvSpPr>
        <p:spPr bwMode="auto">
          <a:xfrm>
            <a:off x="2140601" y="3360137"/>
            <a:ext cx="2880847" cy="1297292"/>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Unattractive initiatives </a:t>
            </a:r>
            <a:br>
              <a:rPr kumimoji="0" lang="en-US" sz="1400" b="1" i="0" u="none" strike="noStrike" kern="0" cap="none" spc="0" normalizeH="0" baseline="0" noProof="0" dirty="0">
                <a:ln>
                  <a:noFill/>
                </a:ln>
                <a:effectLst/>
                <a:uLnTx/>
                <a:uFillTx/>
                <a:cs typeface="Times New Roman" pitchFamily="18" charset="0"/>
              </a:rPr>
            </a:br>
            <a:r>
              <a:rPr kumimoji="0" lang="en-US" sz="1400" b="0" i="0" u="none" strike="noStrike" kern="0" cap="none" spc="0" normalizeH="0" baseline="0" noProof="0" dirty="0">
                <a:ln>
                  <a:noFill/>
                </a:ln>
                <a:effectLst/>
                <a:uLnTx/>
                <a:uFillTx/>
                <a:cs typeface="Times New Roman" pitchFamily="18" charset="0"/>
              </a:rPr>
              <a:t>(do not pursue)</a:t>
            </a:r>
          </a:p>
        </p:txBody>
      </p:sp>
      <p:sp>
        <p:nvSpPr>
          <p:cNvPr id="49" name="Rectangle 48">
            <a:extLst>
              <a:ext uri="{FF2B5EF4-FFF2-40B4-BE49-F238E27FC236}">
                <a16:creationId xmlns:a16="http://schemas.microsoft.com/office/drawing/2014/main" id="{E4D4BC6E-392D-4DA1-A71F-317910F8195E}"/>
              </a:ext>
            </a:extLst>
          </p:cNvPr>
          <p:cNvSpPr/>
          <p:nvPr/>
        </p:nvSpPr>
        <p:spPr bwMode="auto">
          <a:xfrm>
            <a:off x="5012956" y="3360137"/>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3 Projects</a:t>
            </a:r>
            <a:br>
              <a:rPr lang="en-US" sz="1400" b="1" kern="0" dirty="0">
                <a:cs typeface="Times New Roman" pitchFamily="18" charset="0"/>
              </a:rPr>
            </a:br>
            <a:r>
              <a:rPr lang="en-US" sz="1400" kern="0" dirty="0">
                <a:cs typeface="Times New Roman" pitchFamily="18" charset="0"/>
              </a:rPr>
              <a:t>(pursue opportunistically)</a:t>
            </a:r>
            <a:endParaRPr lang="en-US" sz="1400" b="1" kern="0" dirty="0">
              <a:cs typeface="Times New Roman" pitchFamily="18" charset="0"/>
            </a:endParaRPr>
          </a:p>
        </p:txBody>
      </p:sp>
      <p:sp>
        <p:nvSpPr>
          <p:cNvPr id="4" name="Rectangle 3">
            <a:extLst>
              <a:ext uri="{FF2B5EF4-FFF2-40B4-BE49-F238E27FC236}">
                <a16:creationId xmlns:a16="http://schemas.microsoft.com/office/drawing/2014/main" id="{450DED1D-7433-0881-7109-87D0309E6207}"/>
              </a:ext>
            </a:extLst>
          </p:cNvPr>
          <p:cNvSpPr/>
          <p:nvPr/>
        </p:nvSpPr>
        <p:spPr bwMode="auto">
          <a:xfrm>
            <a:off x="2140601" y="4646772"/>
            <a:ext cx="2880847" cy="1297292"/>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Unattractive initiatives </a:t>
            </a:r>
            <a:br>
              <a:rPr kumimoji="0" lang="en-US" sz="1400" b="1" i="0" u="none" strike="noStrike" kern="0" cap="none" spc="0" normalizeH="0" baseline="0" noProof="0" dirty="0">
                <a:ln>
                  <a:noFill/>
                </a:ln>
                <a:effectLst/>
                <a:uLnTx/>
                <a:uFillTx/>
                <a:cs typeface="Times New Roman" pitchFamily="18" charset="0"/>
              </a:rPr>
            </a:br>
            <a:r>
              <a:rPr kumimoji="0" lang="en-US" sz="1400" b="0" i="0" u="none" strike="noStrike" kern="0" cap="none" spc="0" normalizeH="0" baseline="0" noProof="0" dirty="0">
                <a:ln>
                  <a:noFill/>
                </a:ln>
                <a:effectLst/>
                <a:uLnTx/>
                <a:uFillTx/>
                <a:cs typeface="Times New Roman" pitchFamily="18" charset="0"/>
              </a:rPr>
              <a:t>(do not pursue)</a:t>
            </a:r>
          </a:p>
        </p:txBody>
      </p:sp>
      <p:sp>
        <p:nvSpPr>
          <p:cNvPr id="5" name="Rectangle 4">
            <a:extLst>
              <a:ext uri="{FF2B5EF4-FFF2-40B4-BE49-F238E27FC236}">
                <a16:creationId xmlns:a16="http://schemas.microsoft.com/office/drawing/2014/main" id="{E6F70B8F-713B-296D-0492-8993208F7402}"/>
              </a:ext>
            </a:extLst>
          </p:cNvPr>
          <p:cNvSpPr/>
          <p:nvPr/>
        </p:nvSpPr>
        <p:spPr bwMode="auto">
          <a:xfrm>
            <a:off x="5012956" y="4646770"/>
            <a:ext cx="2880847" cy="1297293"/>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Unattractive initiatives </a:t>
            </a:r>
            <a:br>
              <a:rPr kumimoji="0" lang="en-US" sz="1400" b="1" i="0" u="none" strike="noStrike" kern="0" cap="none" spc="0" normalizeH="0" baseline="0" noProof="0" dirty="0">
                <a:ln>
                  <a:noFill/>
                </a:ln>
                <a:effectLst/>
                <a:uLnTx/>
                <a:uFillTx/>
                <a:cs typeface="Times New Roman" pitchFamily="18" charset="0"/>
              </a:rPr>
            </a:br>
            <a:r>
              <a:rPr kumimoji="0" lang="en-US" sz="1400" b="0" i="0" u="none" strike="noStrike" kern="0" cap="none" spc="0" normalizeH="0" baseline="0" noProof="0" dirty="0">
                <a:ln>
                  <a:noFill/>
                </a:ln>
                <a:effectLst/>
                <a:uLnTx/>
                <a:uFillTx/>
                <a:cs typeface="Times New Roman" pitchFamily="18" charset="0"/>
              </a:rPr>
              <a:t>(do not pursue)</a:t>
            </a:r>
          </a:p>
        </p:txBody>
      </p:sp>
      <p:sp>
        <p:nvSpPr>
          <p:cNvPr id="6" name="Rectangle 5">
            <a:extLst>
              <a:ext uri="{FF2B5EF4-FFF2-40B4-BE49-F238E27FC236}">
                <a16:creationId xmlns:a16="http://schemas.microsoft.com/office/drawing/2014/main" id="{3C7E915A-0CF2-A92C-C7DF-3FA9E5CAE3BC}"/>
              </a:ext>
            </a:extLst>
          </p:cNvPr>
          <p:cNvSpPr/>
          <p:nvPr/>
        </p:nvSpPr>
        <p:spPr bwMode="auto">
          <a:xfrm>
            <a:off x="7901522" y="2062962"/>
            <a:ext cx="2880847" cy="1297292"/>
          </a:xfrm>
          <a:prstGeom prst="rect">
            <a:avLst/>
          </a:prstGeom>
          <a:solidFill>
            <a:srgbClr val="92D050"/>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Priority 1 Projects</a:t>
            </a:r>
          </a:p>
        </p:txBody>
      </p:sp>
      <p:sp>
        <p:nvSpPr>
          <p:cNvPr id="7" name="Rectangle 6">
            <a:extLst>
              <a:ext uri="{FF2B5EF4-FFF2-40B4-BE49-F238E27FC236}">
                <a16:creationId xmlns:a16="http://schemas.microsoft.com/office/drawing/2014/main" id="{6D4B381E-B31C-4A84-282E-9706A4A2593A}"/>
              </a:ext>
            </a:extLst>
          </p:cNvPr>
          <p:cNvSpPr/>
          <p:nvPr/>
        </p:nvSpPr>
        <p:spPr bwMode="auto">
          <a:xfrm>
            <a:off x="7901522" y="3360137"/>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2 Projects</a:t>
            </a:r>
          </a:p>
        </p:txBody>
      </p:sp>
      <p:sp>
        <p:nvSpPr>
          <p:cNvPr id="8" name="Rectangle 7">
            <a:extLst>
              <a:ext uri="{FF2B5EF4-FFF2-40B4-BE49-F238E27FC236}">
                <a16:creationId xmlns:a16="http://schemas.microsoft.com/office/drawing/2014/main" id="{F08FC16F-3AC8-20C1-5A53-FBA2855D71C3}"/>
              </a:ext>
            </a:extLst>
          </p:cNvPr>
          <p:cNvSpPr/>
          <p:nvPr/>
        </p:nvSpPr>
        <p:spPr bwMode="auto">
          <a:xfrm>
            <a:off x="7901522" y="4646770"/>
            <a:ext cx="2880847" cy="1297293"/>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3 Projects</a:t>
            </a:r>
            <a:br>
              <a:rPr lang="en-US" sz="1400" b="1" kern="0" dirty="0">
                <a:cs typeface="Times New Roman" pitchFamily="18" charset="0"/>
              </a:rPr>
            </a:br>
            <a:r>
              <a:rPr lang="en-US" sz="1400" kern="0" dirty="0">
                <a:cs typeface="Times New Roman" pitchFamily="18" charset="0"/>
              </a:rPr>
              <a:t>(pursue opportunistically)</a:t>
            </a:r>
          </a:p>
        </p:txBody>
      </p:sp>
      <p:sp>
        <p:nvSpPr>
          <p:cNvPr id="9" name="Rectangle 38">
            <a:extLst>
              <a:ext uri="{FF2B5EF4-FFF2-40B4-BE49-F238E27FC236}">
                <a16:creationId xmlns:a16="http://schemas.microsoft.com/office/drawing/2014/main" id="{88F4B7D4-CB7E-2C60-3829-A5673734C2FD}"/>
              </a:ext>
            </a:extLst>
          </p:cNvPr>
          <p:cNvSpPr>
            <a:spLocks noChangeArrowheads="1"/>
          </p:cNvSpPr>
          <p:nvPr>
            <p:custDataLst>
              <p:tags r:id="rId8"/>
            </p:custDataLst>
          </p:nvPr>
        </p:nvSpPr>
        <p:spPr bwMode="auto">
          <a:xfrm>
            <a:off x="1409631" y="3930567"/>
            <a:ext cx="730969"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Medium</a:t>
            </a:r>
          </a:p>
        </p:txBody>
      </p:sp>
      <p:sp>
        <p:nvSpPr>
          <p:cNvPr id="11" name="Rectangle 38">
            <a:extLst>
              <a:ext uri="{FF2B5EF4-FFF2-40B4-BE49-F238E27FC236}">
                <a16:creationId xmlns:a16="http://schemas.microsoft.com/office/drawing/2014/main" id="{E76C7D9B-D333-C900-5988-9332031093B0}"/>
              </a:ext>
            </a:extLst>
          </p:cNvPr>
          <p:cNvSpPr>
            <a:spLocks noChangeArrowheads="1"/>
          </p:cNvSpPr>
          <p:nvPr>
            <p:custDataLst>
              <p:tags r:id="rId9"/>
            </p:custDataLst>
          </p:nvPr>
        </p:nvSpPr>
        <p:spPr bwMode="auto">
          <a:xfrm>
            <a:off x="5952800" y="6020066"/>
            <a:ext cx="1038746"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Intermediate</a:t>
            </a:r>
          </a:p>
        </p:txBody>
      </p:sp>
      <p:sp>
        <p:nvSpPr>
          <p:cNvPr id="12" name="Rectangle 38">
            <a:extLst>
              <a:ext uri="{FF2B5EF4-FFF2-40B4-BE49-F238E27FC236}">
                <a16:creationId xmlns:a16="http://schemas.microsoft.com/office/drawing/2014/main" id="{DA468448-2ED9-133E-044D-95AE7280DE63}"/>
              </a:ext>
            </a:extLst>
          </p:cNvPr>
          <p:cNvSpPr>
            <a:spLocks noChangeArrowheads="1"/>
          </p:cNvSpPr>
          <p:nvPr>
            <p:custDataLst>
              <p:tags r:id="rId10"/>
            </p:custDataLst>
          </p:nvPr>
        </p:nvSpPr>
        <p:spPr bwMode="auto">
          <a:xfrm>
            <a:off x="9128252" y="6020066"/>
            <a:ext cx="527388"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Easy</a:t>
            </a:r>
          </a:p>
        </p:txBody>
      </p:sp>
      <p:sp>
        <p:nvSpPr>
          <p:cNvPr id="2" name="Rectangle: Rounded Corners 3">
            <a:extLst>
              <a:ext uri="{FF2B5EF4-FFF2-40B4-BE49-F238E27FC236}">
                <a16:creationId xmlns:a16="http://schemas.microsoft.com/office/drawing/2014/main" id="{710A614D-A344-0087-4BA2-EB3F1BF2C0E8}"/>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11475910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err="1">
                <a:solidFill>
                  <a:schemeClr val="tx2"/>
                </a:solidFill>
                <a:latin typeface="+mj-lt"/>
                <a:cs typeface="+mj-cs"/>
              </a:rPr>
              <a:t>Success</a:t>
            </a:r>
            <a:r>
              <a:rPr lang="de-DE" dirty="0">
                <a:solidFill>
                  <a:schemeClr val="tx2"/>
                </a:solidFill>
                <a:latin typeface="+mj-lt"/>
                <a:cs typeface="+mj-cs"/>
              </a:rPr>
              <a:t> </a:t>
            </a:r>
            <a:r>
              <a:rPr lang="de-DE" dirty="0" err="1">
                <a:solidFill>
                  <a:schemeClr val="tx2"/>
                </a:solidFill>
                <a:latin typeface="+mj-lt"/>
                <a:cs typeface="+mj-cs"/>
              </a:rPr>
              <a:t>metrics</a:t>
            </a:r>
            <a:r>
              <a:rPr lang="de-DE" dirty="0">
                <a:solidFill>
                  <a:schemeClr val="tx2"/>
                </a:solidFill>
                <a:latin typeface="+mj-lt"/>
                <a:cs typeface="+mj-cs"/>
              </a:rPr>
              <a:t> </a:t>
            </a:r>
            <a:r>
              <a:rPr lang="de-DE" dirty="0" err="1">
                <a:solidFill>
                  <a:schemeClr val="tx2"/>
                </a:solidFill>
                <a:latin typeface="+mj-lt"/>
                <a:cs typeface="+mj-cs"/>
              </a:rPr>
              <a:t>overview</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50</a:t>
            </a:fld>
            <a:endParaRPr lang="en-US" dirty="0"/>
          </a:p>
        </p:txBody>
      </p:sp>
      <p:sp>
        <p:nvSpPr>
          <p:cNvPr id="6" name="Textplatzhalter 5">
            <a:extLst>
              <a:ext uri="{FF2B5EF4-FFF2-40B4-BE49-F238E27FC236}">
                <a16:creationId xmlns:a16="http://schemas.microsoft.com/office/drawing/2014/main" id="{51D19BF2-7544-78C7-F186-384893DA0A23}"/>
              </a:ext>
            </a:extLst>
          </p:cNvPr>
          <p:cNvSpPr>
            <a:spLocks noGrp="1"/>
          </p:cNvSpPr>
          <p:nvPr>
            <p:ph type="body" sz="quarter" idx="10"/>
          </p:nvPr>
        </p:nvSpPr>
        <p:spPr>
          <a:xfrm>
            <a:off x="508002" y="1619830"/>
            <a:ext cx="11073048" cy="4873044"/>
          </a:xfrm>
        </p:spPr>
        <p:txBody>
          <a:bodyPr>
            <a:noAutofit/>
          </a:bodyPr>
          <a:lstStyle/>
          <a:p>
            <a:pPr>
              <a:lnSpc>
                <a:spcPct val="100000"/>
              </a:lnSpc>
            </a:pPr>
            <a:r>
              <a:rPr lang="de-DE" sz="1350" dirty="0" err="1">
                <a:effectLst/>
                <a:latin typeface="+mn-lt"/>
              </a:rPr>
              <a:t>When</a:t>
            </a:r>
            <a:r>
              <a:rPr lang="de-DE" sz="1350" dirty="0">
                <a:effectLst/>
                <a:latin typeface="+mn-lt"/>
              </a:rPr>
              <a:t> </a:t>
            </a:r>
            <a:r>
              <a:rPr lang="de-DE" sz="1350" dirty="0" err="1">
                <a:effectLst/>
                <a:latin typeface="+mn-lt"/>
              </a:rPr>
              <a:t>implementing</a:t>
            </a:r>
            <a:r>
              <a:rPr lang="de-DE" sz="1350" dirty="0">
                <a:effectLst/>
                <a:latin typeface="+mn-lt"/>
              </a:rPr>
              <a:t> a </a:t>
            </a:r>
            <a:r>
              <a:rPr lang="de-DE" sz="1350" dirty="0" err="1">
                <a:effectLst/>
                <a:latin typeface="+mn-lt"/>
              </a:rPr>
              <a:t>change</a:t>
            </a:r>
            <a:r>
              <a:rPr lang="de-DE" sz="1350" dirty="0">
                <a:effectLst/>
                <a:latin typeface="+mn-lt"/>
              </a:rPr>
              <a:t> in </a:t>
            </a:r>
            <a:r>
              <a:rPr lang="de-DE" sz="1350" dirty="0" err="1">
                <a:effectLst/>
                <a:latin typeface="+mn-lt"/>
              </a:rPr>
              <a:t>the</a:t>
            </a:r>
            <a:r>
              <a:rPr lang="de-DE" sz="1350" dirty="0">
                <a:effectLst/>
                <a:latin typeface="+mn-lt"/>
              </a:rPr>
              <a:t> </a:t>
            </a:r>
            <a:r>
              <a:rPr lang="de-DE" sz="1350" dirty="0" err="1">
                <a:effectLst/>
                <a:latin typeface="+mn-lt"/>
              </a:rPr>
              <a:t>workplace</a:t>
            </a:r>
            <a:r>
              <a:rPr lang="de-DE" sz="1350" dirty="0">
                <a:effectLst/>
                <a:latin typeface="+mn-lt"/>
              </a:rPr>
              <a:t>, </a:t>
            </a:r>
            <a:r>
              <a:rPr lang="de-DE" sz="1350" dirty="0" err="1">
                <a:effectLst/>
                <a:latin typeface="+mn-lt"/>
              </a:rPr>
              <a:t>it</a:t>
            </a:r>
            <a:r>
              <a:rPr lang="de-DE" sz="1350" dirty="0">
                <a:effectLst/>
                <a:latin typeface="+mn-lt"/>
              </a:rPr>
              <a:t> </a:t>
            </a:r>
            <a:r>
              <a:rPr lang="de-DE" sz="1350" dirty="0" err="1">
                <a:effectLst/>
                <a:latin typeface="+mn-lt"/>
              </a:rPr>
              <a:t>is</a:t>
            </a:r>
            <a:r>
              <a:rPr lang="de-DE" sz="1350" dirty="0">
                <a:effectLst/>
                <a:latin typeface="+mn-lt"/>
              </a:rPr>
              <a:t> imperative </a:t>
            </a:r>
            <a:r>
              <a:rPr lang="de-DE" sz="1350" dirty="0" err="1">
                <a:effectLst/>
                <a:latin typeface="+mn-lt"/>
              </a:rPr>
              <a:t>to</a:t>
            </a:r>
            <a:r>
              <a:rPr lang="de-DE" sz="1350" dirty="0">
                <a:effectLst/>
                <a:latin typeface="+mn-lt"/>
              </a:rPr>
              <a:t> </a:t>
            </a:r>
            <a:r>
              <a:rPr lang="de-DE" sz="1350" dirty="0" err="1">
                <a:effectLst/>
                <a:latin typeface="+mn-lt"/>
              </a:rPr>
              <a:t>have</a:t>
            </a:r>
            <a:r>
              <a:rPr lang="de-DE" sz="1350" dirty="0">
                <a:effectLst/>
                <a:latin typeface="+mn-lt"/>
              </a:rPr>
              <a:t> </a:t>
            </a:r>
            <a:r>
              <a:rPr lang="de-DE" sz="1350" dirty="0" err="1">
                <a:effectLst/>
                <a:latin typeface="+mn-lt"/>
              </a:rPr>
              <a:t>success</a:t>
            </a:r>
            <a:r>
              <a:rPr lang="de-DE" sz="1350" dirty="0">
                <a:effectLst/>
                <a:latin typeface="+mn-lt"/>
              </a:rPr>
              <a:t> </a:t>
            </a:r>
            <a:r>
              <a:rPr lang="de-DE" sz="1350" dirty="0" err="1">
                <a:effectLst/>
                <a:latin typeface="+mn-lt"/>
              </a:rPr>
              <a:t>metrics</a:t>
            </a:r>
            <a:r>
              <a:rPr lang="de-DE" sz="1350" dirty="0">
                <a:effectLst/>
                <a:latin typeface="+mn-lt"/>
              </a:rPr>
              <a:t>. </a:t>
            </a:r>
            <a:r>
              <a:rPr lang="de-DE" sz="1350" dirty="0" err="1">
                <a:effectLst/>
                <a:latin typeface="+mn-lt"/>
              </a:rPr>
              <a:t>Success</a:t>
            </a:r>
            <a:r>
              <a:rPr lang="de-DE" sz="1350" dirty="0">
                <a:effectLst/>
                <a:latin typeface="+mn-lt"/>
              </a:rPr>
              <a:t> </a:t>
            </a:r>
            <a:r>
              <a:rPr lang="de-DE" sz="1350" dirty="0" err="1">
                <a:effectLst/>
                <a:latin typeface="+mn-lt"/>
              </a:rPr>
              <a:t>metrics</a:t>
            </a:r>
            <a:r>
              <a:rPr lang="de-DE" sz="1350" dirty="0">
                <a:effectLst/>
                <a:latin typeface="+mn-lt"/>
              </a:rPr>
              <a:t> </a:t>
            </a:r>
            <a:r>
              <a:rPr lang="de-DE" sz="1350" dirty="0" err="1">
                <a:effectLst/>
                <a:latin typeface="+mn-lt"/>
              </a:rPr>
              <a:t>can</a:t>
            </a:r>
            <a:r>
              <a:rPr lang="de-DE" sz="1350" dirty="0">
                <a:effectLst/>
                <a:latin typeface="+mn-lt"/>
              </a:rPr>
              <a:t> </a:t>
            </a:r>
            <a:r>
              <a:rPr lang="de-DE" sz="1350" dirty="0" err="1">
                <a:effectLst/>
                <a:latin typeface="+mn-lt"/>
              </a:rPr>
              <a:t>be</a:t>
            </a:r>
            <a:r>
              <a:rPr lang="de-DE" sz="1350" dirty="0">
                <a:effectLst/>
                <a:latin typeface="+mn-lt"/>
              </a:rPr>
              <a:t> </a:t>
            </a:r>
            <a:r>
              <a:rPr lang="de-DE" sz="1350" dirty="0" err="1">
                <a:effectLst/>
                <a:latin typeface="+mn-lt"/>
              </a:rPr>
              <a:t>defined</a:t>
            </a:r>
            <a:r>
              <a:rPr lang="de-DE" sz="1350" dirty="0">
                <a:effectLst/>
                <a:latin typeface="+mn-lt"/>
              </a:rPr>
              <a:t> </a:t>
            </a:r>
            <a:r>
              <a:rPr lang="de-DE" sz="1350" dirty="0" err="1">
                <a:effectLst/>
                <a:latin typeface="+mn-lt"/>
              </a:rPr>
              <a:t>as</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metrics</a:t>
            </a:r>
            <a:r>
              <a:rPr lang="de-DE" sz="1350" dirty="0">
                <a:effectLst/>
                <a:latin typeface="+mn-lt"/>
              </a:rPr>
              <a:t> </a:t>
            </a:r>
            <a:r>
              <a:rPr lang="de-DE" sz="1350" dirty="0" err="1">
                <a:effectLst/>
                <a:latin typeface="+mn-lt"/>
              </a:rPr>
              <a:t>that</a:t>
            </a:r>
            <a:r>
              <a:rPr lang="de-DE" sz="1350" dirty="0">
                <a:effectLst/>
                <a:latin typeface="+mn-lt"/>
              </a:rPr>
              <a:t> </a:t>
            </a:r>
            <a:r>
              <a:rPr lang="de-DE" sz="1350" dirty="0" err="1">
                <a:effectLst/>
                <a:latin typeface="+mn-lt"/>
              </a:rPr>
              <a:t>help</a:t>
            </a:r>
            <a:r>
              <a:rPr lang="de-DE" sz="1350" dirty="0">
                <a:effectLst/>
                <a:latin typeface="+mn-lt"/>
              </a:rPr>
              <a:t> </a:t>
            </a:r>
            <a:r>
              <a:rPr lang="de-DE" sz="1350" dirty="0" err="1">
                <a:effectLst/>
                <a:latin typeface="+mn-lt"/>
              </a:rPr>
              <a:t>leadership</a:t>
            </a:r>
            <a:r>
              <a:rPr lang="de-DE" sz="1350" dirty="0">
                <a:effectLst/>
                <a:latin typeface="+mn-lt"/>
              </a:rPr>
              <a:t> </a:t>
            </a:r>
            <a:r>
              <a:rPr lang="de-DE" sz="1350" dirty="0" err="1">
                <a:effectLst/>
                <a:latin typeface="+mn-lt"/>
              </a:rPr>
              <a:t>to</a:t>
            </a:r>
            <a:r>
              <a:rPr lang="de-DE" sz="1350" dirty="0">
                <a:effectLst/>
                <a:latin typeface="+mn-lt"/>
              </a:rPr>
              <a:t> </a:t>
            </a:r>
            <a:r>
              <a:rPr lang="de-DE" sz="1350" dirty="0" err="1">
                <a:effectLst/>
                <a:latin typeface="+mn-lt"/>
              </a:rPr>
              <a:t>assess</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overall</a:t>
            </a:r>
            <a:r>
              <a:rPr lang="de-DE" sz="1350" dirty="0">
                <a:effectLst/>
                <a:latin typeface="+mn-lt"/>
              </a:rPr>
              <a:t> </a:t>
            </a:r>
            <a:r>
              <a:rPr lang="de-DE" sz="1350" dirty="0" err="1">
                <a:effectLst/>
                <a:latin typeface="+mn-lt"/>
              </a:rPr>
              <a:t>health</a:t>
            </a:r>
            <a:r>
              <a:rPr lang="de-DE" sz="1350" dirty="0">
                <a:effectLst/>
                <a:latin typeface="+mn-lt"/>
              </a:rPr>
              <a:t> and </a:t>
            </a:r>
            <a:r>
              <a:rPr lang="de-DE" sz="1350" dirty="0" err="1">
                <a:effectLst/>
                <a:latin typeface="+mn-lt"/>
              </a:rPr>
              <a:t>achievement</a:t>
            </a:r>
            <a:r>
              <a:rPr lang="de-DE" sz="1350" dirty="0">
                <a:effectLst/>
                <a:latin typeface="+mn-lt"/>
              </a:rPr>
              <a:t> </a:t>
            </a:r>
            <a:r>
              <a:rPr lang="de-DE" sz="1350" dirty="0" err="1">
                <a:effectLst/>
                <a:latin typeface="+mn-lt"/>
              </a:rPr>
              <a:t>of</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change</a:t>
            </a:r>
            <a:r>
              <a:rPr lang="de-DE" sz="1350" dirty="0">
                <a:effectLst/>
                <a:latin typeface="+mn-lt"/>
              </a:rPr>
              <a:t>. </a:t>
            </a:r>
            <a:r>
              <a:rPr lang="de-DE" sz="1350" dirty="0" err="1">
                <a:effectLst/>
                <a:latin typeface="+mn-lt"/>
              </a:rPr>
              <a:t>Success</a:t>
            </a:r>
            <a:r>
              <a:rPr lang="de-DE" sz="1350" dirty="0">
                <a:effectLst/>
                <a:latin typeface="+mn-lt"/>
              </a:rPr>
              <a:t> </a:t>
            </a:r>
            <a:r>
              <a:rPr lang="de-DE" sz="1350" dirty="0" err="1">
                <a:effectLst/>
                <a:latin typeface="+mn-lt"/>
              </a:rPr>
              <a:t>metrics</a:t>
            </a:r>
            <a:r>
              <a:rPr lang="de-DE" sz="1350" dirty="0">
                <a:effectLst/>
                <a:latin typeface="+mn-lt"/>
              </a:rPr>
              <a:t> </a:t>
            </a:r>
            <a:r>
              <a:rPr lang="de-DE" sz="1350" dirty="0" err="1">
                <a:effectLst/>
                <a:latin typeface="+mn-lt"/>
              </a:rPr>
              <a:t>are</a:t>
            </a:r>
            <a:r>
              <a:rPr lang="de-DE" sz="1350" dirty="0">
                <a:effectLst/>
                <a:latin typeface="+mn-lt"/>
              </a:rPr>
              <a:t> </a:t>
            </a:r>
            <a:r>
              <a:rPr lang="de-DE" sz="1350" dirty="0" err="1">
                <a:effectLst/>
                <a:latin typeface="+mn-lt"/>
              </a:rPr>
              <a:t>useful</a:t>
            </a:r>
            <a:r>
              <a:rPr lang="de-DE" sz="1350" dirty="0">
                <a:effectLst/>
                <a:latin typeface="+mn-lt"/>
              </a:rPr>
              <a:t> </a:t>
            </a:r>
            <a:r>
              <a:rPr lang="de-DE" sz="1350" dirty="0" err="1">
                <a:effectLst/>
                <a:latin typeface="+mn-lt"/>
              </a:rPr>
              <a:t>across</a:t>
            </a:r>
            <a:r>
              <a:rPr lang="de-DE" sz="1350" dirty="0">
                <a:effectLst/>
                <a:latin typeface="+mn-lt"/>
              </a:rPr>
              <a:t> all </a:t>
            </a:r>
            <a:r>
              <a:rPr lang="de-DE" sz="1350" dirty="0" err="1">
                <a:effectLst/>
                <a:latin typeface="+mn-lt"/>
              </a:rPr>
              <a:t>levels</a:t>
            </a:r>
            <a:r>
              <a:rPr lang="de-DE" sz="1350" dirty="0">
                <a:effectLst/>
                <a:latin typeface="+mn-lt"/>
              </a:rPr>
              <a:t> </a:t>
            </a:r>
            <a:r>
              <a:rPr lang="de-DE" sz="1350" dirty="0" err="1">
                <a:effectLst/>
                <a:latin typeface="+mn-lt"/>
              </a:rPr>
              <a:t>of</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organization</a:t>
            </a:r>
            <a:r>
              <a:rPr lang="de-DE" sz="1350" dirty="0">
                <a:effectLst/>
                <a:latin typeface="+mn-lt"/>
              </a:rPr>
              <a:t> </a:t>
            </a:r>
            <a:r>
              <a:rPr lang="de-DE" sz="1350" dirty="0" err="1">
                <a:effectLst/>
                <a:latin typeface="+mn-lt"/>
              </a:rPr>
              <a:t>as</a:t>
            </a:r>
            <a:r>
              <a:rPr lang="de-DE" sz="1350" dirty="0">
                <a:effectLst/>
                <a:latin typeface="+mn-lt"/>
              </a:rPr>
              <a:t> </a:t>
            </a:r>
            <a:r>
              <a:rPr lang="de-DE" sz="1350" dirty="0" err="1">
                <a:effectLst/>
                <a:latin typeface="+mn-lt"/>
              </a:rPr>
              <a:t>they</a:t>
            </a:r>
            <a:r>
              <a:rPr lang="de-DE" sz="1350" dirty="0">
                <a:effectLst/>
                <a:latin typeface="+mn-lt"/>
              </a:rPr>
              <a:t> </a:t>
            </a:r>
            <a:r>
              <a:rPr lang="de-DE" sz="1350" dirty="0" err="1">
                <a:effectLst/>
                <a:latin typeface="+mn-lt"/>
              </a:rPr>
              <a:t>evaluate</a:t>
            </a:r>
            <a:r>
              <a:rPr lang="de-DE" sz="1350" dirty="0">
                <a:effectLst/>
                <a:latin typeface="+mn-lt"/>
              </a:rPr>
              <a:t>, </a:t>
            </a:r>
            <a:r>
              <a:rPr lang="de-DE" sz="1350" dirty="0" err="1">
                <a:effectLst/>
                <a:latin typeface="+mn-lt"/>
              </a:rPr>
              <a:t>indicate</a:t>
            </a:r>
            <a:r>
              <a:rPr lang="de-DE" sz="1350" dirty="0">
                <a:effectLst/>
                <a:latin typeface="+mn-lt"/>
              </a:rPr>
              <a:t>, and </a:t>
            </a:r>
            <a:r>
              <a:rPr lang="de-DE" sz="1350" dirty="0" err="1">
                <a:effectLst/>
                <a:latin typeface="+mn-lt"/>
              </a:rPr>
              <a:t>measure</a:t>
            </a:r>
            <a:r>
              <a:rPr lang="de-DE" sz="1350" dirty="0">
                <a:effectLst/>
                <a:latin typeface="+mn-lt"/>
              </a:rPr>
              <a:t> </a:t>
            </a:r>
            <a:r>
              <a:rPr lang="de-DE" sz="1350" dirty="0" err="1">
                <a:effectLst/>
                <a:latin typeface="+mn-lt"/>
              </a:rPr>
              <a:t>performance</a:t>
            </a:r>
            <a:r>
              <a:rPr lang="de-DE" sz="1350" dirty="0">
                <a:effectLst/>
                <a:latin typeface="+mn-lt"/>
              </a:rPr>
              <a:t> </a:t>
            </a:r>
            <a:r>
              <a:rPr lang="de-DE" sz="1350" dirty="0" err="1">
                <a:effectLst/>
                <a:latin typeface="+mn-lt"/>
              </a:rPr>
              <a:t>based</a:t>
            </a:r>
            <a:r>
              <a:rPr lang="de-DE" sz="1350" dirty="0">
                <a:effectLst/>
                <a:latin typeface="+mn-lt"/>
              </a:rPr>
              <a:t> on </a:t>
            </a:r>
            <a:r>
              <a:rPr lang="de-DE" sz="1350" dirty="0" err="1">
                <a:effectLst/>
                <a:latin typeface="+mn-lt"/>
              </a:rPr>
              <a:t>the</a:t>
            </a:r>
            <a:r>
              <a:rPr lang="de-DE" sz="1350" dirty="0">
                <a:effectLst/>
                <a:latin typeface="+mn-lt"/>
              </a:rPr>
              <a:t> </a:t>
            </a:r>
            <a:r>
              <a:rPr lang="de-DE" sz="1350" dirty="0" err="1">
                <a:effectLst/>
                <a:latin typeface="+mn-lt"/>
              </a:rPr>
              <a:t>objectives</a:t>
            </a:r>
            <a:r>
              <a:rPr lang="de-DE" sz="1350" dirty="0">
                <a:effectLst/>
                <a:latin typeface="+mn-lt"/>
              </a:rPr>
              <a:t> </a:t>
            </a:r>
            <a:r>
              <a:rPr lang="de-DE" sz="1350" dirty="0" err="1">
                <a:effectLst/>
                <a:latin typeface="+mn-lt"/>
              </a:rPr>
              <a:t>set</a:t>
            </a:r>
            <a:r>
              <a:rPr lang="de-DE" sz="1350" dirty="0">
                <a:effectLst/>
                <a:latin typeface="+mn-lt"/>
              </a:rPr>
              <a:t> </a:t>
            </a:r>
            <a:r>
              <a:rPr lang="de-DE" sz="1350" dirty="0" err="1">
                <a:effectLst/>
                <a:latin typeface="+mn-lt"/>
              </a:rPr>
              <a:t>forth</a:t>
            </a:r>
            <a:r>
              <a:rPr lang="de-DE" sz="1350" dirty="0">
                <a:effectLst/>
                <a:latin typeface="+mn-lt"/>
              </a:rPr>
              <a:t> </a:t>
            </a:r>
            <a:r>
              <a:rPr lang="de-DE" sz="1350" dirty="0" err="1">
                <a:effectLst/>
                <a:latin typeface="+mn-lt"/>
              </a:rPr>
              <a:t>by</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change</a:t>
            </a:r>
            <a:r>
              <a:rPr lang="de-DE" sz="1350" dirty="0">
                <a:effectLst/>
                <a:latin typeface="+mn-lt"/>
              </a:rPr>
              <a:t> initiative. </a:t>
            </a:r>
            <a:r>
              <a:rPr lang="de-DE" sz="1350" dirty="0" err="1">
                <a:effectLst/>
                <a:latin typeface="+mn-lt"/>
              </a:rPr>
              <a:t>From</a:t>
            </a:r>
            <a:r>
              <a:rPr lang="de-DE" sz="1350" dirty="0">
                <a:effectLst/>
                <a:latin typeface="+mn-lt"/>
              </a:rPr>
              <a:t> a </a:t>
            </a:r>
            <a:r>
              <a:rPr lang="de-DE" sz="1350" dirty="0" err="1">
                <a:effectLst/>
                <a:latin typeface="+mn-lt"/>
              </a:rPr>
              <a:t>leadership</a:t>
            </a:r>
            <a:r>
              <a:rPr lang="de-DE" sz="1350" dirty="0">
                <a:effectLst/>
                <a:latin typeface="+mn-lt"/>
              </a:rPr>
              <a:t> </a:t>
            </a:r>
            <a:r>
              <a:rPr lang="de-DE" sz="1350" dirty="0" err="1">
                <a:effectLst/>
                <a:latin typeface="+mn-lt"/>
              </a:rPr>
              <a:t>standpoint</a:t>
            </a:r>
            <a:r>
              <a:rPr lang="de-DE" sz="1350" dirty="0">
                <a:effectLst/>
                <a:latin typeface="+mn-lt"/>
              </a:rPr>
              <a:t>, </a:t>
            </a:r>
            <a:r>
              <a:rPr lang="de-DE" sz="1350" dirty="0" err="1">
                <a:effectLst/>
                <a:latin typeface="+mn-lt"/>
              </a:rPr>
              <a:t>they</a:t>
            </a:r>
            <a:r>
              <a:rPr lang="de-DE" sz="1350" dirty="0">
                <a:effectLst/>
                <a:latin typeface="+mn-lt"/>
              </a:rPr>
              <a:t> </a:t>
            </a:r>
            <a:r>
              <a:rPr lang="de-DE" sz="1350" dirty="0" err="1">
                <a:effectLst/>
                <a:latin typeface="+mn-lt"/>
              </a:rPr>
              <a:t>help</a:t>
            </a:r>
            <a:r>
              <a:rPr lang="de-DE" sz="1350" dirty="0">
                <a:effectLst/>
                <a:latin typeface="+mn-lt"/>
              </a:rPr>
              <a:t> </a:t>
            </a:r>
            <a:r>
              <a:rPr lang="de-DE" sz="1350" dirty="0" err="1">
                <a:effectLst/>
                <a:latin typeface="+mn-lt"/>
              </a:rPr>
              <a:t>leaders</a:t>
            </a:r>
            <a:r>
              <a:rPr lang="de-DE" sz="1350" dirty="0">
                <a:effectLst/>
                <a:latin typeface="+mn-lt"/>
              </a:rPr>
              <a:t> </a:t>
            </a:r>
            <a:r>
              <a:rPr lang="de-DE" sz="1350" dirty="0" err="1">
                <a:effectLst/>
                <a:latin typeface="+mn-lt"/>
              </a:rPr>
              <a:t>understand</a:t>
            </a:r>
            <a:r>
              <a:rPr lang="de-DE" sz="1350" dirty="0">
                <a:effectLst/>
                <a:latin typeface="+mn-lt"/>
              </a:rPr>
              <a:t> </a:t>
            </a:r>
            <a:r>
              <a:rPr lang="de-DE" sz="1350" dirty="0" err="1">
                <a:effectLst/>
                <a:latin typeface="+mn-lt"/>
              </a:rPr>
              <a:t>the</a:t>
            </a:r>
            <a:r>
              <a:rPr lang="de-DE" sz="1350" dirty="0">
                <a:effectLst/>
                <a:latin typeface="+mn-lt"/>
              </a:rPr>
              <a:t> initiatives </a:t>
            </a:r>
            <a:r>
              <a:rPr lang="de-DE" sz="1350" dirty="0" err="1">
                <a:effectLst/>
                <a:latin typeface="+mn-lt"/>
              </a:rPr>
              <a:t>overall</a:t>
            </a:r>
            <a:r>
              <a:rPr lang="de-DE" sz="1350" dirty="0">
                <a:effectLst/>
                <a:latin typeface="+mn-lt"/>
              </a:rPr>
              <a:t> </a:t>
            </a:r>
            <a:r>
              <a:rPr lang="de-DE" sz="1350" dirty="0" err="1">
                <a:effectLst/>
                <a:latin typeface="+mn-lt"/>
              </a:rPr>
              <a:t>impact</a:t>
            </a:r>
            <a:r>
              <a:rPr lang="de-DE" sz="1350" dirty="0">
                <a:effectLst/>
                <a:latin typeface="+mn-lt"/>
              </a:rPr>
              <a:t>. Many </a:t>
            </a:r>
            <a:r>
              <a:rPr lang="de-DE" sz="1350" dirty="0" err="1">
                <a:effectLst/>
                <a:latin typeface="+mn-lt"/>
              </a:rPr>
              <a:t>of</a:t>
            </a:r>
            <a:r>
              <a:rPr lang="de-DE" sz="1350" dirty="0">
                <a:effectLst/>
                <a:latin typeface="+mn-lt"/>
              </a:rPr>
              <a:t> </a:t>
            </a:r>
            <a:r>
              <a:rPr lang="de-DE" sz="1350" dirty="0" err="1">
                <a:effectLst/>
                <a:latin typeface="+mn-lt"/>
              </a:rPr>
              <a:t>these</a:t>
            </a:r>
            <a:r>
              <a:rPr lang="de-DE" sz="1350" dirty="0">
                <a:effectLst/>
                <a:latin typeface="+mn-lt"/>
              </a:rPr>
              <a:t> </a:t>
            </a:r>
            <a:r>
              <a:rPr lang="de-DE" sz="1350" dirty="0" err="1">
                <a:effectLst/>
                <a:latin typeface="+mn-lt"/>
              </a:rPr>
              <a:t>metrics</a:t>
            </a:r>
            <a:r>
              <a:rPr lang="de-DE" sz="1350" dirty="0">
                <a:effectLst/>
                <a:latin typeface="+mn-lt"/>
              </a:rPr>
              <a:t> </a:t>
            </a:r>
            <a:r>
              <a:rPr lang="de-DE" sz="1350" dirty="0" err="1">
                <a:effectLst/>
                <a:latin typeface="+mn-lt"/>
              </a:rPr>
              <a:t>include</a:t>
            </a:r>
            <a:r>
              <a:rPr lang="de-DE" sz="1350" dirty="0">
                <a:effectLst/>
                <a:latin typeface="+mn-lt"/>
              </a:rPr>
              <a:t> </a:t>
            </a:r>
            <a:r>
              <a:rPr lang="de-DE" sz="1350" dirty="0" err="1">
                <a:effectLst/>
                <a:latin typeface="+mn-lt"/>
              </a:rPr>
              <a:t>specifics</a:t>
            </a:r>
            <a:r>
              <a:rPr lang="de-DE" sz="1350" dirty="0">
                <a:effectLst/>
                <a:latin typeface="+mn-lt"/>
              </a:rPr>
              <a:t> on </a:t>
            </a:r>
            <a:r>
              <a:rPr lang="de-DE" sz="1350" dirty="0" err="1">
                <a:effectLst/>
                <a:latin typeface="+mn-lt"/>
              </a:rPr>
              <a:t>how</a:t>
            </a:r>
            <a:r>
              <a:rPr lang="de-DE" sz="1350" dirty="0">
                <a:effectLst/>
                <a:latin typeface="+mn-lt"/>
              </a:rPr>
              <a:t> </a:t>
            </a:r>
            <a:r>
              <a:rPr lang="de-DE" sz="1350" dirty="0" err="1">
                <a:effectLst/>
                <a:latin typeface="+mn-lt"/>
              </a:rPr>
              <a:t>many</a:t>
            </a:r>
            <a:r>
              <a:rPr lang="de-DE" sz="1350" dirty="0">
                <a:effectLst/>
                <a:latin typeface="+mn-lt"/>
              </a:rPr>
              <a:t> </a:t>
            </a:r>
            <a:r>
              <a:rPr lang="de-DE" sz="1350" dirty="0" err="1">
                <a:effectLst/>
                <a:latin typeface="+mn-lt"/>
              </a:rPr>
              <a:t>employees</a:t>
            </a:r>
            <a:r>
              <a:rPr lang="de-DE" sz="1350" dirty="0">
                <a:effectLst/>
                <a:latin typeface="+mn-lt"/>
              </a:rPr>
              <a:t> </a:t>
            </a:r>
            <a:r>
              <a:rPr lang="de-DE" sz="1350" dirty="0" err="1">
                <a:effectLst/>
                <a:latin typeface="+mn-lt"/>
              </a:rPr>
              <a:t>are</a:t>
            </a:r>
            <a:r>
              <a:rPr lang="de-DE" sz="1350" dirty="0">
                <a:effectLst/>
                <a:latin typeface="+mn-lt"/>
              </a:rPr>
              <a:t> </a:t>
            </a:r>
            <a:r>
              <a:rPr lang="de-DE" sz="1350" dirty="0" err="1">
                <a:effectLst/>
                <a:latin typeface="+mn-lt"/>
              </a:rPr>
              <a:t>affected</a:t>
            </a:r>
            <a:r>
              <a:rPr lang="de-DE" sz="1350" dirty="0">
                <a:effectLst/>
                <a:latin typeface="+mn-lt"/>
              </a:rPr>
              <a:t> and </a:t>
            </a:r>
            <a:r>
              <a:rPr lang="de-DE" sz="1350" dirty="0" err="1">
                <a:effectLst/>
                <a:latin typeface="+mn-lt"/>
              </a:rPr>
              <a:t>how</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change</a:t>
            </a:r>
            <a:r>
              <a:rPr lang="de-DE" sz="1350" dirty="0">
                <a:effectLst/>
                <a:latin typeface="+mn-lt"/>
              </a:rPr>
              <a:t> </a:t>
            </a:r>
            <a:r>
              <a:rPr lang="de-DE" sz="1350" dirty="0" err="1">
                <a:effectLst/>
                <a:latin typeface="+mn-lt"/>
              </a:rPr>
              <a:t>has</a:t>
            </a:r>
            <a:r>
              <a:rPr lang="de-DE" sz="1350" dirty="0">
                <a:effectLst/>
                <a:latin typeface="+mn-lt"/>
              </a:rPr>
              <a:t> </a:t>
            </a:r>
            <a:r>
              <a:rPr lang="de-DE" sz="1350" dirty="0" err="1">
                <a:effectLst/>
                <a:latin typeface="+mn-lt"/>
              </a:rPr>
              <a:t>impacted</a:t>
            </a:r>
            <a:r>
              <a:rPr lang="de-DE" sz="1350" dirty="0">
                <a:effectLst/>
                <a:latin typeface="+mn-lt"/>
              </a:rPr>
              <a:t> </a:t>
            </a:r>
            <a:r>
              <a:rPr lang="de-DE" sz="1350" dirty="0" err="1">
                <a:effectLst/>
                <a:latin typeface="+mn-lt"/>
              </a:rPr>
              <a:t>their</a:t>
            </a:r>
            <a:r>
              <a:rPr lang="de-DE" sz="1350" dirty="0">
                <a:effectLst/>
                <a:latin typeface="+mn-lt"/>
              </a:rPr>
              <a:t> </a:t>
            </a:r>
            <a:r>
              <a:rPr lang="de-DE" sz="1350" dirty="0" err="1">
                <a:effectLst/>
                <a:latin typeface="+mn-lt"/>
              </a:rPr>
              <a:t>engagement</a:t>
            </a:r>
            <a:r>
              <a:rPr lang="de-DE" sz="1350" dirty="0">
                <a:effectLst/>
                <a:latin typeface="+mn-lt"/>
              </a:rPr>
              <a:t>. </a:t>
            </a:r>
            <a:endParaRPr lang="de-DE" sz="1350" dirty="0">
              <a:latin typeface="+mn-lt"/>
            </a:endParaRPr>
          </a:p>
          <a:p>
            <a:pPr>
              <a:lnSpc>
                <a:spcPct val="100000"/>
              </a:lnSpc>
            </a:pPr>
            <a:r>
              <a:rPr lang="de-DE" sz="1350" dirty="0">
                <a:effectLst/>
                <a:latin typeface="+mn-lt"/>
              </a:rPr>
              <a:t>The </a:t>
            </a:r>
            <a:r>
              <a:rPr lang="de-DE" sz="1350" dirty="0" err="1">
                <a:effectLst/>
                <a:latin typeface="+mn-lt"/>
              </a:rPr>
              <a:t>below</a:t>
            </a:r>
            <a:r>
              <a:rPr lang="de-DE" sz="1350" dirty="0">
                <a:effectLst/>
                <a:latin typeface="+mn-lt"/>
              </a:rPr>
              <a:t> </a:t>
            </a:r>
            <a:r>
              <a:rPr lang="de-DE" sz="1350" dirty="0" err="1">
                <a:effectLst/>
                <a:latin typeface="+mn-lt"/>
              </a:rPr>
              <a:t>graphic</a:t>
            </a:r>
            <a:r>
              <a:rPr lang="de-DE" sz="1350" dirty="0">
                <a:effectLst/>
                <a:latin typeface="+mn-lt"/>
              </a:rPr>
              <a:t> </a:t>
            </a:r>
            <a:r>
              <a:rPr lang="de-DE" sz="1350" dirty="0" err="1">
                <a:effectLst/>
                <a:latin typeface="+mn-lt"/>
              </a:rPr>
              <a:t>shows</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cycle</a:t>
            </a:r>
            <a:r>
              <a:rPr lang="de-DE" sz="1350" dirty="0">
                <a:effectLst/>
                <a:latin typeface="+mn-lt"/>
              </a:rPr>
              <a:t> </a:t>
            </a:r>
            <a:r>
              <a:rPr lang="de-DE" sz="1350" dirty="0" err="1">
                <a:effectLst/>
                <a:latin typeface="+mn-lt"/>
              </a:rPr>
              <a:t>of</a:t>
            </a:r>
            <a:r>
              <a:rPr lang="de-DE" sz="1350" dirty="0">
                <a:effectLst/>
                <a:latin typeface="+mn-lt"/>
              </a:rPr>
              <a:t> </a:t>
            </a:r>
            <a:r>
              <a:rPr lang="de-DE" sz="1350" dirty="0" err="1">
                <a:effectLst/>
                <a:latin typeface="+mn-lt"/>
              </a:rPr>
              <a:t>determining</a:t>
            </a:r>
            <a:r>
              <a:rPr lang="de-DE" sz="1350" dirty="0">
                <a:effectLst/>
                <a:latin typeface="+mn-lt"/>
              </a:rPr>
              <a:t> and </a:t>
            </a:r>
            <a:r>
              <a:rPr lang="de-DE" sz="1350" dirty="0" err="1">
                <a:effectLst/>
                <a:latin typeface="+mn-lt"/>
              </a:rPr>
              <a:t>tracking</a:t>
            </a:r>
            <a:r>
              <a:rPr lang="de-DE" sz="1350" dirty="0">
                <a:effectLst/>
                <a:latin typeface="+mn-lt"/>
              </a:rPr>
              <a:t> </a:t>
            </a:r>
            <a:r>
              <a:rPr lang="de-DE" sz="1350" dirty="0" err="1">
                <a:effectLst/>
                <a:latin typeface="+mn-lt"/>
              </a:rPr>
              <a:t>success</a:t>
            </a:r>
            <a:r>
              <a:rPr lang="de-DE" sz="1350" dirty="0">
                <a:effectLst/>
                <a:latin typeface="+mn-lt"/>
              </a:rPr>
              <a:t> </a:t>
            </a:r>
            <a:r>
              <a:rPr lang="de-DE" sz="1350" dirty="0" err="1">
                <a:effectLst/>
                <a:latin typeface="+mn-lt"/>
              </a:rPr>
              <a:t>metrics</a:t>
            </a:r>
            <a:r>
              <a:rPr lang="de-DE" sz="1350" dirty="0">
                <a:effectLst/>
                <a:latin typeface="+mn-lt"/>
              </a:rPr>
              <a:t> </a:t>
            </a:r>
            <a:r>
              <a:rPr lang="de-DE" sz="1350" dirty="0" err="1">
                <a:effectLst/>
                <a:latin typeface="+mn-lt"/>
              </a:rPr>
              <a:t>for</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change</a:t>
            </a:r>
            <a:r>
              <a:rPr lang="de-DE" sz="1350" dirty="0">
                <a:effectLst/>
                <a:latin typeface="+mn-lt"/>
              </a:rPr>
              <a:t> initiative. </a:t>
            </a:r>
          </a:p>
          <a:p>
            <a:pPr>
              <a:lnSpc>
                <a:spcPct val="100000"/>
              </a:lnSpc>
            </a:pPr>
            <a:endParaRPr lang="de-DE" sz="1350" dirty="0">
              <a:latin typeface="+mn-lt"/>
            </a:endParaRPr>
          </a:p>
          <a:p>
            <a:pPr>
              <a:lnSpc>
                <a:spcPct val="100000"/>
              </a:lnSpc>
            </a:pPr>
            <a:r>
              <a:rPr lang="de-DE" sz="1350" b="1" dirty="0" err="1">
                <a:effectLst/>
                <a:latin typeface="+mn-lt"/>
              </a:rPr>
              <a:t>Success</a:t>
            </a:r>
            <a:r>
              <a:rPr lang="de-DE" sz="1350" b="1" dirty="0">
                <a:effectLst/>
                <a:latin typeface="+mn-lt"/>
              </a:rPr>
              <a:t> </a:t>
            </a:r>
            <a:r>
              <a:rPr lang="de-DE" sz="1350" b="1" dirty="0" err="1">
                <a:effectLst/>
                <a:latin typeface="+mn-lt"/>
              </a:rPr>
              <a:t>Metrics</a:t>
            </a:r>
            <a:r>
              <a:rPr lang="de-DE" sz="1350" b="1" dirty="0">
                <a:effectLst/>
                <a:latin typeface="+mn-lt"/>
              </a:rPr>
              <a:t> </a:t>
            </a:r>
            <a:r>
              <a:rPr lang="de-DE" sz="1350" b="1" dirty="0" err="1">
                <a:effectLst/>
                <a:latin typeface="+mn-lt"/>
              </a:rPr>
              <a:t>are</a:t>
            </a:r>
            <a:r>
              <a:rPr lang="de-DE" sz="1350" b="1" dirty="0">
                <a:effectLst/>
                <a:latin typeface="+mn-lt"/>
              </a:rPr>
              <a:t> quantitative </a:t>
            </a:r>
            <a:r>
              <a:rPr lang="de-DE" sz="1350" b="1" dirty="0" err="1">
                <a:effectLst/>
                <a:latin typeface="+mn-lt"/>
              </a:rPr>
              <a:t>data</a:t>
            </a:r>
            <a:r>
              <a:rPr lang="de-DE" sz="1350" b="1" dirty="0">
                <a:effectLst/>
                <a:latin typeface="+mn-lt"/>
              </a:rPr>
              <a:t> </a:t>
            </a:r>
            <a:r>
              <a:rPr lang="de-DE" sz="1350" b="1" dirty="0" err="1">
                <a:effectLst/>
                <a:latin typeface="+mn-lt"/>
              </a:rPr>
              <a:t>obtained</a:t>
            </a:r>
            <a:r>
              <a:rPr lang="de-DE" sz="1350" b="1" dirty="0">
                <a:effectLst/>
                <a:latin typeface="+mn-lt"/>
              </a:rPr>
              <a:t> </a:t>
            </a:r>
            <a:r>
              <a:rPr lang="de-DE" sz="1350" b="1" dirty="0" err="1">
                <a:effectLst/>
                <a:latin typeface="+mn-lt"/>
              </a:rPr>
              <a:t>from</a:t>
            </a:r>
            <a:r>
              <a:rPr lang="de-DE" sz="1350" b="1" dirty="0">
                <a:effectLst/>
                <a:latin typeface="+mn-lt"/>
              </a:rPr>
              <a:t>: </a:t>
            </a:r>
            <a:endParaRPr lang="de-DE" sz="1350" dirty="0">
              <a:latin typeface="+mn-lt"/>
            </a:endParaRPr>
          </a:p>
          <a:p>
            <a:pPr marL="171450" indent="-171450">
              <a:lnSpc>
                <a:spcPct val="100000"/>
              </a:lnSpc>
              <a:spcBef>
                <a:spcPts val="0"/>
              </a:spcBef>
              <a:buFont typeface="Arial" panose="020B0604020202020204" pitchFamily="34" charset="0"/>
              <a:buChar char="•"/>
            </a:pPr>
            <a:r>
              <a:rPr lang="de-DE" sz="1350" dirty="0">
                <a:effectLst/>
                <a:latin typeface="+mn-lt"/>
              </a:rPr>
              <a:t>Customer </a:t>
            </a:r>
            <a:r>
              <a:rPr lang="de-DE" sz="1350" dirty="0" err="1">
                <a:effectLst/>
                <a:latin typeface="+mn-lt"/>
              </a:rPr>
              <a:t>Satisfaction</a:t>
            </a:r>
            <a:endParaRPr lang="de-DE" sz="1350" dirty="0">
              <a:latin typeface="+mn-lt"/>
            </a:endParaRPr>
          </a:p>
          <a:p>
            <a:pPr marL="171450" indent="-171450">
              <a:lnSpc>
                <a:spcPct val="100000"/>
              </a:lnSpc>
              <a:spcBef>
                <a:spcPts val="0"/>
              </a:spcBef>
              <a:buFont typeface="Arial" panose="020B0604020202020204" pitchFamily="34" charset="0"/>
              <a:buChar char="•"/>
            </a:pPr>
            <a:r>
              <a:rPr lang="de-DE" sz="1350" dirty="0">
                <a:effectLst/>
                <a:latin typeface="+mn-lt"/>
              </a:rPr>
              <a:t>Financial Performance (e.g. </a:t>
            </a:r>
            <a:r>
              <a:rPr lang="de-DE" sz="1350" dirty="0" err="1">
                <a:effectLst/>
                <a:latin typeface="+mn-lt"/>
              </a:rPr>
              <a:t>cost</a:t>
            </a:r>
            <a:r>
              <a:rPr lang="de-DE" sz="1350" dirty="0">
                <a:effectLst/>
                <a:latin typeface="+mn-lt"/>
              </a:rPr>
              <a:t>, </a:t>
            </a:r>
            <a:r>
              <a:rPr lang="de-DE" sz="1350" dirty="0" err="1">
                <a:effectLst/>
                <a:latin typeface="+mn-lt"/>
              </a:rPr>
              <a:t>revenue</a:t>
            </a:r>
            <a:r>
              <a:rPr lang="de-DE" sz="1350" dirty="0">
                <a:effectLst/>
                <a:latin typeface="+mn-lt"/>
              </a:rPr>
              <a:t>)</a:t>
            </a:r>
            <a:endParaRPr lang="de-DE" sz="1350" dirty="0">
              <a:latin typeface="+mn-lt"/>
            </a:endParaRPr>
          </a:p>
          <a:p>
            <a:pPr marL="171450" indent="-171450">
              <a:lnSpc>
                <a:spcPct val="100000"/>
              </a:lnSpc>
              <a:spcBef>
                <a:spcPts val="0"/>
              </a:spcBef>
              <a:buFont typeface="Arial" panose="020B0604020202020204" pitchFamily="34" charset="0"/>
              <a:buChar char="•"/>
            </a:pPr>
            <a:r>
              <a:rPr lang="de-DE" sz="1350" dirty="0">
                <a:effectLst/>
                <a:latin typeface="+mn-lt"/>
              </a:rPr>
              <a:t>Operational Performance (e.g. </a:t>
            </a:r>
            <a:r>
              <a:rPr lang="de-DE" sz="1350" dirty="0" err="1">
                <a:effectLst/>
                <a:latin typeface="+mn-lt"/>
              </a:rPr>
              <a:t>rework</a:t>
            </a:r>
            <a:r>
              <a:rPr lang="de-DE" sz="1350" dirty="0">
                <a:effectLst/>
                <a:latin typeface="+mn-lt"/>
              </a:rPr>
              <a:t>, </a:t>
            </a:r>
            <a:r>
              <a:rPr lang="de-DE" sz="1350" dirty="0" err="1">
                <a:effectLst/>
                <a:latin typeface="+mn-lt"/>
              </a:rPr>
              <a:t>lead</a:t>
            </a:r>
            <a:r>
              <a:rPr lang="de-DE" sz="1350" dirty="0">
                <a:effectLst/>
                <a:latin typeface="+mn-lt"/>
              </a:rPr>
              <a:t> time, </a:t>
            </a:r>
            <a:r>
              <a:rPr lang="de-DE" sz="1350" dirty="0" err="1">
                <a:effectLst/>
                <a:latin typeface="+mn-lt"/>
              </a:rPr>
              <a:t>handoffs</a:t>
            </a:r>
            <a:r>
              <a:rPr lang="de-DE" sz="1350" dirty="0">
                <a:effectLst/>
                <a:latin typeface="+mn-lt"/>
              </a:rPr>
              <a:t>) </a:t>
            </a:r>
          </a:p>
          <a:p>
            <a:pPr marL="171450" indent="-171450">
              <a:lnSpc>
                <a:spcPct val="100000"/>
              </a:lnSpc>
              <a:spcBef>
                <a:spcPts val="0"/>
              </a:spcBef>
              <a:buFont typeface="Arial" panose="020B0604020202020204" pitchFamily="34" charset="0"/>
              <a:buChar char="•"/>
            </a:pPr>
            <a:r>
              <a:rPr lang="de-DE" sz="1350" dirty="0" err="1">
                <a:effectLst/>
                <a:latin typeface="+mn-lt"/>
              </a:rPr>
              <a:t>Product</a:t>
            </a:r>
            <a:r>
              <a:rPr lang="de-DE" sz="1350" dirty="0">
                <a:effectLst/>
                <a:latin typeface="+mn-lt"/>
              </a:rPr>
              <a:t> and/</a:t>
            </a:r>
            <a:r>
              <a:rPr lang="de-DE" sz="1350" dirty="0" err="1">
                <a:effectLst/>
                <a:latin typeface="+mn-lt"/>
              </a:rPr>
              <a:t>or</a:t>
            </a:r>
            <a:r>
              <a:rPr lang="de-DE" sz="1350" dirty="0">
                <a:effectLst/>
                <a:latin typeface="+mn-lt"/>
              </a:rPr>
              <a:t> Service Quality (e.g. </a:t>
            </a:r>
            <a:r>
              <a:rPr lang="de-DE" sz="1350" dirty="0" err="1">
                <a:effectLst/>
                <a:latin typeface="+mn-lt"/>
              </a:rPr>
              <a:t>quality</a:t>
            </a:r>
            <a:r>
              <a:rPr lang="de-DE" sz="1350" dirty="0">
                <a:effectLst/>
                <a:latin typeface="+mn-lt"/>
              </a:rPr>
              <a:t>, </a:t>
            </a:r>
            <a:r>
              <a:rPr lang="de-DE" sz="1350" dirty="0" err="1">
                <a:effectLst/>
                <a:latin typeface="+mn-lt"/>
              </a:rPr>
              <a:t>defects</a:t>
            </a:r>
            <a:r>
              <a:rPr lang="de-DE" sz="1350" dirty="0">
                <a:effectLst/>
                <a:latin typeface="+mn-lt"/>
              </a:rPr>
              <a:t>, </a:t>
            </a:r>
            <a:r>
              <a:rPr lang="de-DE" sz="1350" dirty="0" err="1">
                <a:effectLst/>
                <a:latin typeface="+mn-lt"/>
              </a:rPr>
              <a:t>volume</a:t>
            </a:r>
            <a:r>
              <a:rPr lang="de-DE" sz="1350" dirty="0">
                <a:effectLst/>
                <a:latin typeface="+mn-lt"/>
              </a:rPr>
              <a:t>, </a:t>
            </a:r>
            <a:r>
              <a:rPr lang="de-DE" sz="1350" dirty="0" err="1">
                <a:effectLst/>
                <a:latin typeface="+mn-lt"/>
              </a:rPr>
              <a:t>frequency</a:t>
            </a:r>
            <a:r>
              <a:rPr lang="de-DE" sz="1350" dirty="0">
                <a:effectLst/>
                <a:latin typeface="+mn-lt"/>
              </a:rPr>
              <a:t>)</a:t>
            </a:r>
            <a:endParaRPr lang="de-DE" sz="1350" dirty="0">
              <a:latin typeface="+mn-lt"/>
            </a:endParaRPr>
          </a:p>
          <a:p>
            <a:pPr marL="171450" indent="-171450">
              <a:lnSpc>
                <a:spcPct val="100000"/>
              </a:lnSpc>
              <a:spcBef>
                <a:spcPts val="0"/>
              </a:spcBef>
              <a:buFont typeface="Arial" panose="020B0604020202020204" pitchFamily="34" charset="0"/>
              <a:buChar char="•"/>
            </a:pPr>
            <a:r>
              <a:rPr lang="de-DE" sz="1350" dirty="0">
                <a:effectLst/>
                <a:latin typeface="+mn-lt"/>
              </a:rPr>
              <a:t>Public Outreach (e.g. </a:t>
            </a:r>
            <a:r>
              <a:rPr lang="de-DE" sz="1350" dirty="0" err="1">
                <a:effectLst/>
                <a:latin typeface="+mn-lt"/>
              </a:rPr>
              <a:t>number</a:t>
            </a:r>
            <a:r>
              <a:rPr lang="de-DE" sz="1350" dirty="0">
                <a:effectLst/>
                <a:latin typeface="+mn-lt"/>
              </a:rPr>
              <a:t> </a:t>
            </a:r>
            <a:r>
              <a:rPr lang="de-DE" sz="1350" dirty="0" err="1">
                <a:effectLst/>
                <a:latin typeface="+mn-lt"/>
              </a:rPr>
              <a:t>of</a:t>
            </a:r>
            <a:r>
              <a:rPr lang="de-DE" sz="1350" dirty="0">
                <a:effectLst/>
                <a:latin typeface="+mn-lt"/>
              </a:rPr>
              <a:t> </a:t>
            </a:r>
            <a:r>
              <a:rPr lang="de-DE" sz="1350" dirty="0" err="1">
                <a:effectLst/>
                <a:latin typeface="+mn-lt"/>
              </a:rPr>
              <a:t>people</a:t>
            </a:r>
            <a:r>
              <a:rPr lang="de-DE" sz="1350" dirty="0">
                <a:effectLst/>
                <a:latin typeface="+mn-lt"/>
              </a:rPr>
              <a:t> </a:t>
            </a:r>
            <a:r>
              <a:rPr lang="de-DE" sz="1350" dirty="0" err="1">
                <a:effectLst/>
                <a:latin typeface="+mn-lt"/>
              </a:rPr>
              <a:t>impacted</a:t>
            </a:r>
            <a:r>
              <a:rPr lang="de-DE" sz="1350" dirty="0">
                <a:effectLst/>
                <a:latin typeface="+mn-lt"/>
              </a:rPr>
              <a:t>) • Supplier Performance (e.g. </a:t>
            </a:r>
            <a:r>
              <a:rPr lang="de-DE" sz="1350" dirty="0" err="1">
                <a:effectLst/>
                <a:latin typeface="+mn-lt"/>
              </a:rPr>
              <a:t>reliability</a:t>
            </a:r>
            <a:r>
              <a:rPr lang="de-DE" sz="1350" dirty="0">
                <a:effectLst/>
                <a:latin typeface="+mn-lt"/>
              </a:rPr>
              <a:t>, </a:t>
            </a:r>
            <a:r>
              <a:rPr lang="de-DE" sz="1350" dirty="0" err="1">
                <a:effectLst/>
                <a:latin typeface="+mn-lt"/>
              </a:rPr>
              <a:t>durability</a:t>
            </a:r>
            <a:r>
              <a:rPr lang="de-DE" sz="1350" dirty="0">
                <a:effectLst/>
                <a:latin typeface="+mn-lt"/>
              </a:rPr>
              <a:t>) </a:t>
            </a:r>
            <a:endParaRPr lang="de-DE" sz="1350" dirty="0">
              <a:latin typeface="+mn-lt"/>
            </a:endParaRPr>
          </a:p>
          <a:p>
            <a:pPr>
              <a:lnSpc>
                <a:spcPct val="100000"/>
              </a:lnSpc>
            </a:pPr>
            <a:r>
              <a:rPr lang="de-DE" sz="1350" b="1" dirty="0">
                <a:effectLst/>
                <a:latin typeface="+mn-lt"/>
              </a:rPr>
              <a:t>Feedback </a:t>
            </a:r>
            <a:r>
              <a:rPr lang="de-DE" sz="1350" b="1" dirty="0" err="1">
                <a:effectLst/>
                <a:latin typeface="+mn-lt"/>
              </a:rPr>
              <a:t>is</a:t>
            </a:r>
            <a:r>
              <a:rPr lang="de-DE" sz="1350" b="1" dirty="0">
                <a:effectLst/>
                <a:latin typeface="+mn-lt"/>
              </a:rPr>
              <a:t> qualitative </a:t>
            </a:r>
            <a:r>
              <a:rPr lang="de-DE" sz="1350" b="1" dirty="0" err="1">
                <a:effectLst/>
                <a:latin typeface="+mn-lt"/>
              </a:rPr>
              <a:t>data</a:t>
            </a:r>
            <a:r>
              <a:rPr lang="de-DE" sz="1350" b="1" dirty="0">
                <a:effectLst/>
                <a:latin typeface="+mn-lt"/>
              </a:rPr>
              <a:t> </a:t>
            </a:r>
            <a:r>
              <a:rPr lang="de-DE" sz="1350" b="1" dirty="0" err="1">
                <a:effectLst/>
                <a:latin typeface="+mn-lt"/>
              </a:rPr>
              <a:t>obtained</a:t>
            </a:r>
            <a:r>
              <a:rPr lang="de-DE" sz="1350" b="1" dirty="0">
                <a:effectLst/>
                <a:latin typeface="+mn-lt"/>
              </a:rPr>
              <a:t> </a:t>
            </a:r>
            <a:r>
              <a:rPr lang="de-DE" sz="1350" b="1" dirty="0" err="1">
                <a:effectLst/>
                <a:latin typeface="+mn-lt"/>
              </a:rPr>
              <a:t>from</a:t>
            </a:r>
            <a:r>
              <a:rPr lang="de-DE" sz="1350" b="1" dirty="0">
                <a:effectLst/>
                <a:latin typeface="+mn-lt"/>
              </a:rPr>
              <a:t>: </a:t>
            </a:r>
            <a:endParaRPr lang="de-DE" sz="1350" dirty="0">
              <a:latin typeface="+mn-lt"/>
            </a:endParaRPr>
          </a:p>
          <a:p>
            <a:pPr marL="171450" indent="-171450">
              <a:lnSpc>
                <a:spcPct val="100000"/>
              </a:lnSpc>
              <a:spcBef>
                <a:spcPts val="0"/>
              </a:spcBef>
              <a:buFont typeface="Arial" panose="020B0604020202020204" pitchFamily="34" charset="0"/>
              <a:buChar char="•"/>
            </a:pPr>
            <a:r>
              <a:rPr lang="de-DE" sz="1350" dirty="0">
                <a:effectLst/>
                <a:latin typeface="+mn-lt"/>
              </a:rPr>
              <a:t>1:1 Meetings </a:t>
            </a:r>
          </a:p>
          <a:p>
            <a:pPr marL="171450" indent="-171450">
              <a:lnSpc>
                <a:spcPct val="100000"/>
              </a:lnSpc>
              <a:spcBef>
                <a:spcPts val="0"/>
              </a:spcBef>
              <a:buFont typeface="Arial" panose="020B0604020202020204" pitchFamily="34" charset="0"/>
              <a:buChar char="•"/>
            </a:pPr>
            <a:r>
              <a:rPr lang="de-DE" sz="1350" dirty="0">
                <a:effectLst/>
                <a:latin typeface="+mn-lt"/>
              </a:rPr>
              <a:t>Team Meetings </a:t>
            </a:r>
          </a:p>
          <a:p>
            <a:pPr marL="171450" indent="-171450">
              <a:lnSpc>
                <a:spcPct val="100000"/>
              </a:lnSpc>
              <a:spcBef>
                <a:spcPts val="0"/>
              </a:spcBef>
              <a:buFont typeface="Arial" panose="020B0604020202020204" pitchFamily="34" charset="0"/>
              <a:buChar char="•"/>
            </a:pPr>
            <a:r>
              <a:rPr lang="de-DE" sz="1350" dirty="0">
                <a:effectLst/>
                <a:latin typeface="+mn-lt"/>
              </a:rPr>
              <a:t>Focus Groups </a:t>
            </a:r>
          </a:p>
          <a:p>
            <a:pPr marL="171450" indent="-171450">
              <a:lnSpc>
                <a:spcPct val="100000"/>
              </a:lnSpc>
              <a:spcBef>
                <a:spcPts val="0"/>
              </a:spcBef>
              <a:buFont typeface="Arial" panose="020B0604020202020204" pitchFamily="34" charset="0"/>
              <a:buChar char="•"/>
            </a:pPr>
            <a:r>
              <a:rPr lang="de-DE" sz="1350" dirty="0">
                <a:effectLst/>
                <a:latin typeface="+mn-lt"/>
              </a:rPr>
              <a:t>Surveys </a:t>
            </a:r>
          </a:p>
          <a:p>
            <a:pPr marL="171450" indent="-171450">
              <a:lnSpc>
                <a:spcPct val="100000"/>
              </a:lnSpc>
              <a:spcBef>
                <a:spcPts val="0"/>
              </a:spcBef>
              <a:buFont typeface="Arial" panose="020B0604020202020204" pitchFamily="34" charset="0"/>
              <a:buChar char="•"/>
            </a:pPr>
            <a:r>
              <a:rPr lang="de-DE" sz="1350" dirty="0">
                <a:effectLst/>
                <a:latin typeface="+mn-lt"/>
              </a:rPr>
              <a:t>Open Comment Box </a:t>
            </a:r>
            <a:r>
              <a:rPr lang="de-DE" sz="1350" i="1" dirty="0">
                <a:effectLst/>
                <a:latin typeface="+mn-lt"/>
              </a:rPr>
              <a:t>(Live URL </a:t>
            </a:r>
            <a:r>
              <a:rPr lang="de-DE" sz="1350" i="1" dirty="0" err="1">
                <a:effectLst/>
                <a:latin typeface="+mn-lt"/>
              </a:rPr>
              <a:t>available</a:t>
            </a:r>
            <a:r>
              <a:rPr lang="de-DE" sz="1350" i="1" dirty="0">
                <a:effectLst/>
                <a:latin typeface="+mn-lt"/>
              </a:rPr>
              <a:t> 24/7). </a:t>
            </a:r>
            <a:endParaRPr lang="de-DE" sz="1350" dirty="0">
              <a:effectLst/>
              <a:latin typeface="+mn-lt"/>
            </a:endParaRPr>
          </a:p>
          <a:p>
            <a:pPr>
              <a:lnSpc>
                <a:spcPct val="100000"/>
              </a:lnSpc>
            </a:pPr>
            <a:r>
              <a:rPr lang="de-DE" sz="1350" dirty="0">
                <a:effectLst/>
                <a:latin typeface="+mn-lt"/>
              </a:rPr>
              <a:t>Qualitative </a:t>
            </a:r>
            <a:r>
              <a:rPr lang="de-DE" sz="1350" dirty="0" err="1">
                <a:effectLst/>
                <a:latin typeface="+mn-lt"/>
              </a:rPr>
              <a:t>data</a:t>
            </a:r>
            <a:r>
              <a:rPr lang="de-DE" sz="1350" dirty="0">
                <a:effectLst/>
                <a:latin typeface="+mn-lt"/>
              </a:rPr>
              <a:t> </a:t>
            </a:r>
            <a:r>
              <a:rPr lang="de-DE" sz="1350" dirty="0" err="1">
                <a:effectLst/>
                <a:latin typeface="+mn-lt"/>
              </a:rPr>
              <a:t>must</a:t>
            </a:r>
            <a:r>
              <a:rPr lang="de-DE" sz="1350" dirty="0">
                <a:effectLst/>
                <a:latin typeface="+mn-lt"/>
              </a:rPr>
              <a:t> </a:t>
            </a:r>
            <a:r>
              <a:rPr lang="de-DE" sz="1350" dirty="0" err="1">
                <a:effectLst/>
                <a:latin typeface="+mn-lt"/>
              </a:rPr>
              <a:t>be</a:t>
            </a:r>
            <a:r>
              <a:rPr lang="de-DE" sz="1350" dirty="0">
                <a:effectLst/>
                <a:latin typeface="+mn-lt"/>
              </a:rPr>
              <a:t> </a:t>
            </a:r>
            <a:r>
              <a:rPr lang="de-DE" sz="1350" dirty="0" err="1">
                <a:effectLst/>
                <a:latin typeface="+mn-lt"/>
              </a:rPr>
              <a:t>combined</a:t>
            </a:r>
            <a:r>
              <a:rPr lang="de-DE" sz="1350" dirty="0">
                <a:effectLst/>
                <a:latin typeface="+mn-lt"/>
              </a:rPr>
              <a:t> and </a:t>
            </a:r>
            <a:r>
              <a:rPr lang="de-DE" sz="1350" dirty="0" err="1">
                <a:effectLst/>
                <a:latin typeface="+mn-lt"/>
              </a:rPr>
              <a:t>grouped</a:t>
            </a:r>
            <a:r>
              <a:rPr lang="de-DE" sz="1350" dirty="0">
                <a:effectLst/>
                <a:latin typeface="+mn-lt"/>
              </a:rPr>
              <a:t> </a:t>
            </a:r>
            <a:r>
              <a:rPr lang="de-DE" sz="1350" dirty="0" err="1">
                <a:effectLst/>
                <a:latin typeface="+mn-lt"/>
              </a:rPr>
              <a:t>into</a:t>
            </a:r>
            <a:r>
              <a:rPr lang="de-DE" sz="1350" dirty="0">
                <a:effectLst/>
                <a:latin typeface="+mn-lt"/>
              </a:rPr>
              <a:t> </a:t>
            </a:r>
            <a:r>
              <a:rPr lang="de-DE" sz="1350" dirty="0" err="1">
                <a:effectLst/>
                <a:latin typeface="+mn-lt"/>
              </a:rPr>
              <a:t>common</a:t>
            </a:r>
            <a:r>
              <a:rPr lang="de-DE" sz="1350" dirty="0">
                <a:effectLst/>
                <a:latin typeface="+mn-lt"/>
              </a:rPr>
              <a:t> </a:t>
            </a:r>
            <a:r>
              <a:rPr lang="de-DE" sz="1350" dirty="0" err="1">
                <a:effectLst/>
                <a:latin typeface="+mn-lt"/>
              </a:rPr>
              <a:t>themes</a:t>
            </a:r>
            <a:r>
              <a:rPr lang="de-DE" sz="1350" dirty="0">
                <a:effectLst/>
                <a:latin typeface="+mn-lt"/>
              </a:rPr>
              <a:t> in </a:t>
            </a:r>
            <a:r>
              <a:rPr lang="de-DE" sz="1350" dirty="0" err="1">
                <a:effectLst/>
                <a:latin typeface="+mn-lt"/>
              </a:rPr>
              <a:t>order</a:t>
            </a:r>
            <a:r>
              <a:rPr lang="de-DE" sz="1350" dirty="0">
                <a:effectLst/>
                <a:latin typeface="+mn-lt"/>
              </a:rPr>
              <a:t> </a:t>
            </a:r>
            <a:r>
              <a:rPr lang="de-DE" sz="1350" dirty="0" err="1">
                <a:effectLst/>
                <a:latin typeface="+mn-lt"/>
              </a:rPr>
              <a:t>to</a:t>
            </a:r>
            <a:r>
              <a:rPr lang="de-DE" sz="1350" dirty="0">
                <a:effectLst/>
                <a:latin typeface="+mn-lt"/>
              </a:rPr>
              <a:t> </a:t>
            </a:r>
            <a:r>
              <a:rPr lang="de-DE" sz="1350" dirty="0" err="1">
                <a:effectLst/>
                <a:latin typeface="+mn-lt"/>
              </a:rPr>
              <a:t>bubble</a:t>
            </a:r>
            <a:r>
              <a:rPr lang="de-DE" sz="1350" dirty="0">
                <a:effectLst/>
                <a:latin typeface="+mn-lt"/>
              </a:rPr>
              <a:t> </a:t>
            </a:r>
            <a:r>
              <a:rPr lang="de-DE" sz="1350" dirty="0" err="1">
                <a:effectLst/>
                <a:latin typeface="+mn-lt"/>
              </a:rPr>
              <a:t>up</a:t>
            </a:r>
            <a:r>
              <a:rPr lang="de-DE" sz="1350" dirty="0">
                <a:effectLst/>
                <a:latin typeface="+mn-lt"/>
              </a:rPr>
              <a:t> relevant </a:t>
            </a:r>
            <a:r>
              <a:rPr lang="de-DE" sz="1350" dirty="0" err="1">
                <a:effectLst/>
                <a:latin typeface="+mn-lt"/>
              </a:rPr>
              <a:t>information</a:t>
            </a:r>
            <a:r>
              <a:rPr lang="de-DE" sz="1350" dirty="0">
                <a:effectLst/>
                <a:latin typeface="+mn-lt"/>
              </a:rPr>
              <a:t>. </a:t>
            </a:r>
            <a:endParaRPr lang="de-DE" sz="1350" dirty="0">
              <a:latin typeface="+mn-lt"/>
            </a:endParaRPr>
          </a:p>
          <a:p>
            <a:pPr>
              <a:lnSpc>
                <a:spcPct val="100000"/>
              </a:lnSpc>
            </a:pPr>
            <a:endParaRPr lang="en-GB" sz="1350" dirty="0">
              <a:latin typeface="+mn-lt"/>
            </a:endParaRPr>
          </a:p>
        </p:txBody>
      </p:sp>
      <p:pic>
        <p:nvPicPr>
          <p:cNvPr id="8" name="Grafik 7" descr="Ein Bild, das Text, Kreis, Schrift, Reihe enthält.&#10;&#10;Automatisch generierte Beschreibung">
            <a:extLst>
              <a:ext uri="{FF2B5EF4-FFF2-40B4-BE49-F238E27FC236}">
                <a16:creationId xmlns:a16="http://schemas.microsoft.com/office/drawing/2014/main" id="{4DD50DC3-33D9-2673-D11C-6E42C188D93B}"/>
              </a:ext>
            </a:extLst>
          </p:cNvPr>
          <p:cNvPicPr>
            <a:picLocks noChangeAspect="1"/>
          </p:cNvPicPr>
          <p:nvPr/>
        </p:nvPicPr>
        <p:blipFill>
          <a:blip r:embed="rId2"/>
          <a:stretch>
            <a:fillRect/>
          </a:stretch>
        </p:blipFill>
        <p:spPr>
          <a:xfrm>
            <a:off x="8407609" y="3052217"/>
            <a:ext cx="3430094" cy="3401589"/>
          </a:xfrm>
          <a:prstGeom prst="ellipse">
            <a:avLst/>
          </a:prstGeom>
          <a:solidFill>
            <a:schemeClr val="tx1"/>
          </a:solidFill>
        </p:spPr>
      </p:pic>
    </p:spTree>
    <p:extLst>
      <p:ext uri="{BB962C8B-B14F-4D97-AF65-F5344CB8AC3E}">
        <p14:creationId xmlns:p14="http://schemas.microsoft.com/office/powerpoint/2010/main" val="3920152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err="1">
                <a:solidFill>
                  <a:schemeClr val="tx2"/>
                </a:solidFill>
                <a:latin typeface="+mj-lt"/>
                <a:cs typeface="+mj-cs"/>
              </a:rPr>
              <a:t>Success</a:t>
            </a:r>
            <a:r>
              <a:rPr lang="de-DE" dirty="0">
                <a:solidFill>
                  <a:schemeClr val="tx2"/>
                </a:solidFill>
                <a:latin typeface="+mj-lt"/>
                <a:cs typeface="+mj-cs"/>
              </a:rPr>
              <a:t> </a:t>
            </a:r>
            <a:r>
              <a:rPr lang="de-DE" dirty="0" err="1">
                <a:solidFill>
                  <a:schemeClr val="tx2"/>
                </a:solidFill>
                <a:latin typeface="+mj-lt"/>
                <a:cs typeface="+mj-cs"/>
              </a:rPr>
              <a:t>metrics</a:t>
            </a:r>
            <a:r>
              <a:rPr lang="de-DE" dirty="0">
                <a:solidFill>
                  <a:schemeClr val="tx2"/>
                </a:solidFill>
                <a:latin typeface="+mj-lt"/>
                <a:cs typeface="+mj-cs"/>
              </a:rPr>
              <a:t> </a:t>
            </a:r>
            <a:r>
              <a:rPr lang="de-DE" dirty="0" err="1">
                <a:solidFill>
                  <a:schemeClr val="tx2"/>
                </a:solidFill>
                <a:latin typeface="+mj-lt"/>
                <a:cs typeface="+mj-cs"/>
              </a:rPr>
              <a:t>overview</a:t>
            </a:r>
            <a:r>
              <a:rPr lang="de-DE" dirty="0">
                <a:solidFill>
                  <a:schemeClr val="tx2"/>
                </a:solidFill>
                <a:latin typeface="+mj-lt"/>
                <a:cs typeface="+mj-cs"/>
              </a:rPr>
              <a:t> </a:t>
            </a:r>
            <a:r>
              <a:rPr lang="de-DE" dirty="0" err="1">
                <a:solidFill>
                  <a:schemeClr val="tx2"/>
                </a:solidFill>
                <a:latin typeface="+mj-lt"/>
                <a:cs typeface="+mj-cs"/>
              </a:rPr>
              <a:t>template</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51</a:t>
            </a:fld>
            <a:endParaRPr lang="en-US" dirty="0"/>
          </a:p>
        </p:txBody>
      </p:sp>
      <p:graphicFrame>
        <p:nvGraphicFramePr>
          <p:cNvPr id="9" name="Table 5">
            <a:extLst>
              <a:ext uri="{FF2B5EF4-FFF2-40B4-BE49-F238E27FC236}">
                <a16:creationId xmlns:a16="http://schemas.microsoft.com/office/drawing/2014/main" id="{1CF92B1C-FEE1-9890-FC93-603205C648F3}"/>
              </a:ext>
            </a:extLst>
          </p:cNvPr>
          <p:cNvGraphicFramePr>
            <a:graphicFrameLocks noGrp="1"/>
          </p:cNvGraphicFramePr>
          <p:nvPr>
            <p:extLst>
              <p:ext uri="{D42A27DB-BD31-4B8C-83A1-F6EECF244321}">
                <p14:modId xmlns:p14="http://schemas.microsoft.com/office/powerpoint/2010/main" val="2146627970"/>
              </p:ext>
            </p:extLst>
          </p:nvPr>
        </p:nvGraphicFramePr>
        <p:xfrm>
          <a:off x="609599" y="2192035"/>
          <a:ext cx="11073047" cy="2997168"/>
        </p:xfrm>
        <a:graphic>
          <a:graphicData uri="http://schemas.openxmlformats.org/drawingml/2006/table">
            <a:tbl>
              <a:tblPr firstRow="1" bandRow="1">
                <a:tableStyleId>{5C22544A-7EE6-4342-B048-85BDC9FD1C3A}</a:tableStyleId>
              </a:tblPr>
              <a:tblGrid>
                <a:gridCol w="2785582">
                  <a:extLst>
                    <a:ext uri="{9D8B030D-6E8A-4147-A177-3AD203B41FA5}">
                      <a16:colId xmlns:a16="http://schemas.microsoft.com/office/drawing/2014/main" val="2812679770"/>
                    </a:ext>
                  </a:extLst>
                </a:gridCol>
                <a:gridCol w="2500862">
                  <a:extLst>
                    <a:ext uri="{9D8B030D-6E8A-4147-A177-3AD203B41FA5}">
                      <a16:colId xmlns:a16="http://schemas.microsoft.com/office/drawing/2014/main" val="937810905"/>
                    </a:ext>
                  </a:extLst>
                </a:gridCol>
                <a:gridCol w="1928868">
                  <a:extLst>
                    <a:ext uri="{9D8B030D-6E8A-4147-A177-3AD203B41FA5}">
                      <a16:colId xmlns:a16="http://schemas.microsoft.com/office/drawing/2014/main" val="451737376"/>
                    </a:ext>
                  </a:extLst>
                </a:gridCol>
                <a:gridCol w="1537786">
                  <a:extLst>
                    <a:ext uri="{9D8B030D-6E8A-4147-A177-3AD203B41FA5}">
                      <a16:colId xmlns:a16="http://schemas.microsoft.com/office/drawing/2014/main" val="258809189"/>
                    </a:ext>
                  </a:extLst>
                </a:gridCol>
                <a:gridCol w="2319949">
                  <a:extLst>
                    <a:ext uri="{9D8B030D-6E8A-4147-A177-3AD203B41FA5}">
                      <a16:colId xmlns:a16="http://schemas.microsoft.com/office/drawing/2014/main" val="3127651950"/>
                    </a:ext>
                  </a:extLst>
                </a:gridCol>
              </a:tblGrid>
              <a:tr h="346141">
                <a:tc>
                  <a:txBody>
                    <a:bodyPr/>
                    <a:lstStyle/>
                    <a:p>
                      <a:pPr algn="ctr"/>
                      <a:r>
                        <a:rPr lang="en-US" sz="1400" dirty="0">
                          <a:solidFill>
                            <a:schemeClr val="bg1"/>
                          </a:solidFill>
                          <a:latin typeface="+mn-lt"/>
                        </a:rPr>
                        <a:t>What is changing?</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Success metrics / data field to evaluate the (progress) of the change</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Data source</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Data owner</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Frequency to track metric (weekly, monthly…)</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39607081"/>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7227301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8088395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213480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42242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8960237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63147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72184532"/>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88630639"/>
                  </a:ext>
                </a:extLst>
              </a:tr>
            </a:tbl>
          </a:graphicData>
        </a:graphic>
      </p:graphicFrame>
    </p:spTree>
    <p:extLst>
      <p:ext uri="{BB962C8B-B14F-4D97-AF65-F5344CB8AC3E}">
        <p14:creationId xmlns:p14="http://schemas.microsoft.com/office/powerpoint/2010/main" val="2238105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684058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Status report template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grpSp>
        <p:nvGrpSpPr>
          <p:cNvPr id="5" name="Group 4">
            <a:extLst>
              <a:ext uri="{FF2B5EF4-FFF2-40B4-BE49-F238E27FC236}">
                <a16:creationId xmlns:a16="http://schemas.microsoft.com/office/drawing/2014/main" id="{511B58E3-8C09-4BE8-A4B3-7E7D212FEF42}"/>
              </a:ext>
            </a:extLst>
          </p:cNvPr>
          <p:cNvGrpSpPr/>
          <p:nvPr/>
        </p:nvGrpSpPr>
        <p:grpSpPr>
          <a:xfrm>
            <a:off x="2018904" y="1665383"/>
            <a:ext cx="376852" cy="841593"/>
            <a:chOff x="2018904" y="2596899"/>
            <a:chExt cx="376852" cy="841593"/>
          </a:xfrm>
          <a:effectLst/>
        </p:grpSpPr>
        <p:sp>
          <p:nvSpPr>
            <p:cNvPr id="20" name="Rounded Rectangle 37">
              <a:extLst>
                <a:ext uri="{FF2B5EF4-FFF2-40B4-BE49-F238E27FC236}">
                  <a16:creationId xmlns:a16="http://schemas.microsoft.com/office/drawing/2014/main" id="{8A8CD0DD-0F4F-467E-8880-B5E91DEDB908}"/>
                </a:ext>
              </a:extLst>
            </p:cNvPr>
            <p:cNvSpPr/>
            <p:nvPr/>
          </p:nvSpPr>
          <p:spPr bwMode="auto">
            <a:xfrm>
              <a:off x="2018904" y="2596899"/>
              <a:ext cx="376852" cy="841593"/>
            </a:xfrm>
            <a:prstGeom prst="roundRect">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endParaRPr lang="en-US" sz="1200" dirty="0">
                <a:solidFill>
                  <a:srgbClr val="0C2870"/>
                </a:solidFill>
                <a:latin typeface="Arial" charset="0"/>
                <a:cs typeface="Times New Roman" pitchFamily="18" charset="0"/>
              </a:endParaRPr>
            </a:p>
          </p:txBody>
        </p:sp>
        <p:sp>
          <p:nvSpPr>
            <p:cNvPr id="23" name="Oval 22">
              <a:extLst>
                <a:ext uri="{FF2B5EF4-FFF2-40B4-BE49-F238E27FC236}">
                  <a16:creationId xmlns:a16="http://schemas.microsoft.com/office/drawing/2014/main" id="{FF33BA6D-E5D8-438E-991B-1C87146228DD}"/>
                </a:ext>
              </a:extLst>
            </p:cNvPr>
            <p:cNvSpPr/>
            <p:nvPr/>
          </p:nvSpPr>
          <p:spPr bwMode="auto">
            <a:xfrm>
              <a:off x="2127527" y="2710580"/>
              <a:ext cx="161066" cy="161066"/>
            </a:xfrm>
            <a:prstGeom prst="ellipse">
              <a:avLst/>
            </a:prstGeom>
            <a:solidFill>
              <a:srgbClr val="C00000"/>
            </a:solidFill>
            <a:ln/>
            <a:effectLst>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25" name="Oval 24">
              <a:extLst>
                <a:ext uri="{FF2B5EF4-FFF2-40B4-BE49-F238E27FC236}">
                  <a16:creationId xmlns:a16="http://schemas.microsoft.com/office/drawing/2014/main" id="{12DAA9DE-167A-4BB8-978F-E79525A3320D}"/>
                </a:ext>
              </a:extLst>
            </p:cNvPr>
            <p:cNvSpPr/>
            <p:nvPr/>
          </p:nvSpPr>
          <p:spPr bwMode="auto">
            <a:xfrm>
              <a:off x="2127527" y="2937163"/>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26" name="Oval 25">
              <a:extLst>
                <a:ext uri="{FF2B5EF4-FFF2-40B4-BE49-F238E27FC236}">
                  <a16:creationId xmlns:a16="http://schemas.microsoft.com/office/drawing/2014/main" id="{E1C9B5F9-69EC-490B-B162-EF3C212BE806}"/>
                </a:ext>
              </a:extLst>
            </p:cNvPr>
            <p:cNvSpPr/>
            <p:nvPr/>
          </p:nvSpPr>
          <p:spPr bwMode="auto">
            <a:xfrm>
              <a:off x="2127527" y="3163746"/>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grpSp>
      <p:grpSp>
        <p:nvGrpSpPr>
          <p:cNvPr id="6" name="Group 5">
            <a:extLst>
              <a:ext uri="{FF2B5EF4-FFF2-40B4-BE49-F238E27FC236}">
                <a16:creationId xmlns:a16="http://schemas.microsoft.com/office/drawing/2014/main" id="{D2FCCB81-22DE-4B7B-BA3B-DEDD9F9D77AF}"/>
              </a:ext>
            </a:extLst>
          </p:cNvPr>
          <p:cNvGrpSpPr/>
          <p:nvPr/>
        </p:nvGrpSpPr>
        <p:grpSpPr>
          <a:xfrm>
            <a:off x="2018904" y="2929081"/>
            <a:ext cx="376852" cy="841593"/>
            <a:chOff x="2018904" y="3536449"/>
            <a:chExt cx="376852" cy="841593"/>
          </a:xfrm>
        </p:grpSpPr>
        <p:sp>
          <p:nvSpPr>
            <p:cNvPr id="29" name="Rounded Rectangle 43">
              <a:extLst>
                <a:ext uri="{FF2B5EF4-FFF2-40B4-BE49-F238E27FC236}">
                  <a16:creationId xmlns:a16="http://schemas.microsoft.com/office/drawing/2014/main" id="{04B682A1-9665-4E41-B56B-456FB96A6B1C}"/>
                </a:ext>
              </a:extLst>
            </p:cNvPr>
            <p:cNvSpPr/>
            <p:nvPr/>
          </p:nvSpPr>
          <p:spPr bwMode="auto">
            <a:xfrm>
              <a:off x="2018904" y="3536449"/>
              <a:ext cx="376852" cy="841593"/>
            </a:xfrm>
            <a:prstGeom prst="roundRect">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endParaRPr lang="en-US" sz="1200" dirty="0">
                <a:solidFill>
                  <a:srgbClr val="0C2870"/>
                </a:solidFill>
                <a:latin typeface="Arial" charset="0"/>
                <a:cs typeface="Times New Roman" pitchFamily="18" charset="0"/>
              </a:endParaRPr>
            </a:p>
          </p:txBody>
        </p:sp>
        <p:sp>
          <p:nvSpPr>
            <p:cNvPr id="31" name="Oval 30">
              <a:extLst>
                <a:ext uri="{FF2B5EF4-FFF2-40B4-BE49-F238E27FC236}">
                  <a16:creationId xmlns:a16="http://schemas.microsoft.com/office/drawing/2014/main" id="{D919269F-1476-4443-904A-A012EE496DA1}"/>
                </a:ext>
              </a:extLst>
            </p:cNvPr>
            <p:cNvSpPr/>
            <p:nvPr/>
          </p:nvSpPr>
          <p:spPr bwMode="auto">
            <a:xfrm>
              <a:off x="2127527" y="3876712"/>
              <a:ext cx="161066" cy="161066"/>
            </a:xfrm>
            <a:prstGeom prst="ellipse">
              <a:avLst/>
            </a:prstGeom>
            <a:solidFill>
              <a:srgbClr val="FFC000"/>
            </a:solidFill>
            <a:ln/>
            <a:effectLst>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32" name="Oval 31">
              <a:extLst>
                <a:ext uri="{FF2B5EF4-FFF2-40B4-BE49-F238E27FC236}">
                  <a16:creationId xmlns:a16="http://schemas.microsoft.com/office/drawing/2014/main" id="{F0AF5E9B-DC77-4B7D-A1F4-3FC21886C926}"/>
                </a:ext>
              </a:extLst>
            </p:cNvPr>
            <p:cNvSpPr/>
            <p:nvPr/>
          </p:nvSpPr>
          <p:spPr bwMode="auto">
            <a:xfrm>
              <a:off x="2127527" y="4103295"/>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76" name="Oval 75">
              <a:extLst>
                <a:ext uri="{FF2B5EF4-FFF2-40B4-BE49-F238E27FC236}">
                  <a16:creationId xmlns:a16="http://schemas.microsoft.com/office/drawing/2014/main" id="{CCE4A014-8A63-4676-B6CB-6AFEE76783FD}"/>
                </a:ext>
              </a:extLst>
            </p:cNvPr>
            <p:cNvSpPr/>
            <p:nvPr/>
          </p:nvSpPr>
          <p:spPr bwMode="auto">
            <a:xfrm>
              <a:off x="2127527" y="3630347"/>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grpSp>
      <p:grpSp>
        <p:nvGrpSpPr>
          <p:cNvPr id="7" name="Group 6">
            <a:extLst>
              <a:ext uri="{FF2B5EF4-FFF2-40B4-BE49-F238E27FC236}">
                <a16:creationId xmlns:a16="http://schemas.microsoft.com/office/drawing/2014/main" id="{CF96A7D9-3F9F-437F-83F6-B19C6DDA5D42}"/>
              </a:ext>
            </a:extLst>
          </p:cNvPr>
          <p:cNvGrpSpPr/>
          <p:nvPr/>
        </p:nvGrpSpPr>
        <p:grpSpPr>
          <a:xfrm>
            <a:off x="2018904" y="4215112"/>
            <a:ext cx="376852" cy="841593"/>
            <a:chOff x="2018904" y="4492603"/>
            <a:chExt cx="376852" cy="841593"/>
          </a:xfrm>
        </p:grpSpPr>
        <p:sp>
          <p:nvSpPr>
            <p:cNvPr id="35" name="Rounded Rectangle 49">
              <a:extLst>
                <a:ext uri="{FF2B5EF4-FFF2-40B4-BE49-F238E27FC236}">
                  <a16:creationId xmlns:a16="http://schemas.microsoft.com/office/drawing/2014/main" id="{C0D0358E-5390-4A77-9158-BD8F7E7BD465}"/>
                </a:ext>
              </a:extLst>
            </p:cNvPr>
            <p:cNvSpPr/>
            <p:nvPr/>
          </p:nvSpPr>
          <p:spPr bwMode="auto">
            <a:xfrm>
              <a:off x="2018904" y="4492603"/>
              <a:ext cx="376852" cy="841593"/>
            </a:xfrm>
            <a:prstGeom prst="roundRect">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endParaRPr lang="en-US" sz="1200" dirty="0">
                <a:solidFill>
                  <a:srgbClr val="0C2870"/>
                </a:solidFill>
                <a:latin typeface="Arial" charset="0"/>
                <a:cs typeface="Times New Roman" pitchFamily="18" charset="0"/>
              </a:endParaRPr>
            </a:p>
          </p:txBody>
        </p:sp>
        <p:sp>
          <p:nvSpPr>
            <p:cNvPr id="36" name="Oval 35">
              <a:extLst>
                <a:ext uri="{FF2B5EF4-FFF2-40B4-BE49-F238E27FC236}">
                  <a16:creationId xmlns:a16="http://schemas.microsoft.com/office/drawing/2014/main" id="{7C361824-8AB1-45B9-A14F-68BB780F0256}"/>
                </a:ext>
              </a:extLst>
            </p:cNvPr>
            <p:cNvSpPr/>
            <p:nvPr/>
          </p:nvSpPr>
          <p:spPr bwMode="auto">
            <a:xfrm>
              <a:off x="2127527" y="4606284"/>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37" name="Oval 36">
              <a:extLst>
                <a:ext uri="{FF2B5EF4-FFF2-40B4-BE49-F238E27FC236}">
                  <a16:creationId xmlns:a16="http://schemas.microsoft.com/office/drawing/2014/main" id="{494294D8-0234-44DE-B54B-66D24A0607EF}"/>
                </a:ext>
              </a:extLst>
            </p:cNvPr>
            <p:cNvSpPr/>
            <p:nvPr/>
          </p:nvSpPr>
          <p:spPr bwMode="auto">
            <a:xfrm>
              <a:off x="2127527" y="4832867"/>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38" name="Oval 37">
              <a:extLst>
                <a:ext uri="{FF2B5EF4-FFF2-40B4-BE49-F238E27FC236}">
                  <a16:creationId xmlns:a16="http://schemas.microsoft.com/office/drawing/2014/main" id="{7B472CC2-38A2-4E17-A401-1A109C96AF95}"/>
                </a:ext>
              </a:extLst>
            </p:cNvPr>
            <p:cNvSpPr/>
            <p:nvPr/>
          </p:nvSpPr>
          <p:spPr bwMode="auto">
            <a:xfrm>
              <a:off x="2127527" y="5059450"/>
              <a:ext cx="161066" cy="161066"/>
            </a:xfrm>
            <a:prstGeom prst="ellipse">
              <a:avLst/>
            </a:prstGeom>
            <a:solidFill>
              <a:srgbClr val="92D050"/>
            </a:solidFill>
            <a:ln/>
            <a:effectLst>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grpSp>
      <p:sp>
        <p:nvSpPr>
          <p:cNvPr id="19" name="Rounded Rectangle 36">
            <a:extLst>
              <a:ext uri="{FF2B5EF4-FFF2-40B4-BE49-F238E27FC236}">
                <a16:creationId xmlns:a16="http://schemas.microsoft.com/office/drawing/2014/main" id="{EE8DEC52-05EF-4995-880E-7F6E5431CF2F}"/>
              </a:ext>
            </a:extLst>
          </p:cNvPr>
          <p:cNvSpPr/>
          <p:nvPr/>
        </p:nvSpPr>
        <p:spPr bwMode="auto">
          <a:xfrm>
            <a:off x="593187" y="1665382"/>
            <a:ext cx="1336562" cy="847311"/>
          </a:xfrm>
          <a:prstGeom prst="rect">
            <a:avLst/>
          </a:prstGeom>
          <a:solidFill>
            <a:schemeClr val="tx1"/>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Time / Deadlines</a:t>
            </a:r>
          </a:p>
        </p:txBody>
      </p:sp>
      <p:sp>
        <p:nvSpPr>
          <p:cNvPr id="18" name="Rounded Rectangle 35">
            <a:extLst>
              <a:ext uri="{FF2B5EF4-FFF2-40B4-BE49-F238E27FC236}">
                <a16:creationId xmlns:a16="http://schemas.microsoft.com/office/drawing/2014/main" id="{3523E29F-746F-488B-9C02-F08E731AFED6}"/>
              </a:ext>
            </a:extLst>
          </p:cNvPr>
          <p:cNvSpPr/>
          <p:nvPr/>
        </p:nvSpPr>
        <p:spPr bwMode="auto">
          <a:xfrm>
            <a:off x="2504380" y="1509522"/>
            <a:ext cx="9082784" cy="1116077"/>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p:txBody>
      </p:sp>
      <p:sp>
        <p:nvSpPr>
          <p:cNvPr id="27" name="Rounded Rectangle 41">
            <a:extLst>
              <a:ext uri="{FF2B5EF4-FFF2-40B4-BE49-F238E27FC236}">
                <a16:creationId xmlns:a16="http://schemas.microsoft.com/office/drawing/2014/main" id="{46F75D06-F49F-4D05-9FF0-24F3DB5CB73D}"/>
              </a:ext>
            </a:extLst>
          </p:cNvPr>
          <p:cNvSpPr/>
          <p:nvPr/>
        </p:nvSpPr>
        <p:spPr bwMode="auto">
          <a:xfrm>
            <a:off x="2504380" y="2773221"/>
            <a:ext cx="9082784" cy="1116077"/>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p:txBody>
      </p:sp>
      <p:sp>
        <p:nvSpPr>
          <p:cNvPr id="28" name="Rounded Rectangle 42">
            <a:extLst>
              <a:ext uri="{FF2B5EF4-FFF2-40B4-BE49-F238E27FC236}">
                <a16:creationId xmlns:a16="http://schemas.microsoft.com/office/drawing/2014/main" id="{5DC11E32-9310-4B73-A2A7-BFC8FC639A5E}"/>
              </a:ext>
            </a:extLst>
          </p:cNvPr>
          <p:cNvSpPr/>
          <p:nvPr/>
        </p:nvSpPr>
        <p:spPr bwMode="auto">
          <a:xfrm>
            <a:off x="593187" y="2929081"/>
            <a:ext cx="1336562" cy="841593"/>
          </a:xfrm>
          <a:prstGeom prst="rect">
            <a:avLst/>
          </a:prstGeom>
          <a:solidFill>
            <a:schemeClr val="tx1"/>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Cost / Budget</a:t>
            </a:r>
          </a:p>
        </p:txBody>
      </p:sp>
      <p:sp>
        <p:nvSpPr>
          <p:cNvPr id="33" name="Rounded Rectangle 47">
            <a:extLst>
              <a:ext uri="{FF2B5EF4-FFF2-40B4-BE49-F238E27FC236}">
                <a16:creationId xmlns:a16="http://schemas.microsoft.com/office/drawing/2014/main" id="{F794F2BF-B8F0-40BF-A1DD-5CA3942AD53C}"/>
              </a:ext>
            </a:extLst>
          </p:cNvPr>
          <p:cNvSpPr/>
          <p:nvPr/>
        </p:nvSpPr>
        <p:spPr bwMode="auto">
          <a:xfrm>
            <a:off x="2504380" y="4059252"/>
            <a:ext cx="9082784" cy="1116077"/>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p:txBody>
      </p:sp>
      <p:sp>
        <p:nvSpPr>
          <p:cNvPr id="34" name="Rounded Rectangle 48">
            <a:extLst>
              <a:ext uri="{FF2B5EF4-FFF2-40B4-BE49-F238E27FC236}">
                <a16:creationId xmlns:a16="http://schemas.microsoft.com/office/drawing/2014/main" id="{78A11830-6C0C-4AC1-9B59-6E8783545D7C}"/>
              </a:ext>
            </a:extLst>
          </p:cNvPr>
          <p:cNvSpPr/>
          <p:nvPr/>
        </p:nvSpPr>
        <p:spPr bwMode="auto">
          <a:xfrm>
            <a:off x="593187" y="4215111"/>
            <a:ext cx="1336562" cy="841593"/>
          </a:xfrm>
          <a:prstGeom prst="rect">
            <a:avLst/>
          </a:prstGeom>
          <a:solidFill>
            <a:schemeClr val="tx1"/>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Requirement / Quality</a:t>
            </a:r>
          </a:p>
        </p:txBody>
      </p:sp>
      <p:sp>
        <p:nvSpPr>
          <p:cNvPr id="39" name="AutoShape 72">
            <a:extLst>
              <a:ext uri="{FF2B5EF4-FFF2-40B4-BE49-F238E27FC236}">
                <a16:creationId xmlns:a16="http://schemas.microsoft.com/office/drawing/2014/main" id="{DFE9C4F3-025A-4F59-8772-69727339B702}"/>
              </a:ext>
            </a:extLst>
          </p:cNvPr>
          <p:cNvSpPr>
            <a:spLocks noChangeArrowheads="1"/>
          </p:cNvSpPr>
          <p:nvPr/>
        </p:nvSpPr>
        <p:spPr bwMode="auto">
          <a:xfrm>
            <a:off x="619793" y="5375763"/>
            <a:ext cx="3530180" cy="281070"/>
          </a:xfrm>
          <a:prstGeom prst="chevron">
            <a:avLst>
              <a:gd name="adj" fmla="val 33979"/>
            </a:avLst>
          </a:prstGeom>
          <a:solidFill>
            <a:schemeClr val="tx1">
              <a:lumMod val="25000"/>
              <a:lumOff val="75000"/>
            </a:schemeClr>
          </a:solidFill>
          <a:ln>
            <a:noFill/>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tx1"/>
                </a:solidFill>
              </a:rPr>
              <a:t>Key past milestones</a:t>
            </a:r>
          </a:p>
        </p:txBody>
      </p:sp>
      <p:sp>
        <p:nvSpPr>
          <p:cNvPr id="40" name="AutoShape 72">
            <a:extLst>
              <a:ext uri="{FF2B5EF4-FFF2-40B4-BE49-F238E27FC236}">
                <a16:creationId xmlns:a16="http://schemas.microsoft.com/office/drawing/2014/main" id="{C6B5B29E-3534-44E0-AC5F-7279C21A9AA5}"/>
              </a:ext>
            </a:extLst>
          </p:cNvPr>
          <p:cNvSpPr>
            <a:spLocks noChangeArrowheads="1"/>
          </p:cNvSpPr>
          <p:nvPr/>
        </p:nvSpPr>
        <p:spPr bwMode="auto">
          <a:xfrm>
            <a:off x="4318267" y="5375763"/>
            <a:ext cx="3530180" cy="281070"/>
          </a:xfrm>
          <a:prstGeom prst="chevron">
            <a:avLst>
              <a:gd name="adj" fmla="val 33979"/>
            </a:avLst>
          </a:prstGeom>
          <a:solidFill>
            <a:schemeClr val="tx1">
              <a:lumMod val="25000"/>
              <a:lumOff val="75000"/>
            </a:schemeClr>
          </a:solidFill>
          <a:ln>
            <a:noFill/>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tx1"/>
                </a:solidFill>
              </a:rPr>
              <a:t>Key current milestones</a:t>
            </a:r>
          </a:p>
        </p:txBody>
      </p:sp>
      <p:sp>
        <p:nvSpPr>
          <p:cNvPr id="41" name="AutoShape 72">
            <a:extLst>
              <a:ext uri="{FF2B5EF4-FFF2-40B4-BE49-F238E27FC236}">
                <a16:creationId xmlns:a16="http://schemas.microsoft.com/office/drawing/2014/main" id="{049D38CA-5567-49A6-964F-22DAFD60373E}"/>
              </a:ext>
            </a:extLst>
          </p:cNvPr>
          <p:cNvSpPr>
            <a:spLocks noChangeArrowheads="1"/>
          </p:cNvSpPr>
          <p:nvPr/>
        </p:nvSpPr>
        <p:spPr bwMode="auto">
          <a:xfrm>
            <a:off x="8027689" y="5375763"/>
            <a:ext cx="3530180" cy="281070"/>
          </a:xfrm>
          <a:prstGeom prst="chevron">
            <a:avLst>
              <a:gd name="adj" fmla="val 33979"/>
            </a:avLst>
          </a:prstGeom>
          <a:solidFill>
            <a:schemeClr val="tx1">
              <a:lumMod val="25000"/>
              <a:lumOff val="75000"/>
            </a:schemeClr>
          </a:solidFill>
          <a:ln>
            <a:noFill/>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tx1"/>
                </a:solidFill>
              </a:rPr>
              <a:t>Key future milestones</a:t>
            </a:r>
          </a:p>
        </p:txBody>
      </p:sp>
      <p:sp>
        <p:nvSpPr>
          <p:cNvPr id="42" name="Rectangle 41">
            <a:extLst>
              <a:ext uri="{FF2B5EF4-FFF2-40B4-BE49-F238E27FC236}">
                <a16:creationId xmlns:a16="http://schemas.microsoft.com/office/drawing/2014/main" id="{B9C0E551-DA67-40A2-A521-DE24F2E2670E}"/>
              </a:ext>
            </a:extLst>
          </p:cNvPr>
          <p:cNvSpPr/>
          <p:nvPr/>
        </p:nvSpPr>
        <p:spPr bwMode="auto">
          <a:xfrm>
            <a:off x="599328" y="5740936"/>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43" name="Straight Connector 42">
            <a:extLst>
              <a:ext uri="{FF2B5EF4-FFF2-40B4-BE49-F238E27FC236}">
                <a16:creationId xmlns:a16="http://schemas.microsoft.com/office/drawing/2014/main" id="{1553BA78-6971-4156-B147-913085E1B994}"/>
              </a:ext>
            </a:extLst>
          </p:cNvPr>
          <p:cNvCxnSpPr/>
          <p:nvPr/>
        </p:nvCxnSpPr>
        <p:spPr>
          <a:xfrm>
            <a:off x="910178" y="5917360"/>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A2A253-53CD-4067-A76A-641F337C0CF5}"/>
              </a:ext>
            </a:extLst>
          </p:cNvPr>
          <p:cNvSpPr txBox="1"/>
          <p:nvPr/>
        </p:nvSpPr>
        <p:spPr>
          <a:xfrm>
            <a:off x="787761" y="5710456"/>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45" name="Rectangle 44">
            <a:extLst>
              <a:ext uri="{FF2B5EF4-FFF2-40B4-BE49-F238E27FC236}">
                <a16:creationId xmlns:a16="http://schemas.microsoft.com/office/drawing/2014/main" id="{70F2D2FD-38A2-41DD-A74B-FEB94B22E46F}"/>
              </a:ext>
            </a:extLst>
          </p:cNvPr>
          <p:cNvSpPr/>
          <p:nvPr/>
        </p:nvSpPr>
        <p:spPr bwMode="auto">
          <a:xfrm>
            <a:off x="599328" y="5957373"/>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46" name="Straight Connector 45">
            <a:extLst>
              <a:ext uri="{FF2B5EF4-FFF2-40B4-BE49-F238E27FC236}">
                <a16:creationId xmlns:a16="http://schemas.microsoft.com/office/drawing/2014/main" id="{60C59DC2-9B73-45DF-B824-10A559D8DD17}"/>
              </a:ext>
            </a:extLst>
          </p:cNvPr>
          <p:cNvCxnSpPr/>
          <p:nvPr/>
        </p:nvCxnSpPr>
        <p:spPr>
          <a:xfrm>
            <a:off x="910178" y="6133797"/>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B01AC71-FE07-4238-AD80-2EB8A331D499}"/>
              </a:ext>
            </a:extLst>
          </p:cNvPr>
          <p:cNvSpPr txBox="1"/>
          <p:nvPr/>
        </p:nvSpPr>
        <p:spPr>
          <a:xfrm>
            <a:off x="787761" y="5926893"/>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48" name="Rectangle 47">
            <a:extLst>
              <a:ext uri="{FF2B5EF4-FFF2-40B4-BE49-F238E27FC236}">
                <a16:creationId xmlns:a16="http://schemas.microsoft.com/office/drawing/2014/main" id="{6F413A98-5493-410C-A2A0-BA53FA8225A0}"/>
              </a:ext>
            </a:extLst>
          </p:cNvPr>
          <p:cNvSpPr/>
          <p:nvPr/>
        </p:nvSpPr>
        <p:spPr bwMode="auto">
          <a:xfrm>
            <a:off x="599328" y="6169811"/>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49" name="Straight Connector 48">
            <a:extLst>
              <a:ext uri="{FF2B5EF4-FFF2-40B4-BE49-F238E27FC236}">
                <a16:creationId xmlns:a16="http://schemas.microsoft.com/office/drawing/2014/main" id="{FC275C26-F1C5-42BC-8BC0-7082276597ED}"/>
              </a:ext>
            </a:extLst>
          </p:cNvPr>
          <p:cNvCxnSpPr/>
          <p:nvPr/>
        </p:nvCxnSpPr>
        <p:spPr>
          <a:xfrm>
            <a:off x="910178" y="6346235"/>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87B0B16-46E5-456A-9A05-72BF88F9C005}"/>
              </a:ext>
            </a:extLst>
          </p:cNvPr>
          <p:cNvSpPr txBox="1"/>
          <p:nvPr/>
        </p:nvSpPr>
        <p:spPr>
          <a:xfrm>
            <a:off x="787761" y="6139331"/>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51" name="Rectangle 50">
            <a:extLst>
              <a:ext uri="{FF2B5EF4-FFF2-40B4-BE49-F238E27FC236}">
                <a16:creationId xmlns:a16="http://schemas.microsoft.com/office/drawing/2014/main" id="{72B1157B-277E-4850-A1EF-CE3FED2D3F70}"/>
              </a:ext>
            </a:extLst>
          </p:cNvPr>
          <p:cNvSpPr/>
          <p:nvPr/>
        </p:nvSpPr>
        <p:spPr bwMode="auto">
          <a:xfrm>
            <a:off x="4325266" y="5740936"/>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52" name="Straight Connector 51">
            <a:extLst>
              <a:ext uri="{FF2B5EF4-FFF2-40B4-BE49-F238E27FC236}">
                <a16:creationId xmlns:a16="http://schemas.microsoft.com/office/drawing/2014/main" id="{2CD6E453-A981-4EF7-8732-C91AFB549DF6}"/>
              </a:ext>
            </a:extLst>
          </p:cNvPr>
          <p:cNvCxnSpPr/>
          <p:nvPr/>
        </p:nvCxnSpPr>
        <p:spPr>
          <a:xfrm>
            <a:off x="4636116" y="5917360"/>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38D4FF0-D1DD-4D6F-9BC8-CF8B20E73B62}"/>
              </a:ext>
            </a:extLst>
          </p:cNvPr>
          <p:cNvSpPr txBox="1"/>
          <p:nvPr/>
        </p:nvSpPr>
        <p:spPr>
          <a:xfrm>
            <a:off x="4513699" y="5710456"/>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54" name="Rectangle 53">
            <a:extLst>
              <a:ext uri="{FF2B5EF4-FFF2-40B4-BE49-F238E27FC236}">
                <a16:creationId xmlns:a16="http://schemas.microsoft.com/office/drawing/2014/main" id="{9D306D9C-6CA9-4F7E-9E70-78D4557B3264}"/>
              </a:ext>
            </a:extLst>
          </p:cNvPr>
          <p:cNvSpPr/>
          <p:nvPr/>
        </p:nvSpPr>
        <p:spPr bwMode="auto">
          <a:xfrm>
            <a:off x="4325266" y="5957373"/>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55" name="Straight Connector 54">
            <a:extLst>
              <a:ext uri="{FF2B5EF4-FFF2-40B4-BE49-F238E27FC236}">
                <a16:creationId xmlns:a16="http://schemas.microsoft.com/office/drawing/2014/main" id="{DB305C7B-E273-4ACA-B603-3E498EE4A9B3}"/>
              </a:ext>
            </a:extLst>
          </p:cNvPr>
          <p:cNvCxnSpPr/>
          <p:nvPr/>
        </p:nvCxnSpPr>
        <p:spPr>
          <a:xfrm>
            <a:off x="4636116" y="6133797"/>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D6E8D20-4F94-4ACF-A9DA-EFD5FD98E2B6}"/>
              </a:ext>
            </a:extLst>
          </p:cNvPr>
          <p:cNvSpPr txBox="1"/>
          <p:nvPr/>
        </p:nvSpPr>
        <p:spPr>
          <a:xfrm>
            <a:off x="4513699" y="5926893"/>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57" name="Rectangle 56">
            <a:extLst>
              <a:ext uri="{FF2B5EF4-FFF2-40B4-BE49-F238E27FC236}">
                <a16:creationId xmlns:a16="http://schemas.microsoft.com/office/drawing/2014/main" id="{912C7291-9423-4A59-AD74-F2499DFECD03}"/>
              </a:ext>
            </a:extLst>
          </p:cNvPr>
          <p:cNvSpPr/>
          <p:nvPr/>
        </p:nvSpPr>
        <p:spPr bwMode="auto">
          <a:xfrm>
            <a:off x="4325266" y="6169811"/>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58" name="Straight Connector 57">
            <a:extLst>
              <a:ext uri="{FF2B5EF4-FFF2-40B4-BE49-F238E27FC236}">
                <a16:creationId xmlns:a16="http://schemas.microsoft.com/office/drawing/2014/main" id="{7DE73161-3023-4961-81FE-10CC4ED901C3}"/>
              </a:ext>
            </a:extLst>
          </p:cNvPr>
          <p:cNvCxnSpPr/>
          <p:nvPr/>
        </p:nvCxnSpPr>
        <p:spPr>
          <a:xfrm>
            <a:off x="4636116" y="6346235"/>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A4B4D46-CB4A-41C3-BB0B-3CD9029D5EE5}"/>
              </a:ext>
            </a:extLst>
          </p:cNvPr>
          <p:cNvSpPr txBox="1"/>
          <p:nvPr/>
        </p:nvSpPr>
        <p:spPr>
          <a:xfrm>
            <a:off x="4513699" y="6139331"/>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60" name="Rectangle 59">
            <a:extLst>
              <a:ext uri="{FF2B5EF4-FFF2-40B4-BE49-F238E27FC236}">
                <a16:creationId xmlns:a16="http://schemas.microsoft.com/office/drawing/2014/main" id="{0EE79B8A-EE48-4877-B16A-D6BB3400F36F}"/>
              </a:ext>
            </a:extLst>
          </p:cNvPr>
          <p:cNvSpPr/>
          <p:nvPr/>
        </p:nvSpPr>
        <p:spPr bwMode="auto">
          <a:xfrm>
            <a:off x="8034852" y="5740936"/>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61" name="Straight Connector 60">
            <a:extLst>
              <a:ext uri="{FF2B5EF4-FFF2-40B4-BE49-F238E27FC236}">
                <a16:creationId xmlns:a16="http://schemas.microsoft.com/office/drawing/2014/main" id="{6942A04C-CE84-4CC0-B25E-CC24D7E184A6}"/>
              </a:ext>
            </a:extLst>
          </p:cNvPr>
          <p:cNvCxnSpPr/>
          <p:nvPr/>
        </p:nvCxnSpPr>
        <p:spPr>
          <a:xfrm>
            <a:off x="8345702" y="5917360"/>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EB027AD2-B54C-4776-9A63-7857E59F8BEE}"/>
              </a:ext>
            </a:extLst>
          </p:cNvPr>
          <p:cNvSpPr txBox="1"/>
          <p:nvPr/>
        </p:nvSpPr>
        <p:spPr>
          <a:xfrm>
            <a:off x="8223285" y="5710456"/>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63" name="Rectangle 62">
            <a:extLst>
              <a:ext uri="{FF2B5EF4-FFF2-40B4-BE49-F238E27FC236}">
                <a16:creationId xmlns:a16="http://schemas.microsoft.com/office/drawing/2014/main" id="{8155D3D0-CBBF-4171-A8C5-57E3D5D18562}"/>
              </a:ext>
            </a:extLst>
          </p:cNvPr>
          <p:cNvSpPr/>
          <p:nvPr/>
        </p:nvSpPr>
        <p:spPr bwMode="auto">
          <a:xfrm>
            <a:off x="8034852" y="5957373"/>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64" name="Straight Connector 63">
            <a:extLst>
              <a:ext uri="{FF2B5EF4-FFF2-40B4-BE49-F238E27FC236}">
                <a16:creationId xmlns:a16="http://schemas.microsoft.com/office/drawing/2014/main" id="{6C1B94AE-E03C-4BB6-83C3-DBC289BC2723}"/>
              </a:ext>
            </a:extLst>
          </p:cNvPr>
          <p:cNvCxnSpPr/>
          <p:nvPr/>
        </p:nvCxnSpPr>
        <p:spPr>
          <a:xfrm>
            <a:off x="8345702" y="6133797"/>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1D3982D-A81C-43A0-941C-AD84CD68C2A7}"/>
              </a:ext>
            </a:extLst>
          </p:cNvPr>
          <p:cNvSpPr txBox="1"/>
          <p:nvPr/>
        </p:nvSpPr>
        <p:spPr>
          <a:xfrm>
            <a:off x="8223285" y="5926893"/>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66" name="Rectangle 65">
            <a:extLst>
              <a:ext uri="{FF2B5EF4-FFF2-40B4-BE49-F238E27FC236}">
                <a16:creationId xmlns:a16="http://schemas.microsoft.com/office/drawing/2014/main" id="{83E024B8-7DF6-492A-837B-4C88904979F8}"/>
              </a:ext>
            </a:extLst>
          </p:cNvPr>
          <p:cNvSpPr/>
          <p:nvPr/>
        </p:nvSpPr>
        <p:spPr bwMode="auto">
          <a:xfrm>
            <a:off x="8034852" y="6169811"/>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67" name="Straight Connector 66">
            <a:extLst>
              <a:ext uri="{FF2B5EF4-FFF2-40B4-BE49-F238E27FC236}">
                <a16:creationId xmlns:a16="http://schemas.microsoft.com/office/drawing/2014/main" id="{59DFC091-70DB-449C-8D7B-E295097F8591}"/>
              </a:ext>
            </a:extLst>
          </p:cNvPr>
          <p:cNvCxnSpPr/>
          <p:nvPr/>
        </p:nvCxnSpPr>
        <p:spPr>
          <a:xfrm>
            <a:off x="8345702" y="6346235"/>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E9452F1-9EB3-49B9-B936-DBFD04E22145}"/>
              </a:ext>
            </a:extLst>
          </p:cNvPr>
          <p:cNvSpPr txBox="1"/>
          <p:nvPr/>
        </p:nvSpPr>
        <p:spPr>
          <a:xfrm>
            <a:off x="8223285" y="6139331"/>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70" name="Rounded Rectangle 18">
            <a:extLst>
              <a:ext uri="{FF2B5EF4-FFF2-40B4-BE49-F238E27FC236}">
                <a16:creationId xmlns:a16="http://schemas.microsoft.com/office/drawing/2014/main" id="{BA1D5336-D906-486D-89EB-9AEA28B74CA7}"/>
              </a:ext>
            </a:extLst>
          </p:cNvPr>
          <p:cNvSpPr/>
          <p:nvPr/>
        </p:nvSpPr>
        <p:spPr bwMode="auto">
          <a:xfrm>
            <a:off x="10418592" y="664908"/>
            <a:ext cx="766351" cy="703700"/>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Overall status</a:t>
            </a:r>
          </a:p>
        </p:txBody>
      </p:sp>
      <p:grpSp>
        <p:nvGrpSpPr>
          <p:cNvPr id="71" name="Group 70">
            <a:extLst>
              <a:ext uri="{FF2B5EF4-FFF2-40B4-BE49-F238E27FC236}">
                <a16:creationId xmlns:a16="http://schemas.microsoft.com/office/drawing/2014/main" id="{6FD11813-6ABF-4982-9FC9-D3F64AB67E87}"/>
              </a:ext>
            </a:extLst>
          </p:cNvPr>
          <p:cNvGrpSpPr/>
          <p:nvPr/>
        </p:nvGrpSpPr>
        <p:grpSpPr>
          <a:xfrm>
            <a:off x="11274548" y="664907"/>
            <a:ext cx="315106" cy="703700"/>
            <a:chOff x="1447800" y="1066800"/>
            <a:chExt cx="427892" cy="955577"/>
          </a:xfrm>
        </p:grpSpPr>
        <p:sp>
          <p:nvSpPr>
            <p:cNvPr id="72" name="Rounded Rectangle 31">
              <a:extLst>
                <a:ext uri="{FF2B5EF4-FFF2-40B4-BE49-F238E27FC236}">
                  <a16:creationId xmlns:a16="http://schemas.microsoft.com/office/drawing/2014/main" id="{F80CB5F9-209E-47AB-83BC-AAB15FAC04A5}"/>
                </a:ext>
              </a:extLst>
            </p:cNvPr>
            <p:cNvSpPr/>
            <p:nvPr/>
          </p:nvSpPr>
          <p:spPr bwMode="auto">
            <a:xfrm>
              <a:off x="1447800" y="1066800"/>
              <a:ext cx="427892" cy="955577"/>
            </a:xfrm>
            <a:prstGeom prst="roundRect">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endParaRPr lang="en-US" sz="1200" dirty="0">
                <a:solidFill>
                  <a:srgbClr val="0C2870"/>
                </a:solidFill>
                <a:latin typeface="Arial" charset="0"/>
                <a:cs typeface="Times New Roman" pitchFamily="18" charset="0"/>
              </a:endParaRPr>
            </a:p>
          </p:txBody>
        </p:sp>
        <p:sp>
          <p:nvSpPr>
            <p:cNvPr id="73" name="Oval 72">
              <a:extLst>
                <a:ext uri="{FF2B5EF4-FFF2-40B4-BE49-F238E27FC236}">
                  <a16:creationId xmlns:a16="http://schemas.microsoft.com/office/drawing/2014/main" id="{06149A90-5DBF-4309-875C-18EA5EDEACBB}"/>
                </a:ext>
              </a:extLst>
            </p:cNvPr>
            <p:cNvSpPr/>
            <p:nvPr/>
          </p:nvSpPr>
          <p:spPr bwMode="auto">
            <a:xfrm>
              <a:off x="1571135" y="1195877"/>
              <a:ext cx="182880" cy="182880"/>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74" name="Oval 73">
              <a:extLst>
                <a:ext uri="{FF2B5EF4-FFF2-40B4-BE49-F238E27FC236}">
                  <a16:creationId xmlns:a16="http://schemas.microsoft.com/office/drawing/2014/main" id="{17F1BB3F-9EBB-4DE4-AF2E-5A685640153B}"/>
                </a:ext>
              </a:extLst>
            </p:cNvPr>
            <p:cNvSpPr/>
            <p:nvPr/>
          </p:nvSpPr>
          <p:spPr bwMode="auto">
            <a:xfrm>
              <a:off x="1571135" y="1453148"/>
              <a:ext cx="182880" cy="182880"/>
            </a:xfrm>
            <a:prstGeom prst="ellipse">
              <a:avLst/>
            </a:prstGeom>
            <a:solidFill>
              <a:srgbClr val="FFC000"/>
            </a:solidFill>
            <a:ln/>
            <a:effectLst>
              <a:glow rad="50800">
                <a:srgbClr val="FFC000">
                  <a:alpha val="60000"/>
                </a:srgbClr>
              </a:glow>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75" name="Oval 74">
              <a:extLst>
                <a:ext uri="{FF2B5EF4-FFF2-40B4-BE49-F238E27FC236}">
                  <a16:creationId xmlns:a16="http://schemas.microsoft.com/office/drawing/2014/main" id="{05EB4B7B-7417-4F70-B8B4-017536BEF027}"/>
                </a:ext>
              </a:extLst>
            </p:cNvPr>
            <p:cNvSpPr/>
            <p:nvPr/>
          </p:nvSpPr>
          <p:spPr bwMode="auto">
            <a:xfrm>
              <a:off x="1571135" y="1710419"/>
              <a:ext cx="182880" cy="182880"/>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grpSp>
      <p:sp>
        <p:nvSpPr>
          <p:cNvPr id="2" name="Rectangle: Rounded Corners 3">
            <a:extLst>
              <a:ext uri="{FF2B5EF4-FFF2-40B4-BE49-F238E27FC236}">
                <a16:creationId xmlns:a16="http://schemas.microsoft.com/office/drawing/2014/main" id="{2913FD63-731F-5FD7-95F4-B9E6A6A5C667}"/>
              </a:ext>
            </a:extLst>
          </p:cNvPr>
          <p:cNvSpPr/>
          <p:nvPr/>
        </p:nvSpPr>
        <p:spPr>
          <a:xfrm rot="635576">
            <a:off x="10481269" y="212594"/>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26010567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normAutofit/>
          </a:bodyPr>
          <a:lstStyle/>
          <a:p>
            <a:pPr algn="l"/>
            <a:r>
              <a:rPr lang="de-DE" kern="0" dirty="0">
                <a:solidFill>
                  <a:schemeClr val="tx2"/>
                </a:solidFill>
                <a:latin typeface="+mj-lt"/>
                <a:cs typeface="+mj-cs"/>
              </a:rPr>
              <a:t>Best </a:t>
            </a:r>
            <a:r>
              <a:rPr lang="de-DE" kern="0" dirty="0" err="1">
                <a:solidFill>
                  <a:schemeClr val="tx2"/>
                </a:solidFill>
                <a:latin typeface="+mj-lt"/>
                <a:cs typeface="+mj-cs"/>
              </a:rPr>
              <a:t>practices</a:t>
            </a:r>
            <a:r>
              <a:rPr lang="de-DE" kern="0" dirty="0">
                <a:solidFill>
                  <a:schemeClr val="tx2"/>
                </a:solidFill>
                <a:latin typeface="+mj-lt"/>
                <a:cs typeface="+mj-cs"/>
              </a:rPr>
              <a:t> </a:t>
            </a:r>
            <a:r>
              <a:rPr lang="de-DE" kern="0" dirty="0" err="1">
                <a:solidFill>
                  <a:schemeClr val="tx2"/>
                </a:solidFill>
                <a:latin typeface="+mj-lt"/>
                <a:cs typeface="+mj-cs"/>
              </a:rPr>
              <a:t>for</a:t>
            </a:r>
            <a:r>
              <a:rPr lang="de-DE" kern="0" dirty="0">
                <a:solidFill>
                  <a:schemeClr val="tx2"/>
                </a:solidFill>
                <a:latin typeface="+mj-lt"/>
                <a:cs typeface="+mj-cs"/>
              </a:rPr>
              <a:t> </a:t>
            </a:r>
            <a:r>
              <a:rPr lang="de-DE" kern="0" dirty="0" err="1">
                <a:solidFill>
                  <a:schemeClr val="tx2"/>
                </a:solidFill>
                <a:latin typeface="+mj-lt"/>
                <a:cs typeface="+mj-cs"/>
              </a:rPr>
              <a:t>leading</a:t>
            </a:r>
            <a:r>
              <a:rPr lang="de-DE" kern="0" dirty="0">
                <a:solidFill>
                  <a:schemeClr val="tx2"/>
                </a:solidFill>
                <a:latin typeface="+mj-lt"/>
                <a:cs typeface="+mj-cs"/>
              </a:rPr>
              <a:t> </a:t>
            </a:r>
            <a:r>
              <a:rPr lang="de-DE" kern="0" dirty="0" err="1">
                <a:solidFill>
                  <a:schemeClr val="tx2"/>
                </a:solidFill>
                <a:latin typeface="+mj-lt"/>
                <a:cs typeface="+mj-cs"/>
              </a:rPr>
              <a:t>change</a:t>
            </a:r>
            <a:r>
              <a:rPr lang="de-DE" kern="0" dirty="0">
                <a:solidFill>
                  <a:schemeClr val="tx2"/>
                </a:solidFill>
                <a:latin typeface="+mj-lt"/>
                <a:cs typeface="+mj-cs"/>
              </a:rPr>
              <a:t> (1/3)</a:t>
            </a:r>
            <a:endParaRPr lang="en-GB" kern="0" dirty="0">
              <a:solidFill>
                <a:schemeClr val="tx2"/>
              </a:solidFill>
              <a:latin typeface="+mj-lt"/>
              <a:cs typeface="+mj-cs"/>
            </a:endParaRPr>
          </a:p>
        </p:txBody>
      </p:sp>
      <p:sp>
        <p:nvSpPr>
          <p:cNvPr id="4" name="Textplatzhalter 3">
            <a:extLst>
              <a:ext uri="{FF2B5EF4-FFF2-40B4-BE49-F238E27FC236}">
                <a16:creationId xmlns:a16="http://schemas.microsoft.com/office/drawing/2014/main" id="{54A4C91C-7076-EB44-4615-F96D8EA32CCF}"/>
              </a:ext>
            </a:extLst>
          </p:cNvPr>
          <p:cNvSpPr>
            <a:spLocks noGrp="1"/>
          </p:cNvSpPr>
          <p:nvPr>
            <p:ph type="body" sz="quarter" idx="10"/>
          </p:nvPr>
        </p:nvSpPr>
        <p:spPr>
          <a:xfrm>
            <a:off x="508001" y="1619830"/>
            <a:ext cx="11079163" cy="4526970"/>
          </a:xfrm>
        </p:spPr>
        <p:txBody>
          <a:bodyPr lIns="90000">
            <a:noAutofit/>
          </a:bodyPr>
          <a:lstStyle/>
          <a:p>
            <a:pPr marL="171450" indent="-171450">
              <a:lnSpc>
                <a:spcPct val="100000"/>
              </a:lnSpc>
              <a:buFont typeface="Arial" panose="020B0604020202020204" pitchFamily="34" charset="0"/>
              <a:buChar char="•"/>
            </a:pPr>
            <a:r>
              <a:rPr lang="de-DE" sz="1300" b="1" dirty="0" err="1">
                <a:effectLst/>
                <a:latin typeface="+mn-lt"/>
              </a:rPr>
              <a:t>Provide</a:t>
            </a:r>
            <a:r>
              <a:rPr lang="de-DE" sz="1300" b="1" dirty="0">
                <a:effectLst/>
                <a:latin typeface="+mn-lt"/>
              </a:rPr>
              <a:t> </a:t>
            </a:r>
            <a:r>
              <a:rPr lang="de-DE" sz="1300" b="1" dirty="0" err="1">
                <a:effectLst/>
                <a:latin typeface="+mn-lt"/>
              </a:rPr>
              <a:t>information</a:t>
            </a:r>
            <a:r>
              <a:rPr lang="de-DE" sz="1300" b="1" dirty="0">
                <a:effectLst/>
                <a:latin typeface="+mn-lt"/>
              </a:rPr>
              <a:t>, </a:t>
            </a:r>
            <a:r>
              <a:rPr lang="de-DE" sz="1300" b="1" dirty="0" err="1">
                <a:effectLst/>
                <a:latin typeface="+mn-lt"/>
              </a:rPr>
              <a:t>what</a:t>
            </a:r>
            <a:r>
              <a:rPr lang="de-DE" sz="1300" b="1" dirty="0">
                <a:effectLst/>
                <a:latin typeface="+mn-lt"/>
              </a:rPr>
              <a:t> </a:t>
            </a:r>
            <a:r>
              <a:rPr lang="de-DE" sz="1300" b="1" dirty="0" err="1">
                <a:effectLst/>
                <a:latin typeface="+mn-lt"/>
              </a:rPr>
              <a:t>you</a:t>
            </a:r>
            <a:r>
              <a:rPr lang="de-DE" sz="1300" b="1" dirty="0">
                <a:effectLst/>
                <a:latin typeface="+mn-lt"/>
              </a:rPr>
              <a:t> </a:t>
            </a:r>
            <a:r>
              <a:rPr lang="de-DE" sz="1300" b="1" dirty="0" err="1">
                <a:effectLst/>
                <a:latin typeface="+mn-lt"/>
              </a:rPr>
              <a:t>know</a:t>
            </a:r>
            <a:r>
              <a:rPr lang="de-DE" sz="1300" b="1" dirty="0">
                <a:effectLst/>
                <a:latin typeface="+mn-lt"/>
              </a:rPr>
              <a:t>, </a:t>
            </a:r>
            <a:r>
              <a:rPr lang="de-DE" sz="1300" b="1" dirty="0" err="1">
                <a:effectLst/>
                <a:latin typeface="+mn-lt"/>
              </a:rPr>
              <a:t>what</a:t>
            </a:r>
            <a:r>
              <a:rPr lang="de-DE" sz="1300" b="1" dirty="0">
                <a:effectLst/>
                <a:latin typeface="+mn-lt"/>
              </a:rPr>
              <a:t> </a:t>
            </a:r>
            <a:r>
              <a:rPr lang="de-DE" sz="1300" b="1" dirty="0" err="1">
                <a:effectLst/>
                <a:latin typeface="+mn-lt"/>
              </a:rPr>
              <a:t>you</a:t>
            </a:r>
            <a:r>
              <a:rPr lang="de-DE" sz="1300" b="1" dirty="0">
                <a:effectLst/>
                <a:latin typeface="+mn-lt"/>
              </a:rPr>
              <a:t> </a:t>
            </a:r>
            <a:r>
              <a:rPr lang="de-DE" sz="1300" b="1" dirty="0" err="1">
                <a:effectLst/>
                <a:latin typeface="+mn-lt"/>
              </a:rPr>
              <a:t>don’t</a:t>
            </a:r>
            <a:r>
              <a:rPr lang="de-DE" sz="1300" b="1" dirty="0">
                <a:effectLst/>
                <a:latin typeface="+mn-lt"/>
              </a:rPr>
              <a:t>, </a:t>
            </a:r>
            <a:r>
              <a:rPr lang="de-DE" sz="1300" b="1" dirty="0" err="1">
                <a:effectLst/>
                <a:latin typeface="+mn-lt"/>
              </a:rPr>
              <a:t>when</a:t>
            </a:r>
            <a:r>
              <a:rPr lang="de-DE" sz="1300" b="1" dirty="0">
                <a:effectLst/>
                <a:latin typeface="+mn-lt"/>
              </a:rPr>
              <a:t> </a:t>
            </a:r>
            <a:r>
              <a:rPr lang="de-DE" sz="1300" b="1" dirty="0" err="1">
                <a:effectLst/>
                <a:latin typeface="+mn-lt"/>
              </a:rPr>
              <a:t>to</a:t>
            </a:r>
            <a:r>
              <a:rPr lang="de-DE" sz="1300" b="1" dirty="0">
                <a:effectLst/>
                <a:latin typeface="+mn-lt"/>
              </a:rPr>
              <a:t> </a:t>
            </a:r>
            <a:r>
              <a:rPr lang="de-DE" sz="1300" b="1" dirty="0" err="1">
                <a:effectLst/>
                <a:latin typeface="+mn-lt"/>
              </a:rPr>
              <a:t>expect</a:t>
            </a:r>
            <a:r>
              <a:rPr lang="de-DE" sz="1300" b="1" dirty="0">
                <a:effectLst/>
                <a:latin typeface="+mn-lt"/>
              </a:rPr>
              <a:t> </a:t>
            </a:r>
            <a:r>
              <a:rPr lang="de-DE" sz="1300" b="1" dirty="0" err="1">
                <a:effectLst/>
                <a:latin typeface="+mn-lt"/>
              </a:rPr>
              <a:t>updates</a:t>
            </a:r>
            <a:r>
              <a:rPr lang="de-DE" sz="1300" b="1" dirty="0">
                <a:latin typeface="+mn-lt"/>
              </a:rPr>
              <a:t>: </a:t>
            </a:r>
            <a:r>
              <a:rPr lang="de-DE" sz="1300" dirty="0" err="1">
                <a:effectLst/>
                <a:latin typeface="+mn-lt"/>
              </a:rPr>
              <a:t>Employees</a:t>
            </a:r>
            <a:r>
              <a:rPr lang="de-DE" sz="1300" dirty="0">
                <a:effectLst/>
                <a:latin typeface="+mn-lt"/>
              </a:rPr>
              <a:t> </a:t>
            </a:r>
            <a:r>
              <a:rPr lang="de-DE" sz="1300" dirty="0" err="1">
                <a:effectLst/>
                <a:latin typeface="+mn-lt"/>
              </a:rPr>
              <a:t>need</a:t>
            </a:r>
            <a:r>
              <a:rPr lang="de-DE" sz="1300" dirty="0">
                <a:effectLst/>
                <a:latin typeface="+mn-lt"/>
              </a:rPr>
              <a:t> all </a:t>
            </a:r>
            <a:r>
              <a:rPr lang="de-DE" sz="1300" dirty="0" err="1">
                <a:effectLst/>
                <a:latin typeface="+mn-lt"/>
              </a:rPr>
              <a:t>available</a:t>
            </a:r>
            <a:r>
              <a:rPr lang="de-DE" sz="1300" dirty="0">
                <a:effectLst/>
                <a:latin typeface="+mn-lt"/>
              </a:rPr>
              <a:t> </a:t>
            </a:r>
            <a:r>
              <a:rPr lang="de-DE" sz="1300" dirty="0" err="1">
                <a:effectLst/>
                <a:latin typeface="+mn-lt"/>
              </a:rPr>
              <a:t>information</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make</a:t>
            </a:r>
            <a:r>
              <a:rPr lang="de-DE" sz="1300" dirty="0">
                <a:effectLst/>
                <a:latin typeface="+mn-lt"/>
              </a:rPr>
              <a:t> </a:t>
            </a:r>
            <a:r>
              <a:rPr lang="de-DE" sz="1300" dirty="0" err="1">
                <a:effectLst/>
                <a:latin typeface="+mn-lt"/>
              </a:rPr>
              <a:t>realistic</a:t>
            </a:r>
            <a:r>
              <a:rPr lang="de-DE" sz="1300" dirty="0">
                <a:effectLst/>
                <a:latin typeface="+mn-lt"/>
              </a:rPr>
              <a:t> </a:t>
            </a:r>
            <a:r>
              <a:rPr lang="de-DE" sz="1300" dirty="0" err="1">
                <a:effectLst/>
                <a:latin typeface="+mn-lt"/>
              </a:rPr>
              <a:t>assessments</a:t>
            </a:r>
            <a:r>
              <a:rPr lang="de-DE" sz="1300" dirty="0">
                <a:effectLst/>
                <a:latin typeface="+mn-lt"/>
              </a:rPr>
              <a:t> and </a:t>
            </a:r>
            <a:r>
              <a:rPr lang="de-DE" sz="1300" dirty="0" err="1">
                <a:effectLst/>
                <a:latin typeface="+mn-lt"/>
              </a:rPr>
              <a:t>effective</a:t>
            </a:r>
            <a:r>
              <a:rPr lang="de-DE" sz="1300" dirty="0">
                <a:effectLst/>
                <a:latin typeface="+mn-lt"/>
              </a:rPr>
              <a:t> </a:t>
            </a:r>
            <a:r>
              <a:rPr lang="de-DE" sz="1300" dirty="0" err="1">
                <a:effectLst/>
                <a:latin typeface="+mn-lt"/>
              </a:rPr>
              <a:t>plans</a:t>
            </a:r>
            <a:r>
              <a:rPr lang="de-DE" sz="1300" dirty="0">
                <a:effectLst/>
                <a:latin typeface="+mn-lt"/>
              </a:rPr>
              <a:t>. Share </a:t>
            </a:r>
            <a:r>
              <a:rPr lang="de-DE" sz="1300" dirty="0" err="1">
                <a:effectLst/>
                <a:latin typeface="+mn-lt"/>
              </a:rPr>
              <a:t>what</a:t>
            </a:r>
            <a:r>
              <a:rPr lang="de-DE" sz="1300" dirty="0">
                <a:effectLst/>
                <a:latin typeface="+mn-lt"/>
              </a:rPr>
              <a:t> </a:t>
            </a:r>
            <a:r>
              <a:rPr lang="de-DE" sz="1300" dirty="0" err="1">
                <a:effectLst/>
                <a:latin typeface="+mn-lt"/>
              </a:rPr>
              <a:t>information</a:t>
            </a:r>
            <a:r>
              <a:rPr lang="de-DE" sz="1300" dirty="0">
                <a:effectLst/>
                <a:latin typeface="+mn-lt"/>
              </a:rPr>
              <a:t> </a:t>
            </a:r>
            <a:r>
              <a:rPr lang="de-DE" sz="1300" dirty="0" err="1">
                <a:effectLst/>
                <a:latin typeface="+mn-lt"/>
              </a:rPr>
              <a:t>you</a:t>
            </a:r>
            <a:r>
              <a:rPr lang="de-DE" sz="1300" dirty="0">
                <a:effectLst/>
                <a:latin typeface="+mn-lt"/>
              </a:rPr>
              <a:t> </a:t>
            </a:r>
            <a:r>
              <a:rPr lang="de-DE" sz="1300" dirty="0" err="1">
                <a:effectLst/>
                <a:latin typeface="+mn-lt"/>
              </a:rPr>
              <a:t>have</a:t>
            </a:r>
            <a:r>
              <a:rPr lang="de-DE" sz="1300" dirty="0">
                <a:effectLst/>
                <a:latin typeface="+mn-lt"/>
              </a:rPr>
              <a:t> </a:t>
            </a:r>
            <a:r>
              <a:rPr lang="de-DE" sz="1300" dirty="0" err="1">
                <a:effectLst/>
                <a:latin typeface="+mn-lt"/>
              </a:rPr>
              <a:t>when</a:t>
            </a:r>
            <a:r>
              <a:rPr lang="de-DE" sz="1300" dirty="0">
                <a:effectLst/>
                <a:latin typeface="+mn-lt"/>
              </a:rPr>
              <a:t> </a:t>
            </a:r>
            <a:r>
              <a:rPr lang="de-DE" sz="1300" dirty="0" err="1">
                <a:effectLst/>
                <a:latin typeface="+mn-lt"/>
              </a:rPr>
              <a:t>you</a:t>
            </a:r>
            <a:r>
              <a:rPr lang="de-DE" sz="1300" dirty="0">
                <a:effectLst/>
                <a:latin typeface="+mn-lt"/>
              </a:rPr>
              <a:t> </a:t>
            </a:r>
            <a:r>
              <a:rPr lang="de-DE" sz="1300" dirty="0" err="1">
                <a:effectLst/>
                <a:latin typeface="+mn-lt"/>
              </a:rPr>
              <a:t>have</a:t>
            </a:r>
            <a:r>
              <a:rPr lang="de-DE" sz="1300" dirty="0">
                <a:effectLst/>
                <a:latin typeface="+mn-lt"/>
              </a:rPr>
              <a:t> </a:t>
            </a:r>
            <a:r>
              <a:rPr lang="de-DE" sz="1300" dirty="0" err="1">
                <a:effectLst/>
                <a:latin typeface="+mn-lt"/>
              </a:rPr>
              <a:t>it</a:t>
            </a:r>
            <a:r>
              <a:rPr lang="de-DE" sz="1300" dirty="0">
                <a:effectLst/>
                <a:latin typeface="+mn-lt"/>
              </a:rPr>
              <a:t>: </a:t>
            </a:r>
            <a:r>
              <a:rPr lang="de-DE" sz="1300" dirty="0" err="1">
                <a:effectLst/>
                <a:latin typeface="+mn-lt"/>
              </a:rPr>
              <a:t>what</a:t>
            </a:r>
            <a:r>
              <a:rPr lang="de-DE" sz="1300" dirty="0">
                <a:effectLst/>
                <a:latin typeface="+mn-lt"/>
              </a:rPr>
              <a:t> </a:t>
            </a:r>
            <a:r>
              <a:rPr lang="de-DE" sz="1300" dirty="0" err="1">
                <a:effectLst/>
                <a:latin typeface="+mn-lt"/>
              </a:rPr>
              <a:t>is</a:t>
            </a:r>
            <a:r>
              <a:rPr lang="de-DE" sz="1300" dirty="0">
                <a:effectLst/>
                <a:latin typeface="+mn-lt"/>
              </a:rPr>
              <a:t> </a:t>
            </a:r>
            <a:r>
              <a:rPr lang="de-DE" sz="1300" dirty="0" err="1">
                <a:effectLst/>
                <a:latin typeface="+mn-lt"/>
              </a:rPr>
              <a:t>changing</a:t>
            </a:r>
            <a:r>
              <a:rPr lang="de-DE" sz="1300" dirty="0">
                <a:effectLst/>
                <a:latin typeface="+mn-lt"/>
              </a:rPr>
              <a:t>, </a:t>
            </a:r>
            <a:r>
              <a:rPr lang="de-DE" sz="1300" dirty="0" err="1">
                <a:effectLst/>
                <a:latin typeface="+mn-lt"/>
              </a:rPr>
              <a:t>what</a:t>
            </a:r>
            <a:r>
              <a:rPr lang="de-DE" sz="1300" dirty="0">
                <a:effectLst/>
                <a:latin typeface="+mn-lt"/>
              </a:rPr>
              <a:t> </a:t>
            </a:r>
            <a:r>
              <a:rPr lang="de-DE" sz="1300" dirty="0" err="1">
                <a:effectLst/>
                <a:latin typeface="+mn-lt"/>
              </a:rPr>
              <a:t>is</a:t>
            </a:r>
            <a:r>
              <a:rPr lang="de-DE" sz="1300" dirty="0">
                <a:effectLst/>
                <a:latin typeface="+mn-lt"/>
              </a:rPr>
              <a:t> not, </a:t>
            </a:r>
            <a:r>
              <a:rPr lang="de-DE" sz="1300" dirty="0" err="1">
                <a:effectLst/>
                <a:latin typeface="+mn-lt"/>
              </a:rPr>
              <a:t>what</a:t>
            </a:r>
            <a:r>
              <a:rPr lang="de-DE" sz="1300" dirty="0">
                <a:effectLst/>
                <a:latin typeface="+mn-lt"/>
              </a:rPr>
              <a:t> </a:t>
            </a:r>
            <a:r>
              <a:rPr lang="de-DE" sz="1300" dirty="0" err="1">
                <a:effectLst/>
                <a:latin typeface="+mn-lt"/>
              </a:rPr>
              <a:t>is</a:t>
            </a:r>
            <a:r>
              <a:rPr lang="de-DE" sz="1300" dirty="0">
                <a:effectLst/>
                <a:latin typeface="+mn-lt"/>
              </a:rPr>
              <a:t> </a:t>
            </a:r>
            <a:r>
              <a:rPr lang="de-DE" sz="1300" dirty="0" err="1">
                <a:effectLst/>
                <a:latin typeface="+mn-lt"/>
              </a:rPr>
              <a:t>known</a:t>
            </a:r>
            <a:r>
              <a:rPr lang="de-DE" sz="1300" dirty="0">
                <a:effectLst/>
                <a:latin typeface="+mn-lt"/>
              </a:rPr>
              <a:t>, </a:t>
            </a:r>
            <a:r>
              <a:rPr lang="de-DE" sz="1300" dirty="0" err="1">
                <a:effectLst/>
                <a:latin typeface="+mn-lt"/>
              </a:rPr>
              <a:t>what</a:t>
            </a:r>
            <a:r>
              <a:rPr lang="de-DE" sz="1300" dirty="0">
                <a:effectLst/>
                <a:latin typeface="+mn-lt"/>
              </a:rPr>
              <a:t> </a:t>
            </a:r>
            <a:r>
              <a:rPr lang="de-DE" sz="1300" dirty="0" err="1">
                <a:effectLst/>
                <a:latin typeface="+mn-lt"/>
              </a:rPr>
              <a:t>is</a:t>
            </a:r>
            <a:r>
              <a:rPr lang="de-DE" sz="1300" dirty="0">
                <a:effectLst/>
                <a:latin typeface="+mn-lt"/>
              </a:rPr>
              <a:t> </a:t>
            </a:r>
            <a:r>
              <a:rPr lang="de-DE" sz="1300" dirty="0" err="1">
                <a:effectLst/>
                <a:latin typeface="+mn-lt"/>
              </a:rPr>
              <a:t>unknown</a:t>
            </a:r>
            <a:r>
              <a:rPr lang="de-DE" sz="1300" dirty="0">
                <a:effectLst/>
                <a:latin typeface="+mn-lt"/>
              </a:rPr>
              <a:t>, </a:t>
            </a:r>
            <a:r>
              <a:rPr lang="de-DE" sz="1300" dirty="0" err="1">
                <a:effectLst/>
                <a:latin typeface="+mn-lt"/>
              </a:rPr>
              <a:t>when</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expect</a:t>
            </a:r>
            <a:r>
              <a:rPr lang="de-DE" sz="1300" dirty="0">
                <a:effectLst/>
                <a:latin typeface="+mn-lt"/>
              </a:rPr>
              <a:t> </a:t>
            </a:r>
            <a:r>
              <a:rPr lang="de-DE" sz="1300" dirty="0" err="1">
                <a:effectLst/>
                <a:latin typeface="+mn-lt"/>
              </a:rPr>
              <a:t>updates</a:t>
            </a:r>
            <a:r>
              <a:rPr lang="de-DE" sz="1300" dirty="0">
                <a:effectLst/>
                <a:latin typeface="+mn-lt"/>
              </a:rPr>
              <a:t>. </a:t>
            </a:r>
            <a:endParaRPr lang="de-DE" sz="1300" dirty="0">
              <a:latin typeface="+mn-lt"/>
            </a:endParaRPr>
          </a:p>
          <a:p>
            <a:pPr marL="171450" indent="-171450">
              <a:lnSpc>
                <a:spcPct val="100000"/>
              </a:lnSpc>
              <a:buFont typeface="Arial" panose="020B0604020202020204" pitchFamily="34" charset="0"/>
              <a:buChar char="•"/>
            </a:pPr>
            <a:r>
              <a:rPr lang="de-DE" sz="1300" b="1" dirty="0">
                <a:effectLst/>
                <a:latin typeface="+mn-lt"/>
              </a:rPr>
              <a:t>Display a positive </a:t>
            </a:r>
            <a:r>
              <a:rPr lang="de-DE" sz="1300" b="1" dirty="0" err="1">
                <a:effectLst/>
                <a:latin typeface="+mn-lt"/>
              </a:rPr>
              <a:t>attitude</a:t>
            </a:r>
            <a:r>
              <a:rPr lang="de-DE" sz="1300" b="1" dirty="0">
                <a:latin typeface="+mn-lt"/>
              </a:rPr>
              <a:t>: </a:t>
            </a:r>
            <a:r>
              <a:rPr lang="de-DE" sz="1300" dirty="0">
                <a:effectLst/>
                <a:latin typeface="+mn-lt"/>
              </a:rPr>
              <a:t>As </a:t>
            </a:r>
            <a:r>
              <a:rPr lang="de-DE" sz="1300" dirty="0" err="1">
                <a:effectLst/>
                <a:latin typeface="+mn-lt"/>
              </a:rPr>
              <a:t>the</a:t>
            </a:r>
            <a:r>
              <a:rPr lang="de-DE" sz="1300" dirty="0">
                <a:effectLst/>
                <a:latin typeface="+mn-lt"/>
              </a:rPr>
              <a:t> </a:t>
            </a:r>
            <a:r>
              <a:rPr lang="de-DE" sz="1300" dirty="0" err="1">
                <a:effectLst/>
                <a:latin typeface="+mn-lt"/>
              </a:rPr>
              <a:t>leader</a:t>
            </a:r>
            <a:r>
              <a:rPr lang="de-DE" sz="1300" dirty="0">
                <a:effectLst/>
                <a:latin typeface="+mn-lt"/>
              </a:rPr>
              <a:t>, </a:t>
            </a:r>
            <a:r>
              <a:rPr lang="de-DE" sz="1300" dirty="0" err="1">
                <a:effectLst/>
                <a:latin typeface="+mn-lt"/>
              </a:rPr>
              <a:t>you</a:t>
            </a:r>
            <a:r>
              <a:rPr lang="de-DE" sz="1300" dirty="0">
                <a:effectLst/>
                <a:latin typeface="+mn-lt"/>
              </a:rPr>
              <a:t> </a:t>
            </a:r>
            <a:r>
              <a:rPr lang="de-DE" sz="1300" dirty="0" err="1">
                <a:effectLst/>
                <a:latin typeface="+mn-lt"/>
              </a:rPr>
              <a:t>are</a:t>
            </a:r>
            <a:r>
              <a:rPr lang="de-DE" sz="1300" dirty="0">
                <a:effectLst/>
                <a:latin typeface="+mn-lt"/>
              </a:rPr>
              <a:t> in a </a:t>
            </a:r>
            <a:r>
              <a:rPr lang="de-DE" sz="1300" dirty="0" err="1">
                <a:effectLst/>
                <a:latin typeface="+mn-lt"/>
              </a:rPr>
              <a:t>positon</a:t>
            </a:r>
            <a:r>
              <a:rPr lang="de-DE" sz="1300" dirty="0">
                <a:effectLst/>
                <a:latin typeface="+mn-lt"/>
              </a:rPr>
              <a:t> </a:t>
            </a:r>
            <a:r>
              <a:rPr lang="de-DE" sz="1300" dirty="0" err="1">
                <a:effectLst/>
                <a:latin typeface="+mn-lt"/>
              </a:rPr>
              <a:t>of</a:t>
            </a:r>
            <a:r>
              <a:rPr lang="de-DE" sz="1300" dirty="0">
                <a:effectLst/>
                <a:latin typeface="+mn-lt"/>
              </a:rPr>
              <a:t> </a:t>
            </a:r>
            <a:r>
              <a:rPr lang="de-DE" sz="1300" dirty="0" err="1">
                <a:effectLst/>
                <a:latin typeface="+mn-lt"/>
              </a:rPr>
              <a:t>great</a:t>
            </a:r>
            <a:r>
              <a:rPr lang="de-DE" sz="1300" dirty="0">
                <a:effectLst/>
                <a:latin typeface="+mn-lt"/>
              </a:rPr>
              <a:t> </a:t>
            </a:r>
            <a:r>
              <a:rPr lang="de-DE" sz="1300" dirty="0" err="1">
                <a:effectLst/>
                <a:latin typeface="+mn-lt"/>
              </a:rPr>
              <a:t>influence</a:t>
            </a:r>
            <a:r>
              <a:rPr lang="de-DE" sz="1300" dirty="0">
                <a:effectLst/>
                <a:latin typeface="+mn-lt"/>
              </a:rPr>
              <a:t>. In a sense </a:t>
            </a:r>
            <a:r>
              <a:rPr lang="de-DE" sz="1300" dirty="0" err="1">
                <a:effectLst/>
                <a:latin typeface="+mn-lt"/>
              </a:rPr>
              <a:t>you</a:t>
            </a:r>
            <a:r>
              <a:rPr lang="de-DE" sz="1300" dirty="0">
                <a:effectLst/>
                <a:latin typeface="+mn-lt"/>
              </a:rPr>
              <a:t> </a:t>
            </a:r>
            <a:r>
              <a:rPr lang="de-DE" sz="1300" dirty="0" err="1">
                <a:effectLst/>
                <a:latin typeface="+mn-lt"/>
              </a:rPr>
              <a:t>are</a:t>
            </a:r>
            <a:r>
              <a:rPr lang="de-DE" sz="1300" dirty="0">
                <a:effectLst/>
                <a:latin typeface="+mn-lt"/>
              </a:rPr>
              <a:t> </a:t>
            </a:r>
            <a:r>
              <a:rPr lang="de-DE" sz="1300" dirty="0" err="1">
                <a:effectLst/>
                <a:latin typeface="+mn-lt"/>
              </a:rPr>
              <a:t>your</a:t>
            </a:r>
            <a:r>
              <a:rPr lang="de-DE" sz="1300" dirty="0">
                <a:effectLst/>
                <a:latin typeface="+mn-lt"/>
              </a:rPr>
              <a:t> </a:t>
            </a:r>
            <a:r>
              <a:rPr lang="de-DE" sz="1300" dirty="0" err="1">
                <a:effectLst/>
                <a:latin typeface="+mn-lt"/>
              </a:rPr>
              <a:t>team’s</a:t>
            </a:r>
            <a:r>
              <a:rPr lang="de-DE" sz="1300" dirty="0">
                <a:effectLst/>
                <a:latin typeface="+mn-lt"/>
              </a:rPr>
              <a:t> North Star. Even </a:t>
            </a:r>
            <a:r>
              <a:rPr lang="de-DE" sz="1300" dirty="0" err="1">
                <a:effectLst/>
                <a:latin typeface="+mn-lt"/>
              </a:rPr>
              <a:t>if</a:t>
            </a:r>
            <a:r>
              <a:rPr lang="de-DE" sz="1300" dirty="0">
                <a:effectLst/>
                <a:latin typeface="+mn-lt"/>
              </a:rPr>
              <a:t> </a:t>
            </a:r>
            <a:r>
              <a:rPr lang="de-DE" sz="1300" dirty="0" err="1">
                <a:effectLst/>
                <a:latin typeface="+mn-lt"/>
              </a:rPr>
              <a:t>you</a:t>
            </a:r>
            <a:r>
              <a:rPr lang="de-DE" sz="1300" dirty="0">
                <a:effectLst/>
                <a:latin typeface="+mn-lt"/>
              </a:rPr>
              <a:t> </a:t>
            </a:r>
            <a:r>
              <a:rPr lang="de-DE" sz="1300" dirty="0" err="1">
                <a:effectLst/>
                <a:latin typeface="+mn-lt"/>
              </a:rPr>
              <a:t>are</a:t>
            </a:r>
            <a:r>
              <a:rPr lang="de-DE" sz="1300" dirty="0">
                <a:effectLst/>
                <a:latin typeface="+mn-lt"/>
              </a:rPr>
              <a:t> not </a:t>
            </a:r>
            <a:r>
              <a:rPr lang="de-DE" sz="1300" dirty="0" err="1">
                <a:effectLst/>
                <a:latin typeface="+mn-lt"/>
              </a:rPr>
              <a:t>yet</a:t>
            </a:r>
            <a:r>
              <a:rPr lang="de-DE" sz="1300" dirty="0">
                <a:effectLst/>
                <a:latin typeface="+mn-lt"/>
              </a:rPr>
              <a:t> fully </a:t>
            </a:r>
            <a:r>
              <a:rPr lang="de-DE" sz="1300" dirty="0" err="1">
                <a:effectLst/>
                <a:latin typeface="+mn-lt"/>
              </a:rPr>
              <a:t>onboard</a:t>
            </a:r>
            <a:r>
              <a:rPr lang="de-DE" sz="1300" dirty="0">
                <a:effectLst/>
                <a:latin typeface="+mn-lt"/>
              </a:rPr>
              <a:t> </a:t>
            </a:r>
            <a:r>
              <a:rPr lang="de-DE" sz="1300" dirty="0" err="1">
                <a:effectLst/>
                <a:latin typeface="+mn-lt"/>
              </a:rPr>
              <a:t>with</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change</a:t>
            </a:r>
            <a:r>
              <a:rPr lang="de-DE" sz="1300" dirty="0">
                <a:effectLst/>
                <a:latin typeface="+mn-lt"/>
              </a:rPr>
              <a:t>, </a:t>
            </a:r>
            <a:r>
              <a:rPr lang="de-DE" sz="1300" dirty="0" err="1">
                <a:effectLst/>
                <a:latin typeface="+mn-lt"/>
              </a:rPr>
              <a:t>display</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your</a:t>
            </a:r>
            <a:r>
              <a:rPr lang="de-DE" sz="1300" dirty="0">
                <a:effectLst/>
                <a:latin typeface="+mn-lt"/>
              </a:rPr>
              <a:t> </a:t>
            </a:r>
            <a:r>
              <a:rPr lang="de-DE" sz="1300" dirty="0" err="1">
                <a:effectLst/>
                <a:latin typeface="+mn-lt"/>
              </a:rPr>
              <a:t>team</a:t>
            </a:r>
            <a:r>
              <a:rPr lang="de-DE" sz="1300" dirty="0">
                <a:effectLst/>
                <a:latin typeface="+mn-lt"/>
              </a:rPr>
              <a:t> an </a:t>
            </a:r>
            <a:r>
              <a:rPr lang="de-DE" sz="1300" dirty="0" err="1">
                <a:effectLst/>
                <a:latin typeface="+mn-lt"/>
              </a:rPr>
              <a:t>attitude</a:t>
            </a:r>
            <a:r>
              <a:rPr lang="de-DE" sz="1300" dirty="0">
                <a:effectLst/>
                <a:latin typeface="+mn-lt"/>
              </a:rPr>
              <a:t> </a:t>
            </a:r>
            <a:r>
              <a:rPr lang="de-DE" sz="1300" dirty="0" err="1">
                <a:effectLst/>
                <a:latin typeface="+mn-lt"/>
              </a:rPr>
              <a:t>that</a:t>
            </a:r>
            <a:r>
              <a:rPr lang="de-DE" sz="1300" dirty="0">
                <a:effectLst/>
                <a:latin typeface="+mn-lt"/>
              </a:rPr>
              <a:t> </a:t>
            </a:r>
            <a:r>
              <a:rPr lang="de-DE" sz="1300" dirty="0" err="1">
                <a:effectLst/>
                <a:latin typeface="+mn-lt"/>
              </a:rPr>
              <a:t>is</a:t>
            </a:r>
            <a:r>
              <a:rPr lang="de-DE" sz="1300" dirty="0">
                <a:effectLst/>
                <a:latin typeface="+mn-lt"/>
              </a:rPr>
              <a:t> </a:t>
            </a:r>
            <a:r>
              <a:rPr lang="de-DE" sz="1300" dirty="0" err="1">
                <a:effectLst/>
                <a:latin typeface="+mn-lt"/>
              </a:rPr>
              <a:t>unbiased</a:t>
            </a:r>
            <a:r>
              <a:rPr lang="de-DE" sz="1300" dirty="0">
                <a:effectLst/>
                <a:latin typeface="+mn-lt"/>
              </a:rPr>
              <a:t> and </a:t>
            </a:r>
            <a:r>
              <a:rPr lang="de-DE" sz="1300" dirty="0" err="1">
                <a:effectLst/>
                <a:latin typeface="+mn-lt"/>
              </a:rPr>
              <a:t>welcoming</a:t>
            </a:r>
            <a:r>
              <a:rPr lang="de-DE" sz="1300" dirty="0">
                <a:effectLst/>
                <a:latin typeface="+mn-lt"/>
              </a:rPr>
              <a:t> </a:t>
            </a:r>
            <a:r>
              <a:rPr lang="de-DE" sz="1300" dirty="0" err="1">
                <a:effectLst/>
                <a:latin typeface="+mn-lt"/>
              </a:rPr>
              <a:t>of</a:t>
            </a:r>
            <a:r>
              <a:rPr lang="de-DE" sz="1300" dirty="0">
                <a:effectLst/>
                <a:latin typeface="+mn-lt"/>
              </a:rPr>
              <a:t> </a:t>
            </a:r>
            <a:r>
              <a:rPr lang="de-DE" sz="1300" dirty="0" err="1">
                <a:effectLst/>
                <a:latin typeface="+mn-lt"/>
              </a:rPr>
              <a:t>feedback</a:t>
            </a:r>
            <a:r>
              <a:rPr lang="de-DE" sz="1300" dirty="0">
                <a:effectLst/>
                <a:latin typeface="+mn-lt"/>
              </a:rPr>
              <a:t>. </a:t>
            </a:r>
            <a:endParaRPr lang="de-DE" sz="1300" dirty="0">
              <a:latin typeface="+mn-lt"/>
            </a:endParaRPr>
          </a:p>
          <a:p>
            <a:pPr marL="171450" indent="-171450">
              <a:lnSpc>
                <a:spcPct val="100000"/>
              </a:lnSpc>
              <a:buFont typeface="Arial" panose="020B0604020202020204" pitchFamily="34" charset="0"/>
              <a:buChar char="•"/>
            </a:pPr>
            <a:r>
              <a:rPr lang="de-DE" sz="1300" b="1" dirty="0" err="1">
                <a:effectLst/>
                <a:latin typeface="+mn-lt"/>
              </a:rPr>
              <a:t>Stay</a:t>
            </a:r>
            <a:r>
              <a:rPr lang="de-DE" sz="1300" b="1" dirty="0">
                <a:effectLst/>
                <a:latin typeface="+mn-lt"/>
              </a:rPr>
              <a:t> </a:t>
            </a:r>
            <a:r>
              <a:rPr lang="de-DE" sz="1300" b="1" dirty="0" err="1">
                <a:effectLst/>
                <a:latin typeface="+mn-lt"/>
              </a:rPr>
              <a:t>connected</a:t>
            </a:r>
            <a:r>
              <a:rPr lang="de-DE" sz="1300" b="1" dirty="0">
                <a:effectLst/>
                <a:latin typeface="+mn-lt"/>
              </a:rPr>
              <a:t> </a:t>
            </a:r>
            <a:r>
              <a:rPr lang="de-DE" sz="1300" b="1" dirty="0" err="1">
                <a:effectLst/>
                <a:latin typeface="+mn-lt"/>
              </a:rPr>
              <a:t>to</a:t>
            </a:r>
            <a:r>
              <a:rPr lang="de-DE" sz="1300" b="1" dirty="0">
                <a:effectLst/>
                <a:latin typeface="+mn-lt"/>
              </a:rPr>
              <a:t> </a:t>
            </a:r>
            <a:r>
              <a:rPr lang="de-DE" sz="1300" b="1" dirty="0" err="1">
                <a:effectLst/>
                <a:latin typeface="+mn-lt"/>
              </a:rPr>
              <a:t>your</a:t>
            </a:r>
            <a:r>
              <a:rPr lang="de-DE" sz="1300" b="1" dirty="0">
                <a:effectLst/>
                <a:latin typeface="+mn-lt"/>
              </a:rPr>
              <a:t> </a:t>
            </a:r>
            <a:r>
              <a:rPr lang="de-DE" sz="1300" b="1" dirty="0" err="1">
                <a:effectLst/>
                <a:latin typeface="+mn-lt"/>
              </a:rPr>
              <a:t>team</a:t>
            </a:r>
            <a:r>
              <a:rPr lang="de-DE" sz="1300" b="1" dirty="0">
                <a:latin typeface="+mn-lt"/>
              </a:rPr>
              <a:t>: </a:t>
            </a:r>
            <a:r>
              <a:rPr lang="de-DE" sz="1300" dirty="0">
                <a:effectLst/>
                <a:latin typeface="+mn-lt"/>
              </a:rPr>
              <a:t>Focus on </a:t>
            </a:r>
            <a:r>
              <a:rPr lang="de-DE" sz="1300" dirty="0" err="1">
                <a:effectLst/>
                <a:latin typeface="+mn-lt"/>
              </a:rPr>
              <a:t>team</a:t>
            </a:r>
            <a:r>
              <a:rPr lang="de-DE" sz="1300" dirty="0">
                <a:effectLst/>
                <a:latin typeface="+mn-lt"/>
              </a:rPr>
              <a:t> </a:t>
            </a:r>
            <a:r>
              <a:rPr lang="de-DE" sz="1300" dirty="0" err="1">
                <a:effectLst/>
                <a:latin typeface="+mn-lt"/>
              </a:rPr>
              <a:t>goals</a:t>
            </a:r>
            <a:r>
              <a:rPr lang="de-DE" sz="1300" dirty="0">
                <a:effectLst/>
                <a:latin typeface="+mn-lt"/>
              </a:rPr>
              <a:t>, </a:t>
            </a:r>
            <a:r>
              <a:rPr lang="de-DE" sz="1300" dirty="0" err="1">
                <a:effectLst/>
                <a:latin typeface="+mn-lt"/>
              </a:rPr>
              <a:t>foster</a:t>
            </a:r>
            <a:r>
              <a:rPr lang="de-DE" sz="1300" dirty="0">
                <a:effectLst/>
                <a:latin typeface="+mn-lt"/>
              </a:rPr>
              <a:t> support, monitor </a:t>
            </a:r>
            <a:r>
              <a:rPr lang="de-DE" sz="1300" dirty="0" err="1">
                <a:effectLst/>
                <a:latin typeface="+mn-lt"/>
              </a:rPr>
              <a:t>functioning</a:t>
            </a:r>
            <a:r>
              <a:rPr lang="de-DE" sz="1300" dirty="0">
                <a:effectLst/>
                <a:latin typeface="+mn-lt"/>
              </a:rPr>
              <a:t>, and </a:t>
            </a:r>
            <a:r>
              <a:rPr lang="de-DE" sz="1300" dirty="0" err="1">
                <a:effectLst/>
                <a:latin typeface="+mn-lt"/>
              </a:rPr>
              <a:t>celebrate</a:t>
            </a:r>
            <a:r>
              <a:rPr lang="de-DE" sz="1300" dirty="0">
                <a:effectLst/>
                <a:latin typeface="+mn-lt"/>
              </a:rPr>
              <a:t> </a:t>
            </a:r>
            <a:r>
              <a:rPr lang="de-DE" sz="1300" dirty="0" err="1">
                <a:effectLst/>
                <a:latin typeface="+mn-lt"/>
              </a:rPr>
              <a:t>achievements</a:t>
            </a:r>
            <a:r>
              <a:rPr lang="de-DE" sz="1300" dirty="0">
                <a:effectLst/>
                <a:latin typeface="+mn-lt"/>
              </a:rPr>
              <a:t>. </a:t>
            </a:r>
            <a:r>
              <a:rPr lang="de-DE" sz="1300" b="1" dirty="0">
                <a:effectLst/>
                <a:latin typeface="+mn-lt"/>
              </a:rPr>
              <a:t>Re-</a:t>
            </a:r>
            <a:r>
              <a:rPr lang="de-DE" sz="1300" b="1" dirty="0" err="1">
                <a:effectLst/>
                <a:latin typeface="+mn-lt"/>
              </a:rPr>
              <a:t>recruit</a:t>
            </a:r>
            <a:r>
              <a:rPr lang="de-DE" sz="1300" b="1" dirty="0">
                <a:effectLst/>
                <a:latin typeface="+mn-lt"/>
              </a:rPr>
              <a:t> </a:t>
            </a:r>
            <a:r>
              <a:rPr lang="de-DE" sz="1300" b="1" dirty="0" err="1">
                <a:effectLst/>
                <a:latin typeface="+mn-lt"/>
              </a:rPr>
              <a:t>people</a:t>
            </a:r>
            <a:r>
              <a:rPr lang="de-DE" sz="1300" b="1" dirty="0">
                <a:effectLst/>
                <a:latin typeface="+mn-lt"/>
              </a:rPr>
              <a:t> – </a:t>
            </a:r>
            <a:r>
              <a:rPr lang="de-DE" sz="1300" dirty="0" err="1">
                <a:effectLst/>
                <a:latin typeface="+mn-lt"/>
              </a:rPr>
              <a:t>Reiterate</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each</a:t>
            </a:r>
            <a:r>
              <a:rPr lang="de-DE" sz="1300" dirty="0">
                <a:effectLst/>
                <a:latin typeface="+mn-lt"/>
              </a:rPr>
              <a:t> </a:t>
            </a:r>
            <a:r>
              <a:rPr lang="de-DE" sz="1300" dirty="0" err="1">
                <a:effectLst/>
                <a:latin typeface="+mn-lt"/>
              </a:rPr>
              <a:t>team</a:t>
            </a:r>
            <a:r>
              <a:rPr lang="de-DE" sz="1300" dirty="0">
                <a:effectLst/>
                <a:latin typeface="+mn-lt"/>
              </a:rPr>
              <a:t> </a:t>
            </a:r>
            <a:r>
              <a:rPr lang="de-DE" sz="1300" dirty="0" err="1">
                <a:effectLst/>
                <a:latin typeface="+mn-lt"/>
              </a:rPr>
              <a:t>member</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value</a:t>
            </a:r>
            <a:r>
              <a:rPr lang="de-DE" sz="1300" dirty="0">
                <a:effectLst/>
                <a:latin typeface="+mn-lt"/>
              </a:rPr>
              <a:t>, and </a:t>
            </a:r>
            <a:r>
              <a:rPr lang="de-DE" sz="1300" dirty="0" err="1">
                <a:effectLst/>
                <a:latin typeface="+mn-lt"/>
              </a:rPr>
              <a:t>your</a:t>
            </a:r>
            <a:r>
              <a:rPr lang="de-DE" sz="1300" dirty="0">
                <a:effectLst/>
                <a:latin typeface="+mn-lt"/>
              </a:rPr>
              <a:t> </a:t>
            </a:r>
            <a:r>
              <a:rPr lang="de-DE" sz="1300" dirty="0" err="1">
                <a:effectLst/>
                <a:latin typeface="+mn-lt"/>
              </a:rPr>
              <a:t>desire</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have</a:t>
            </a:r>
            <a:r>
              <a:rPr lang="de-DE" sz="1300" dirty="0">
                <a:effectLst/>
                <a:latin typeface="+mn-lt"/>
              </a:rPr>
              <a:t> </a:t>
            </a:r>
            <a:r>
              <a:rPr lang="de-DE" sz="1300" dirty="0" err="1">
                <a:effectLst/>
                <a:latin typeface="+mn-lt"/>
              </a:rPr>
              <a:t>them</a:t>
            </a:r>
            <a:r>
              <a:rPr lang="de-DE" sz="1300" dirty="0">
                <a:effectLst/>
                <a:latin typeface="+mn-lt"/>
              </a:rPr>
              <a:t> </a:t>
            </a:r>
            <a:r>
              <a:rPr lang="de-DE" sz="1300" dirty="0" err="1">
                <a:effectLst/>
                <a:latin typeface="+mn-lt"/>
              </a:rPr>
              <a:t>remain</a:t>
            </a:r>
            <a:r>
              <a:rPr lang="de-DE" sz="1300" dirty="0">
                <a:effectLst/>
                <a:latin typeface="+mn-lt"/>
              </a:rPr>
              <a:t> on </a:t>
            </a:r>
            <a:r>
              <a:rPr lang="de-DE" sz="1300" dirty="0" err="1">
                <a:effectLst/>
                <a:latin typeface="+mn-lt"/>
              </a:rPr>
              <a:t>the</a:t>
            </a:r>
            <a:r>
              <a:rPr lang="de-DE" sz="1300" dirty="0">
                <a:effectLst/>
                <a:latin typeface="+mn-lt"/>
              </a:rPr>
              <a:t> </a:t>
            </a:r>
            <a:r>
              <a:rPr lang="de-DE" sz="1300" dirty="0" err="1">
                <a:effectLst/>
                <a:latin typeface="+mn-lt"/>
              </a:rPr>
              <a:t>team</a:t>
            </a:r>
            <a:r>
              <a:rPr lang="de-DE" sz="1300" dirty="0">
                <a:effectLst/>
                <a:latin typeface="+mn-lt"/>
              </a:rPr>
              <a:t> and support </a:t>
            </a:r>
            <a:r>
              <a:rPr lang="de-DE" sz="1300" dirty="0" err="1">
                <a:effectLst/>
                <a:latin typeface="+mn-lt"/>
              </a:rPr>
              <a:t>the</a:t>
            </a:r>
            <a:r>
              <a:rPr lang="de-DE" sz="1300" dirty="0">
                <a:effectLst/>
                <a:latin typeface="+mn-lt"/>
              </a:rPr>
              <a:t> </a:t>
            </a:r>
            <a:r>
              <a:rPr lang="de-DE" sz="1300" dirty="0" err="1">
                <a:effectLst/>
                <a:latin typeface="+mn-lt"/>
              </a:rPr>
              <a:t>change</a:t>
            </a:r>
            <a:r>
              <a:rPr lang="de-DE" sz="1300" dirty="0">
                <a:effectLst/>
                <a:latin typeface="+mn-lt"/>
              </a:rPr>
              <a:t>. </a:t>
            </a:r>
            <a:endParaRPr lang="de-DE" sz="1300" dirty="0">
              <a:latin typeface="+mn-lt"/>
            </a:endParaRPr>
          </a:p>
          <a:p>
            <a:pPr marL="171450" indent="-171450">
              <a:lnSpc>
                <a:spcPct val="100000"/>
              </a:lnSpc>
              <a:buFont typeface="Arial" panose="020B0604020202020204" pitchFamily="34" charset="0"/>
              <a:buChar char="•"/>
            </a:pPr>
            <a:r>
              <a:rPr lang="de-DE" sz="1300" b="1" dirty="0">
                <a:effectLst/>
                <a:latin typeface="+mn-lt"/>
              </a:rPr>
              <a:t>Surface </a:t>
            </a:r>
            <a:r>
              <a:rPr lang="de-DE" sz="1300" b="1" dirty="0" err="1">
                <a:effectLst/>
                <a:latin typeface="+mn-lt"/>
              </a:rPr>
              <a:t>issues</a:t>
            </a:r>
            <a:r>
              <a:rPr lang="de-DE" sz="1300" b="1" dirty="0">
                <a:effectLst/>
                <a:latin typeface="+mn-lt"/>
              </a:rPr>
              <a:t> and </a:t>
            </a:r>
            <a:r>
              <a:rPr lang="de-DE" sz="1300" b="1" dirty="0" err="1">
                <a:effectLst/>
                <a:latin typeface="+mn-lt"/>
              </a:rPr>
              <a:t>concerns</a:t>
            </a:r>
            <a:r>
              <a:rPr lang="de-DE" sz="1300" b="1" dirty="0">
                <a:latin typeface="+mn-lt"/>
              </a:rPr>
              <a:t>: </a:t>
            </a:r>
            <a:r>
              <a:rPr lang="de-DE" sz="1300" dirty="0">
                <a:effectLst/>
                <a:latin typeface="+mn-lt"/>
              </a:rPr>
              <a:t>Show </a:t>
            </a:r>
            <a:r>
              <a:rPr lang="de-DE" sz="1300" dirty="0" err="1">
                <a:effectLst/>
                <a:latin typeface="+mn-lt"/>
              </a:rPr>
              <a:t>empathy</a:t>
            </a:r>
            <a:r>
              <a:rPr lang="de-DE" sz="1300" dirty="0">
                <a:effectLst/>
                <a:latin typeface="+mn-lt"/>
              </a:rPr>
              <a:t>; </a:t>
            </a:r>
            <a:r>
              <a:rPr lang="de-DE" sz="1300" dirty="0" err="1">
                <a:effectLst/>
                <a:latin typeface="+mn-lt"/>
              </a:rPr>
              <a:t>help</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reframe</a:t>
            </a:r>
            <a:r>
              <a:rPr lang="de-DE" sz="1300" dirty="0">
                <a:effectLst/>
                <a:latin typeface="+mn-lt"/>
              </a:rPr>
              <a:t> </a:t>
            </a:r>
            <a:r>
              <a:rPr lang="de-DE" sz="1300" dirty="0" err="1">
                <a:effectLst/>
                <a:latin typeface="+mn-lt"/>
              </a:rPr>
              <a:t>their</a:t>
            </a:r>
            <a:r>
              <a:rPr lang="de-DE" sz="1300" dirty="0">
                <a:effectLst/>
                <a:latin typeface="+mn-lt"/>
              </a:rPr>
              <a:t> personal </a:t>
            </a:r>
            <a:r>
              <a:rPr lang="de-DE" sz="1300" dirty="0" err="1">
                <a:effectLst/>
                <a:latin typeface="+mn-lt"/>
              </a:rPr>
              <a:t>response</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change</a:t>
            </a:r>
            <a:r>
              <a:rPr lang="de-DE" sz="1300" dirty="0">
                <a:effectLst/>
                <a:latin typeface="+mn-lt"/>
              </a:rPr>
              <a:t> so </a:t>
            </a:r>
            <a:r>
              <a:rPr lang="de-DE" sz="1300" dirty="0" err="1">
                <a:effectLst/>
                <a:latin typeface="+mn-lt"/>
              </a:rPr>
              <a:t>they</a:t>
            </a:r>
            <a:r>
              <a:rPr lang="de-DE" sz="1300" dirty="0">
                <a:effectLst/>
                <a:latin typeface="+mn-lt"/>
              </a:rPr>
              <a:t> </a:t>
            </a:r>
            <a:r>
              <a:rPr lang="de-DE" sz="1300" dirty="0" err="1">
                <a:effectLst/>
                <a:latin typeface="+mn-lt"/>
              </a:rPr>
              <a:t>can</a:t>
            </a:r>
            <a:r>
              <a:rPr lang="de-DE" sz="1300" dirty="0">
                <a:effectLst/>
                <a:latin typeface="+mn-lt"/>
              </a:rPr>
              <a:t> </a:t>
            </a:r>
            <a:r>
              <a:rPr lang="de-DE" sz="1300" dirty="0" err="1">
                <a:effectLst/>
                <a:latin typeface="+mn-lt"/>
              </a:rPr>
              <a:t>effectively</a:t>
            </a:r>
            <a:r>
              <a:rPr lang="de-DE" sz="1300" dirty="0">
                <a:effectLst/>
                <a:latin typeface="+mn-lt"/>
              </a:rPr>
              <a:t> manage </a:t>
            </a:r>
            <a:r>
              <a:rPr lang="de-DE" sz="1300" dirty="0" err="1">
                <a:effectLst/>
                <a:latin typeface="+mn-lt"/>
              </a:rPr>
              <a:t>their</a:t>
            </a:r>
            <a:r>
              <a:rPr lang="de-DE" sz="1300" dirty="0">
                <a:effectLst/>
                <a:latin typeface="+mn-lt"/>
              </a:rPr>
              <a:t> own personal </a:t>
            </a:r>
            <a:r>
              <a:rPr lang="de-DE" sz="1300" dirty="0" err="1">
                <a:effectLst/>
                <a:latin typeface="+mn-lt"/>
              </a:rPr>
              <a:t>resistance</a:t>
            </a:r>
            <a:r>
              <a:rPr lang="de-DE" sz="1300" dirty="0">
                <a:effectLst/>
                <a:latin typeface="+mn-lt"/>
              </a:rPr>
              <a:t> </a:t>
            </a:r>
            <a:endParaRPr lang="de-DE" sz="1300" dirty="0">
              <a:latin typeface="+mn-lt"/>
            </a:endParaRPr>
          </a:p>
          <a:p>
            <a:pPr marL="171450" indent="-171450">
              <a:lnSpc>
                <a:spcPct val="100000"/>
              </a:lnSpc>
              <a:buFont typeface="Arial" panose="020B0604020202020204" pitchFamily="34" charset="0"/>
              <a:buChar char="•"/>
            </a:pPr>
            <a:r>
              <a:rPr lang="de-DE" sz="1300" b="1" dirty="0" err="1">
                <a:effectLst/>
                <a:latin typeface="+mn-lt"/>
              </a:rPr>
              <a:t>Provide</a:t>
            </a:r>
            <a:r>
              <a:rPr lang="de-DE" sz="1300" b="1" dirty="0">
                <a:effectLst/>
                <a:latin typeface="+mn-lt"/>
              </a:rPr>
              <a:t> </a:t>
            </a:r>
            <a:r>
              <a:rPr lang="de-DE" sz="1300" b="1" dirty="0" err="1">
                <a:effectLst/>
                <a:latin typeface="+mn-lt"/>
              </a:rPr>
              <a:t>more</a:t>
            </a:r>
            <a:r>
              <a:rPr lang="de-DE" sz="1300" b="1" dirty="0">
                <a:effectLst/>
                <a:latin typeface="+mn-lt"/>
              </a:rPr>
              <a:t> </a:t>
            </a:r>
            <a:r>
              <a:rPr lang="de-DE" sz="1300" b="1" dirty="0" err="1">
                <a:effectLst/>
                <a:latin typeface="+mn-lt"/>
              </a:rPr>
              <a:t>structure</a:t>
            </a:r>
            <a:r>
              <a:rPr lang="de-DE" sz="1300" b="1" dirty="0">
                <a:latin typeface="+mn-lt"/>
              </a:rPr>
              <a:t>: </a:t>
            </a:r>
            <a:r>
              <a:rPr lang="de-DE" sz="1300" dirty="0" err="1">
                <a:effectLst/>
                <a:latin typeface="+mn-lt"/>
              </a:rPr>
              <a:t>Define</a:t>
            </a:r>
            <a:r>
              <a:rPr lang="de-DE" sz="1300" dirty="0">
                <a:effectLst/>
                <a:latin typeface="+mn-lt"/>
              </a:rPr>
              <a:t> </a:t>
            </a:r>
            <a:r>
              <a:rPr lang="de-DE" sz="1300" dirty="0" err="1">
                <a:effectLst/>
                <a:latin typeface="+mn-lt"/>
              </a:rPr>
              <a:t>short</a:t>
            </a:r>
            <a:r>
              <a:rPr lang="de-DE" sz="1300" dirty="0">
                <a:effectLst/>
                <a:latin typeface="+mn-lt"/>
              </a:rPr>
              <a:t>-term </a:t>
            </a:r>
            <a:r>
              <a:rPr lang="de-DE" sz="1300" dirty="0" err="1">
                <a:effectLst/>
                <a:latin typeface="+mn-lt"/>
              </a:rPr>
              <a:t>objectives</a:t>
            </a:r>
            <a:r>
              <a:rPr lang="de-DE" sz="1300" dirty="0">
                <a:effectLst/>
                <a:latin typeface="+mn-lt"/>
              </a:rPr>
              <a:t>, time </a:t>
            </a:r>
            <a:r>
              <a:rPr lang="de-DE" sz="1300" dirty="0" err="1">
                <a:effectLst/>
                <a:latin typeface="+mn-lt"/>
              </a:rPr>
              <a:t>frames</a:t>
            </a:r>
            <a:r>
              <a:rPr lang="de-DE" sz="1300" dirty="0">
                <a:effectLst/>
                <a:latin typeface="+mn-lt"/>
              </a:rPr>
              <a:t>, </a:t>
            </a:r>
            <a:r>
              <a:rPr lang="de-DE" sz="1300" dirty="0" err="1">
                <a:effectLst/>
                <a:latin typeface="+mn-lt"/>
              </a:rPr>
              <a:t>priorities</a:t>
            </a:r>
            <a:r>
              <a:rPr lang="de-DE" sz="1300" dirty="0">
                <a:effectLst/>
                <a:latin typeface="+mn-lt"/>
              </a:rPr>
              <a:t>, and </a:t>
            </a:r>
            <a:r>
              <a:rPr lang="de-DE" sz="1300" dirty="0" err="1">
                <a:effectLst/>
                <a:latin typeface="+mn-lt"/>
              </a:rPr>
              <a:t>standards</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help</a:t>
            </a:r>
            <a:r>
              <a:rPr lang="de-DE" sz="1300" dirty="0">
                <a:effectLst/>
                <a:latin typeface="+mn-lt"/>
              </a:rPr>
              <a:t> </a:t>
            </a:r>
            <a:r>
              <a:rPr lang="de-DE" sz="1300" dirty="0" err="1">
                <a:effectLst/>
                <a:latin typeface="+mn-lt"/>
              </a:rPr>
              <a:t>your</a:t>
            </a:r>
            <a:r>
              <a:rPr lang="de-DE" sz="1300" dirty="0">
                <a:effectLst/>
                <a:latin typeface="+mn-lt"/>
              </a:rPr>
              <a:t> </a:t>
            </a:r>
            <a:r>
              <a:rPr lang="de-DE" sz="1300" dirty="0" err="1">
                <a:effectLst/>
                <a:latin typeface="+mn-lt"/>
              </a:rPr>
              <a:t>team</a:t>
            </a:r>
            <a:r>
              <a:rPr lang="de-DE" sz="1300" dirty="0">
                <a:effectLst/>
                <a:latin typeface="+mn-lt"/>
              </a:rPr>
              <a:t> </a:t>
            </a:r>
            <a:r>
              <a:rPr lang="de-DE" sz="1300" dirty="0" err="1">
                <a:effectLst/>
                <a:latin typeface="+mn-lt"/>
              </a:rPr>
              <a:t>regain</a:t>
            </a:r>
            <a:r>
              <a:rPr lang="de-DE" sz="1300" dirty="0">
                <a:effectLst/>
                <a:latin typeface="+mn-lt"/>
              </a:rPr>
              <a:t> </a:t>
            </a:r>
            <a:r>
              <a:rPr lang="de-DE" sz="1300" dirty="0" err="1">
                <a:effectLst/>
                <a:latin typeface="+mn-lt"/>
              </a:rPr>
              <a:t>its</a:t>
            </a:r>
            <a:r>
              <a:rPr lang="de-DE" sz="1300" dirty="0">
                <a:effectLst/>
                <a:latin typeface="+mn-lt"/>
              </a:rPr>
              <a:t> </a:t>
            </a:r>
            <a:r>
              <a:rPr lang="de-DE" sz="1300" dirty="0" err="1">
                <a:effectLst/>
                <a:latin typeface="+mn-lt"/>
              </a:rPr>
              <a:t>equilibrium</a:t>
            </a:r>
            <a:r>
              <a:rPr lang="de-DE" sz="1300" dirty="0">
                <a:effectLst/>
                <a:latin typeface="+mn-lt"/>
              </a:rPr>
              <a:t> </a:t>
            </a:r>
            <a:endParaRPr lang="de-DE" sz="1300" dirty="0">
              <a:latin typeface="+mn-lt"/>
            </a:endParaRPr>
          </a:p>
          <a:p>
            <a:pPr marL="171450" indent="-171450">
              <a:lnSpc>
                <a:spcPct val="100000"/>
              </a:lnSpc>
              <a:buFont typeface="Arial" panose="020B0604020202020204" pitchFamily="34" charset="0"/>
              <a:buChar char="•"/>
            </a:pPr>
            <a:r>
              <a:rPr lang="de-DE" sz="1300" b="1" dirty="0" err="1">
                <a:effectLst/>
                <a:latin typeface="+mn-lt"/>
              </a:rPr>
              <a:t>Protect</a:t>
            </a:r>
            <a:r>
              <a:rPr lang="de-DE" sz="1300" b="1" dirty="0">
                <a:effectLst/>
                <a:latin typeface="+mn-lt"/>
              </a:rPr>
              <a:t> </a:t>
            </a:r>
            <a:r>
              <a:rPr lang="de-DE" sz="1300" b="1" dirty="0" err="1">
                <a:effectLst/>
                <a:latin typeface="+mn-lt"/>
              </a:rPr>
              <a:t>quality</a:t>
            </a:r>
            <a:r>
              <a:rPr lang="de-DE" sz="1300" b="1" dirty="0">
                <a:effectLst/>
                <a:latin typeface="+mn-lt"/>
              </a:rPr>
              <a:t> and </a:t>
            </a:r>
            <a:r>
              <a:rPr lang="de-DE" sz="1300" b="1" dirty="0" err="1">
                <a:effectLst/>
                <a:latin typeface="+mn-lt"/>
              </a:rPr>
              <a:t>customer</a:t>
            </a:r>
            <a:r>
              <a:rPr lang="de-DE" sz="1300" b="1" dirty="0">
                <a:effectLst/>
                <a:latin typeface="+mn-lt"/>
              </a:rPr>
              <a:t> </a:t>
            </a:r>
            <a:r>
              <a:rPr lang="de-DE" sz="1300" b="1" dirty="0" err="1">
                <a:effectLst/>
                <a:latin typeface="+mn-lt"/>
              </a:rPr>
              <a:t>service</a:t>
            </a:r>
            <a:r>
              <a:rPr lang="de-DE" sz="1300" b="1" dirty="0">
                <a:latin typeface="+mn-lt"/>
              </a:rPr>
              <a:t>: </a:t>
            </a:r>
            <a:r>
              <a:rPr lang="de-DE" sz="1300" dirty="0">
                <a:effectLst/>
                <a:latin typeface="+mn-lt"/>
              </a:rPr>
              <a:t>Service </a:t>
            </a:r>
            <a:r>
              <a:rPr lang="de-DE" sz="1300" dirty="0" err="1">
                <a:effectLst/>
                <a:latin typeface="+mn-lt"/>
              </a:rPr>
              <a:t>standards</a:t>
            </a:r>
            <a:r>
              <a:rPr lang="de-DE" sz="1300" dirty="0">
                <a:effectLst/>
                <a:latin typeface="+mn-lt"/>
              </a:rPr>
              <a:t> </a:t>
            </a:r>
            <a:r>
              <a:rPr lang="de-DE" sz="1300" dirty="0" err="1">
                <a:effectLst/>
                <a:latin typeface="+mn-lt"/>
              </a:rPr>
              <a:t>must</a:t>
            </a:r>
            <a:r>
              <a:rPr lang="de-DE" sz="1300" dirty="0">
                <a:effectLst/>
                <a:latin typeface="+mn-lt"/>
              </a:rPr>
              <a:t> </a:t>
            </a:r>
            <a:r>
              <a:rPr lang="de-DE" sz="1300" dirty="0" err="1">
                <a:effectLst/>
                <a:latin typeface="+mn-lt"/>
              </a:rPr>
              <a:t>remain</a:t>
            </a:r>
            <a:r>
              <a:rPr lang="de-DE" sz="1300" dirty="0">
                <a:effectLst/>
                <a:latin typeface="+mn-lt"/>
              </a:rPr>
              <a:t> high.</a:t>
            </a:r>
            <a:br>
              <a:rPr lang="de-DE" sz="1300" dirty="0">
                <a:effectLst/>
                <a:latin typeface="+mn-lt"/>
              </a:rPr>
            </a:br>
            <a:r>
              <a:rPr lang="de-DE" sz="1300" b="1" dirty="0" err="1">
                <a:effectLst/>
                <a:latin typeface="+mn-lt"/>
              </a:rPr>
              <a:t>Delegate</a:t>
            </a:r>
            <a:r>
              <a:rPr lang="de-DE" sz="1300" b="1" dirty="0">
                <a:effectLst/>
                <a:latin typeface="+mn-lt"/>
              </a:rPr>
              <a:t> </a:t>
            </a:r>
            <a:r>
              <a:rPr lang="de-DE" sz="1300" dirty="0">
                <a:effectLst/>
                <a:latin typeface="+mn-lt"/>
              </a:rPr>
              <a:t>– </a:t>
            </a:r>
            <a:r>
              <a:rPr lang="de-DE" sz="1300" dirty="0" err="1">
                <a:effectLst/>
                <a:latin typeface="+mn-lt"/>
              </a:rPr>
              <a:t>Continue</a:t>
            </a:r>
            <a:r>
              <a:rPr lang="de-DE" sz="1300" dirty="0">
                <a:effectLst/>
                <a:latin typeface="+mn-lt"/>
              </a:rPr>
              <a:t> </a:t>
            </a:r>
            <a:r>
              <a:rPr lang="de-DE" sz="1300" dirty="0" err="1">
                <a:effectLst/>
                <a:latin typeface="+mn-lt"/>
              </a:rPr>
              <a:t>delegating</a:t>
            </a:r>
            <a:r>
              <a:rPr lang="de-DE" sz="1300" dirty="0">
                <a:effectLst/>
                <a:latin typeface="+mn-lt"/>
              </a:rPr>
              <a:t> </a:t>
            </a:r>
            <a:r>
              <a:rPr lang="de-DE" sz="1300" dirty="0" err="1">
                <a:effectLst/>
                <a:latin typeface="+mn-lt"/>
              </a:rPr>
              <a:t>work</a:t>
            </a:r>
            <a:r>
              <a:rPr lang="de-DE" sz="1300" dirty="0">
                <a:effectLst/>
                <a:latin typeface="+mn-lt"/>
              </a:rPr>
              <a:t> </a:t>
            </a:r>
            <a:r>
              <a:rPr lang="de-DE" sz="1300" dirty="0" err="1">
                <a:effectLst/>
                <a:latin typeface="+mn-lt"/>
              </a:rPr>
              <a:t>tasks</a:t>
            </a:r>
            <a:r>
              <a:rPr lang="de-DE" sz="1300" dirty="0">
                <a:effectLst/>
                <a:latin typeface="+mn-lt"/>
              </a:rPr>
              <a:t> </a:t>
            </a:r>
            <a:r>
              <a:rPr lang="de-DE" sz="1300" dirty="0" err="1">
                <a:effectLst/>
                <a:latin typeface="+mn-lt"/>
              </a:rPr>
              <a:t>while</a:t>
            </a:r>
            <a:r>
              <a:rPr lang="de-DE" sz="1300" dirty="0">
                <a:effectLst/>
                <a:latin typeface="+mn-lt"/>
              </a:rPr>
              <a:t> </a:t>
            </a:r>
            <a:r>
              <a:rPr lang="de-DE" sz="1300" dirty="0" err="1">
                <a:effectLst/>
                <a:latin typeface="+mn-lt"/>
              </a:rPr>
              <a:t>remaining</a:t>
            </a:r>
            <a:r>
              <a:rPr lang="de-DE" sz="1300" dirty="0">
                <a:effectLst/>
                <a:latin typeface="+mn-lt"/>
              </a:rPr>
              <a:t> </a:t>
            </a:r>
            <a:r>
              <a:rPr lang="de-DE" sz="1300" dirty="0" err="1">
                <a:effectLst/>
                <a:latin typeface="+mn-lt"/>
              </a:rPr>
              <a:t>mindful</a:t>
            </a:r>
            <a:r>
              <a:rPr lang="de-DE" sz="1300" dirty="0">
                <a:effectLst/>
                <a:latin typeface="+mn-lt"/>
              </a:rPr>
              <a:t> </a:t>
            </a:r>
            <a:r>
              <a:rPr lang="de-DE" sz="1300" dirty="0" err="1">
                <a:effectLst/>
                <a:latin typeface="+mn-lt"/>
              </a:rPr>
              <a:t>of</a:t>
            </a:r>
            <a:r>
              <a:rPr lang="de-DE" sz="1300" dirty="0">
                <a:effectLst/>
                <a:latin typeface="+mn-lt"/>
              </a:rPr>
              <a:t> </a:t>
            </a:r>
            <a:r>
              <a:rPr lang="de-DE" sz="1300" dirty="0" err="1">
                <a:effectLst/>
                <a:latin typeface="+mn-lt"/>
              </a:rPr>
              <a:t>each</a:t>
            </a:r>
            <a:r>
              <a:rPr lang="de-DE" sz="1300" dirty="0">
                <a:effectLst/>
                <a:latin typeface="+mn-lt"/>
              </a:rPr>
              <a:t> </a:t>
            </a:r>
            <a:r>
              <a:rPr lang="de-DE" sz="1300" dirty="0" err="1">
                <a:effectLst/>
                <a:latin typeface="+mn-lt"/>
              </a:rPr>
              <a:t>employee’s</a:t>
            </a:r>
            <a:r>
              <a:rPr lang="de-DE" sz="1300" dirty="0">
                <a:effectLst/>
                <a:latin typeface="+mn-lt"/>
              </a:rPr>
              <a:t> emotional </a:t>
            </a:r>
            <a:r>
              <a:rPr lang="de-DE" sz="1300" dirty="0" err="1">
                <a:effectLst/>
                <a:latin typeface="+mn-lt"/>
              </a:rPr>
              <a:t>stage</a:t>
            </a:r>
            <a:r>
              <a:rPr lang="de-DE" sz="1300" dirty="0">
                <a:effectLst/>
                <a:latin typeface="+mn-lt"/>
              </a:rPr>
              <a:t> and </a:t>
            </a:r>
            <a:r>
              <a:rPr lang="de-DE" sz="1300" dirty="0" err="1">
                <a:effectLst/>
                <a:latin typeface="+mn-lt"/>
              </a:rPr>
              <a:t>providing</a:t>
            </a:r>
            <a:r>
              <a:rPr lang="de-DE" sz="1300" dirty="0">
                <a:effectLst/>
                <a:latin typeface="+mn-lt"/>
              </a:rPr>
              <a:t> </a:t>
            </a:r>
            <a:r>
              <a:rPr lang="de-DE" sz="1300" dirty="0" err="1">
                <a:effectLst/>
                <a:latin typeface="+mn-lt"/>
              </a:rPr>
              <a:t>them</a:t>
            </a:r>
            <a:r>
              <a:rPr lang="de-DE" sz="1300" dirty="0">
                <a:effectLst/>
                <a:latin typeface="+mn-lt"/>
              </a:rPr>
              <a:t> relevant support. </a:t>
            </a:r>
            <a:endParaRPr lang="de-DE" sz="1300" dirty="0">
              <a:latin typeface="+mn-lt"/>
            </a:endParaRPr>
          </a:p>
          <a:p>
            <a:pPr marL="171450" indent="-171450">
              <a:lnSpc>
                <a:spcPct val="100000"/>
              </a:lnSpc>
              <a:buFont typeface="Arial" panose="020B0604020202020204" pitchFamily="34" charset="0"/>
              <a:buChar char="•"/>
            </a:pPr>
            <a:r>
              <a:rPr lang="de-DE" sz="1300" b="1" dirty="0" err="1">
                <a:effectLst/>
                <a:latin typeface="+mn-lt"/>
              </a:rPr>
              <a:t>Empower</a:t>
            </a:r>
            <a:r>
              <a:rPr lang="de-DE" sz="1300" b="1" dirty="0">
                <a:latin typeface="+mn-lt"/>
              </a:rPr>
              <a:t>: </a:t>
            </a:r>
            <a:r>
              <a:rPr lang="de-DE" sz="1300" dirty="0">
                <a:effectLst/>
                <a:latin typeface="+mn-lt"/>
              </a:rPr>
              <a:t>As </a:t>
            </a:r>
            <a:r>
              <a:rPr lang="de-DE" sz="1300" dirty="0" err="1">
                <a:effectLst/>
                <a:latin typeface="+mn-lt"/>
              </a:rPr>
              <a:t>appropriate</a:t>
            </a:r>
            <a:r>
              <a:rPr lang="de-DE" sz="1300" dirty="0">
                <a:effectLst/>
                <a:latin typeface="+mn-lt"/>
              </a:rPr>
              <a:t>, </a:t>
            </a:r>
            <a:r>
              <a:rPr lang="de-DE" sz="1300" dirty="0" err="1">
                <a:effectLst/>
                <a:latin typeface="+mn-lt"/>
              </a:rPr>
              <a:t>give</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more</a:t>
            </a:r>
            <a:r>
              <a:rPr lang="de-DE" sz="1300" dirty="0">
                <a:effectLst/>
                <a:latin typeface="+mn-lt"/>
              </a:rPr>
              <a:t> </a:t>
            </a:r>
            <a:r>
              <a:rPr lang="de-DE" sz="1300" dirty="0" err="1">
                <a:effectLst/>
                <a:latin typeface="+mn-lt"/>
              </a:rPr>
              <a:t>influence</a:t>
            </a:r>
            <a:r>
              <a:rPr lang="de-DE" sz="1300" dirty="0">
                <a:effectLst/>
                <a:latin typeface="+mn-lt"/>
              </a:rPr>
              <a:t> in </a:t>
            </a:r>
            <a:r>
              <a:rPr lang="de-DE" sz="1300" dirty="0" err="1">
                <a:effectLst/>
                <a:latin typeface="+mn-lt"/>
              </a:rPr>
              <a:t>day</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day</a:t>
            </a:r>
            <a:r>
              <a:rPr lang="de-DE" sz="1300" dirty="0">
                <a:effectLst/>
                <a:latin typeface="+mn-lt"/>
              </a:rPr>
              <a:t> </a:t>
            </a:r>
            <a:r>
              <a:rPr lang="de-DE" sz="1300" dirty="0" err="1">
                <a:effectLst/>
                <a:latin typeface="+mn-lt"/>
              </a:rPr>
              <a:t>decisions</a:t>
            </a:r>
            <a:r>
              <a:rPr lang="de-DE" sz="1300" dirty="0">
                <a:effectLst/>
                <a:latin typeface="+mn-lt"/>
              </a:rPr>
              <a:t>. </a:t>
            </a:r>
            <a:r>
              <a:rPr lang="de-DE" sz="1300" dirty="0" err="1">
                <a:effectLst/>
                <a:latin typeface="+mn-lt"/>
              </a:rPr>
              <a:t>Determine</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appropriate</a:t>
            </a:r>
            <a:r>
              <a:rPr lang="de-DE" sz="1300" dirty="0">
                <a:effectLst/>
                <a:latin typeface="+mn-lt"/>
              </a:rPr>
              <a:t> </a:t>
            </a:r>
            <a:r>
              <a:rPr lang="de-DE" sz="1300" dirty="0" err="1">
                <a:effectLst/>
                <a:latin typeface="+mn-lt"/>
              </a:rPr>
              <a:t>level</a:t>
            </a:r>
            <a:r>
              <a:rPr lang="de-DE" sz="1300" dirty="0">
                <a:effectLst/>
                <a:latin typeface="+mn-lt"/>
              </a:rPr>
              <a:t> </a:t>
            </a:r>
            <a:r>
              <a:rPr lang="de-DE" sz="1300" dirty="0" err="1">
                <a:effectLst/>
                <a:latin typeface="+mn-lt"/>
              </a:rPr>
              <a:t>of</a:t>
            </a:r>
            <a:r>
              <a:rPr lang="de-DE" sz="1300" dirty="0">
                <a:effectLst/>
                <a:latin typeface="+mn-lt"/>
              </a:rPr>
              <a:t> </a:t>
            </a:r>
            <a:r>
              <a:rPr lang="de-DE" sz="1300" dirty="0" err="1">
                <a:effectLst/>
                <a:latin typeface="+mn-lt"/>
              </a:rPr>
              <a:t>authority</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assign</a:t>
            </a:r>
            <a:r>
              <a:rPr lang="de-DE" sz="1300" dirty="0">
                <a:effectLst/>
                <a:latin typeface="+mn-lt"/>
              </a:rPr>
              <a:t> </a:t>
            </a:r>
            <a:r>
              <a:rPr lang="de-DE" sz="1300" dirty="0" err="1">
                <a:effectLst/>
                <a:latin typeface="+mn-lt"/>
              </a:rPr>
              <a:t>by</a:t>
            </a:r>
            <a:r>
              <a:rPr lang="de-DE" sz="1300" dirty="0">
                <a:effectLst/>
                <a:latin typeface="+mn-lt"/>
              </a:rPr>
              <a:t> </a:t>
            </a:r>
            <a:r>
              <a:rPr lang="de-DE" sz="1300" dirty="0" err="1">
                <a:effectLst/>
                <a:latin typeface="+mn-lt"/>
              </a:rPr>
              <a:t>considering</a:t>
            </a:r>
            <a:r>
              <a:rPr lang="de-DE" sz="1300" dirty="0">
                <a:effectLst/>
                <a:latin typeface="+mn-lt"/>
              </a:rPr>
              <a:t> an </a:t>
            </a:r>
            <a:r>
              <a:rPr lang="de-DE" sz="1300" dirty="0" err="1">
                <a:effectLst/>
                <a:latin typeface="+mn-lt"/>
              </a:rPr>
              <a:t>employee’s</a:t>
            </a:r>
            <a:r>
              <a:rPr lang="de-DE" sz="1300" dirty="0">
                <a:effectLst/>
                <a:latin typeface="+mn-lt"/>
              </a:rPr>
              <a:t> </a:t>
            </a:r>
            <a:r>
              <a:rPr lang="de-DE" sz="1300" dirty="0" err="1">
                <a:effectLst/>
                <a:latin typeface="+mn-lt"/>
              </a:rPr>
              <a:t>current</a:t>
            </a:r>
            <a:r>
              <a:rPr lang="de-DE" sz="1300" dirty="0">
                <a:effectLst/>
                <a:latin typeface="+mn-lt"/>
              </a:rPr>
              <a:t> emotional </a:t>
            </a:r>
            <a:r>
              <a:rPr lang="de-DE" sz="1300" dirty="0" err="1">
                <a:effectLst/>
                <a:latin typeface="+mn-lt"/>
              </a:rPr>
              <a:t>stage</a:t>
            </a:r>
            <a:r>
              <a:rPr lang="de-DE" sz="1300" dirty="0">
                <a:effectLst/>
                <a:latin typeface="+mn-lt"/>
              </a:rPr>
              <a:t>, </a:t>
            </a:r>
            <a:r>
              <a:rPr lang="de-DE" sz="1300" dirty="0" err="1">
                <a:effectLst/>
                <a:latin typeface="+mn-lt"/>
              </a:rPr>
              <a:t>level</a:t>
            </a:r>
            <a:r>
              <a:rPr lang="de-DE" sz="1300" dirty="0">
                <a:effectLst/>
                <a:latin typeface="+mn-lt"/>
              </a:rPr>
              <a:t> </a:t>
            </a:r>
            <a:r>
              <a:rPr lang="de-DE" sz="1300" dirty="0" err="1">
                <a:effectLst/>
                <a:latin typeface="+mn-lt"/>
              </a:rPr>
              <a:t>of</a:t>
            </a:r>
            <a:r>
              <a:rPr lang="de-DE" sz="1300" dirty="0">
                <a:effectLst/>
                <a:latin typeface="+mn-lt"/>
              </a:rPr>
              <a:t> </a:t>
            </a:r>
            <a:r>
              <a:rPr lang="de-DE" sz="1300" dirty="0" err="1">
                <a:effectLst/>
                <a:latin typeface="+mn-lt"/>
              </a:rPr>
              <a:t>experience</a:t>
            </a:r>
            <a:r>
              <a:rPr lang="de-DE" sz="1300" dirty="0">
                <a:effectLst/>
                <a:latin typeface="+mn-lt"/>
              </a:rPr>
              <a:t>, </a:t>
            </a:r>
            <a:r>
              <a:rPr lang="de-DE" sz="1300" dirty="0" err="1">
                <a:effectLst/>
                <a:latin typeface="+mn-lt"/>
              </a:rPr>
              <a:t>capability</a:t>
            </a:r>
            <a:r>
              <a:rPr lang="de-DE" sz="1300" dirty="0">
                <a:effectLst/>
                <a:latin typeface="+mn-lt"/>
              </a:rPr>
              <a:t>, and </a:t>
            </a:r>
            <a:r>
              <a:rPr lang="de-DE" sz="1300" dirty="0" err="1">
                <a:effectLst/>
                <a:latin typeface="+mn-lt"/>
              </a:rPr>
              <a:t>the</a:t>
            </a:r>
            <a:r>
              <a:rPr lang="de-DE" sz="1300" dirty="0">
                <a:effectLst/>
                <a:latin typeface="+mn-lt"/>
              </a:rPr>
              <a:t> </a:t>
            </a:r>
            <a:r>
              <a:rPr lang="de-DE" sz="1300" dirty="0" err="1">
                <a:effectLst/>
                <a:latin typeface="+mn-lt"/>
              </a:rPr>
              <a:t>task</a:t>
            </a:r>
            <a:r>
              <a:rPr lang="de-DE" sz="1300" dirty="0">
                <a:effectLst/>
                <a:latin typeface="+mn-lt"/>
              </a:rPr>
              <a:t> </a:t>
            </a:r>
            <a:r>
              <a:rPr lang="de-DE" sz="1300" dirty="0" err="1">
                <a:effectLst/>
                <a:latin typeface="+mn-lt"/>
              </a:rPr>
              <a:t>itself</a:t>
            </a:r>
            <a:r>
              <a:rPr lang="de-DE" sz="1300" dirty="0">
                <a:effectLst/>
                <a:latin typeface="+mn-lt"/>
              </a:rPr>
              <a:t>. </a:t>
            </a:r>
            <a:endParaRPr lang="de-DE" sz="1300" dirty="0">
              <a:latin typeface="+mn-lt"/>
            </a:endParaRPr>
          </a:p>
          <a:p>
            <a:pPr marL="171450" indent="-171450">
              <a:lnSpc>
                <a:spcPct val="100000"/>
              </a:lnSpc>
              <a:buFont typeface="Arial" panose="020B0604020202020204" pitchFamily="34" charset="0"/>
              <a:buChar char="•"/>
            </a:pPr>
            <a:r>
              <a:rPr lang="de-DE" sz="1300" b="1" dirty="0">
                <a:effectLst/>
                <a:latin typeface="+mn-lt"/>
              </a:rPr>
              <a:t>Raise </a:t>
            </a:r>
            <a:r>
              <a:rPr lang="de-DE" sz="1300" b="1" dirty="0" err="1">
                <a:effectLst/>
                <a:latin typeface="+mn-lt"/>
              </a:rPr>
              <a:t>the</a:t>
            </a:r>
            <a:r>
              <a:rPr lang="de-DE" sz="1300" b="1" dirty="0">
                <a:effectLst/>
                <a:latin typeface="+mn-lt"/>
              </a:rPr>
              <a:t> bar: </a:t>
            </a:r>
            <a:r>
              <a:rPr lang="de-DE" sz="1300" dirty="0" err="1">
                <a:effectLst/>
                <a:latin typeface="+mn-lt"/>
              </a:rPr>
              <a:t>Provide</a:t>
            </a:r>
            <a:r>
              <a:rPr lang="de-DE" sz="1300" dirty="0">
                <a:effectLst/>
                <a:latin typeface="+mn-lt"/>
              </a:rPr>
              <a:t> </a:t>
            </a:r>
            <a:r>
              <a:rPr lang="de-DE" sz="1300" dirty="0" err="1">
                <a:effectLst/>
                <a:latin typeface="+mn-lt"/>
              </a:rPr>
              <a:t>challenging</a:t>
            </a:r>
            <a:r>
              <a:rPr lang="de-DE" sz="1300" dirty="0">
                <a:effectLst/>
                <a:latin typeface="+mn-lt"/>
              </a:rPr>
              <a:t> </a:t>
            </a:r>
            <a:r>
              <a:rPr lang="de-DE" sz="1300" dirty="0" err="1">
                <a:effectLst/>
                <a:latin typeface="+mn-lt"/>
              </a:rPr>
              <a:t>assignments</a:t>
            </a:r>
            <a:r>
              <a:rPr lang="de-DE" sz="1300" dirty="0">
                <a:effectLst/>
                <a:latin typeface="+mn-lt"/>
              </a:rPr>
              <a:t> and </a:t>
            </a:r>
            <a:r>
              <a:rPr lang="de-DE" sz="1300" dirty="0" err="1">
                <a:effectLst/>
                <a:latin typeface="+mn-lt"/>
              </a:rPr>
              <a:t>coach</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grow</a:t>
            </a:r>
            <a:r>
              <a:rPr lang="de-DE" sz="1300" dirty="0">
                <a:effectLst/>
                <a:latin typeface="+mn-lt"/>
              </a:rPr>
              <a:t> and </a:t>
            </a:r>
            <a:r>
              <a:rPr lang="de-DE" sz="1300" dirty="0" err="1">
                <a:effectLst/>
                <a:latin typeface="+mn-lt"/>
              </a:rPr>
              <a:t>develop</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skills</a:t>
            </a:r>
            <a:endParaRPr lang="de-DE" sz="1300" dirty="0">
              <a:latin typeface="+mn-lt"/>
            </a:endParaRPr>
          </a:p>
          <a:p>
            <a:pPr marL="171450" indent="-171450">
              <a:lnSpc>
                <a:spcPct val="100000"/>
              </a:lnSpc>
              <a:buFont typeface="Arial" panose="020B0604020202020204" pitchFamily="34" charset="0"/>
              <a:buChar char="•"/>
            </a:pPr>
            <a:r>
              <a:rPr lang="de-DE" sz="1300" b="1" dirty="0">
                <a:effectLst/>
                <a:latin typeface="+mn-lt"/>
              </a:rPr>
              <a:t>Inform/update </a:t>
            </a:r>
            <a:r>
              <a:rPr lang="de-DE" sz="1300" b="1" dirty="0" err="1">
                <a:effectLst/>
                <a:latin typeface="+mn-lt"/>
              </a:rPr>
              <a:t>higher</a:t>
            </a:r>
            <a:r>
              <a:rPr lang="de-DE" sz="1300" b="1" dirty="0">
                <a:effectLst/>
                <a:latin typeface="+mn-lt"/>
              </a:rPr>
              <a:t> </a:t>
            </a:r>
            <a:r>
              <a:rPr lang="de-DE" sz="1300" b="1" dirty="0" err="1">
                <a:effectLst/>
                <a:latin typeface="+mn-lt"/>
              </a:rPr>
              <a:t>management</a:t>
            </a:r>
            <a:r>
              <a:rPr lang="de-DE" sz="1300" b="1" dirty="0">
                <a:latin typeface="+mn-lt"/>
              </a:rPr>
              <a:t>: </a:t>
            </a:r>
            <a:r>
              <a:rPr lang="de-DE" sz="1300" dirty="0" err="1">
                <a:effectLst/>
                <a:latin typeface="+mn-lt"/>
              </a:rPr>
              <a:t>Provide</a:t>
            </a:r>
            <a:r>
              <a:rPr lang="de-DE" sz="1300" dirty="0">
                <a:effectLst/>
                <a:latin typeface="+mn-lt"/>
              </a:rPr>
              <a:t> </a:t>
            </a:r>
            <a:r>
              <a:rPr lang="de-DE" sz="1300" dirty="0" err="1">
                <a:effectLst/>
                <a:latin typeface="+mn-lt"/>
              </a:rPr>
              <a:t>candid</a:t>
            </a:r>
            <a:r>
              <a:rPr lang="de-DE" sz="1300" dirty="0">
                <a:effectLst/>
                <a:latin typeface="+mn-lt"/>
              </a:rPr>
              <a:t> </a:t>
            </a:r>
            <a:r>
              <a:rPr lang="de-DE" sz="1300" dirty="0" err="1">
                <a:effectLst/>
                <a:latin typeface="+mn-lt"/>
              </a:rPr>
              <a:t>feedback</a:t>
            </a:r>
            <a:r>
              <a:rPr lang="de-DE" sz="1300" dirty="0">
                <a:effectLst/>
                <a:latin typeface="+mn-lt"/>
              </a:rPr>
              <a:t> on </a:t>
            </a:r>
            <a:r>
              <a:rPr lang="de-DE" sz="1300" dirty="0" err="1">
                <a:effectLst/>
                <a:latin typeface="+mn-lt"/>
              </a:rPr>
              <a:t>the</a:t>
            </a:r>
            <a:r>
              <a:rPr lang="de-DE" sz="1300" dirty="0">
                <a:effectLst/>
                <a:latin typeface="+mn-lt"/>
              </a:rPr>
              <a:t> </a:t>
            </a:r>
            <a:r>
              <a:rPr lang="de-DE" sz="1300" dirty="0" err="1">
                <a:effectLst/>
                <a:latin typeface="+mn-lt"/>
              </a:rPr>
              <a:t>change</a:t>
            </a:r>
            <a:r>
              <a:rPr lang="de-DE" sz="1300" dirty="0">
                <a:effectLst/>
                <a:latin typeface="+mn-lt"/>
              </a:rPr>
              <a:t> </a:t>
            </a:r>
            <a:r>
              <a:rPr lang="de-DE" sz="1300" dirty="0" err="1">
                <a:effectLst/>
                <a:latin typeface="+mn-lt"/>
              </a:rPr>
              <a:t>as</a:t>
            </a:r>
            <a:r>
              <a:rPr lang="de-DE" sz="1300" dirty="0">
                <a:effectLst/>
                <a:latin typeface="+mn-lt"/>
              </a:rPr>
              <a:t> </a:t>
            </a:r>
            <a:r>
              <a:rPr lang="de-DE" sz="1300" dirty="0" err="1">
                <a:effectLst/>
                <a:latin typeface="+mn-lt"/>
              </a:rPr>
              <a:t>it</a:t>
            </a:r>
            <a:r>
              <a:rPr lang="de-DE" sz="1300" dirty="0">
                <a:effectLst/>
                <a:latin typeface="+mn-lt"/>
              </a:rPr>
              <a:t> </a:t>
            </a:r>
            <a:r>
              <a:rPr lang="de-DE" sz="1300" dirty="0" err="1">
                <a:effectLst/>
                <a:latin typeface="+mn-lt"/>
              </a:rPr>
              <a:t>relates</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work</a:t>
            </a:r>
            <a:r>
              <a:rPr lang="de-DE" sz="1300" dirty="0">
                <a:effectLst/>
                <a:latin typeface="+mn-lt"/>
              </a:rPr>
              <a:t> and </a:t>
            </a:r>
            <a:r>
              <a:rPr lang="de-DE" sz="1300" dirty="0" err="1">
                <a:effectLst/>
                <a:latin typeface="+mn-lt"/>
              </a:rPr>
              <a:t>its</a:t>
            </a:r>
            <a:r>
              <a:rPr lang="de-DE" sz="1300" dirty="0">
                <a:effectLst/>
                <a:latin typeface="+mn-lt"/>
              </a:rPr>
              <a:t> </a:t>
            </a:r>
            <a:r>
              <a:rPr lang="de-DE" sz="1300" dirty="0" err="1">
                <a:effectLst/>
                <a:latin typeface="+mn-lt"/>
              </a:rPr>
              <a:t>impact</a:t>
            </a:r>
            <a:r>
              <a:rPr lang="de-DE" sz="1300" dirty="0">
                <a:effectLst/>
                <a:latin typeface="+mn-lt"/>
              </a:rPr>
              <a:t> on </a:t>
            </a:r>
            <a:r>
              <a:rPr lang="de-DE" sz="1300" dirty="0" err="1">
                <a:effectLst/>
                <a:latin typeface="+mn-lt"/>
              </a:rPr>
              <a:t>the</a:t>
            </a:r>
            <a:r>
              <a:rPr lang="de-DE" sz="1300" dirty="0">
                <a:effectLst/>
                <a:latin typeface="+mn-lt"/>
              </a:rPr>
              <a:t> </a:t>
            </a:r>
            <a:r>
              <a:rPr lang="de-DE" sz="1300" dirty="0" err="1">
                <a:effectLst/>
                <a:latin typeface="+mn-lt"/>
              </a:rPr>
              <a:t>people</a:t>
            </a:r>
            <a:r>
              <a:rPr lang="de-DE" sz="1300" dirty="0">
                <a:effectLst/>
                <a:latin typeface="+mn-lt"/>
              </a:rPr>
              <a:t>. This </a:t>
            </a:r>
            <a:r>
              <a:rPr lang="de-DE" sz="1300" dirty="0" err="1">
                <a:effectLst/>
                <a:latin typeface="+mn-lt"/>
              </a:rPr>
              <a:t>ensures</a:t>
            </a:r>
            <a:r>
              <a:rPr lang="de-DE" sz="1300" dirty="0">
                <a:effectLst/>
                <a:latin typeface="+mn-lt"/>
              </a:rPr>
              <a:t> </a:t>
            </a:r>
            <a:r>
              <a:rPr lang="de-DE" sz="1300" dirty="0" err="1">
                <a:effectLst/>
                <a:latin typeface="+mn-lt"/>
              </a:rPr>
              <a:t>leadership</a:t>
            </a:r>
            <a:r>
              <a:rPr lang="de-DE" sz="1300" dirty="0">
                <a:effectLst/>
                <a:latin typeface="+mn-lt"/>
              </a:rPr>
              <a:t> </a:t>
            </a:r>
            <a:r>
              <a:rPr lang="de-DE" sz="1300" dirty="0" err="1">
                <a:effectLst/>
                <a:latin typeface="+mn-lt"/>
              </a:rPr>
              <a:t>has</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information</a:t>
            </a:r>
            <a:r>
              <a:rPr lang="de-DE" sz="1300" dirty="0">
                <a:effectLst/>
                <a:latin typeface="+mn-lt"/>
              </a:rPr>
              <a:t> </a:t>
            </a:r>
            <a:r>
              <a:rPr lang="de-DE" sz="1300" dirty="0" err="1">
                <a:effectLst/>
                <a:latin typeface="+mn-lt"/>
              </a:rPr>
              <a:t>needed</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make</a:t>
            </a:r>
            <a:r>
              <a:rPr lang="de-DE" sz="1300" dirty="0">
                <a:effectLst/>
                <a:latin typeface="+mn-lt"/>
              </a:rPr>
              <a:t> </a:t>
            </a:r>
            <a:r>
              <a:rPr lang="de-DE" sz="1300" dirty="0" err="1">
                <a:effectLst/>
                <a:latin typeface="+mn-lt"/>
              </a:rPr>
              <a:t>informed</a:t>
            </a:r>
            <a:r>
              <a:rPr lang="de-DE" sz="1300" dirty="0">
                <a:effectLst/>
                <a:latin typeface="+mn-lt"/>
              </a:rPr>
              <a:t> </a:t>
            </a:r>
            <a:r>
              <a:rPr lang="de-DE" sz="1300" dirty="0" err="1">
                <a:effectLst/>
                <a:latin typeface="+mn-lt"/>
              </a:rPr>
              <a:t>decisions</a:t>
            </a:r>
            <a:r>
              <a:rPr lang="de-DE" sz="1300" dirty="0">
                <a:latin typeface="+mn-lt"/>
              </a:rPr>
              <a:t>.</a:t>
            </a:r>
            <a:br>
              <a:rPr lang="de-DE" sz="1300" dirty="0">
                <a:effectLst/>
                <a:latin typeface="+mn-lt"/>
              </a:rPr>
            </a:br>
            <a:endParaRPr lang="de-DE" sz="1300" dirty="0">
              <a:latin typeface="+mn-lt"/>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53</a:t>
            </a:fld>
            <a:endParaRPr lang="en-US" dirty="0"/>
          </a:p>
        </p:txBody>
      </p:sp>
    </p:spTree>
    <p:extLst>
      <p:ext uri="{BB962C8B-B14F-4D97-AF65-F5344CB8AC3E}">
        <p14:creationId xmlns:p14="http://schemas.microsoft.com/office/powerpoint/2010/main" val="17129435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normAutofit/>
          </a:bodyPr>
          <a:lstStyle/>
          <a:p>
            <a:pPr algn="l"/>
            <a:r>
              <a:rPr lang="de-DE" kern="0" dirty="0">
                <a:solidFill>
                  <a:schemeClr val="tx2"/>
                </a:solidFill>
                <a:latin typeface="+mj-lt"/>
                <a:cs typeface="+mj-cs"/>
              </a:rPr>
              <a:t>Best </a:t>
            </a:r>
            <a:r>
              <a:rPr lang="de-DE" kern="0" dirty="0" err="1">
                <a:solidFill>
                  <a:schemeClr val="tx2"/>
                </a:solidFill>
                <a:latin typeface="+mj-lt"/>
                <a:cs typeface="+mj-cs"/>
              </a:rPr>
              <a:t>practices</a:t>
            </a:r>
            <a:r>
              <a:rPr lang="de-DE" kern="0" dirty="0">
                <a:solidFill>
                  <a:schemeClr val="tx2"/>
                </a:solidFill>
                <a:latin typeface="+mj-lt"/>
                <a:cs typeface="+mj-cs"/>
              </a:rPr>
              <a:t> </a:t>
            </a:r>
            <a:r>
              <a:rPr lang="de-DE" kern="0" dirty="0" err="1">
                <a:solidFill>
                  <a:schemeClr val="tx2"/>
                </a:solidFill>
                <a:latin typeface="+mj-lt"/>
                <a:cs typeface="+mj-cs"/>
              </a:rPr>
              <a:t>for</a:t>
            </a:r>
            <a:r>
              <a:rPr lang="de-DE" kern="0" dirty="0">
                <a:solidFill>
                  <a:schemeClr val="tx2"/>
                </a:solidFill>
                <a:latin typeface="+mj-lt"/>
                <a:cs typeface="+mj-cs"/>
              </a:rPr>
              <a:t> </a:t>
            </a:r>
            <a:r>
              <a:rPr lang="de-DE" kern="0" dirty="0" err="1">
                <a:solidFill>
                  <a:schemeClr val="tx2"/>
                </a:solidFill>
                <a:latin typeface="+mj-lt"/>
                <a:cs typeface="+mj-cs"/>
              </a:rPr>
              <a:t>leading</a:t>
            </a:r>
            <a:r>
              <a:rPr lang="de-DE" kern="0" dirty="0">
                <a:solidFill>
                  <a:schemeClr val="tx2"/>
                </a:solidFill>
                <a:latin typeface="+mj-lt"/>
                <a:cs typeface="+mj-cs"/>
              </a:rPr>
              <a:t> </a:t>
            </a:r>
            <a:r>
              <a:rPr lang="de-DE" kern="0" dirty="0" err="1">
                <a:solidFill>
                  <a:schemeClr val="tx2"/>
                </a:solidFill>
                <a:latin typeface="+mj-lt"/>
                <a:cs typeface="+mj-cs"/>
              </a:rPr>
              <a:t>change</a:t>
            </a:r>
            <a:r>
              <a:rPr lang="de-DE" kern="0" dirty="0">
                <a:solidFill>
                  <a:schemeClr val="tx2"/>
                </a:solidFill>
                <a:latin typeface="+mj-lt"/>
                <a:cs typeface="+mj-cs"/>
              </a:rPr>
              <a:t> (2/3)</a:t>
            </a:r>
            <a:endParaRPr lang="en-GB" kern="0" dirty="0">
              <a:solidFill>
                <a:schemeClr val="tx2"/>
              </a:solidFill>
              <a:latin typeface="+mj-lt"/>
              <a:cs typeface="+mj-cs"/>
            </a:endParaRPr>
          </a:p>
        </p:txBody>
      </p:sp>
      <p:sp>
        <p:nvSpPr>
          <p:cNvPr id="4" name="Textplatzhalter 3">
            <a:extLst>
              <a:ext uri="{FF2B5EF4-FFF2-40B4-BE49-F238E27FC236}">
                <a16:creationId xmlns:a16="http://schemas.microsoft.com/office/drawing/2014/main" id="{54A4C91C-7076-EB44-4615-F96D8EA32CCF}"/>
              </a:ext>
            </a:extLst>
          </p:cNvPr>
          <p:cNvSpPr>
            <a:spLocks noGrp="1"/>
          </p:cNvSpPr>
          <p:nvPr>
            <p:ph type="body" sz="quarter" idx="10"/>
          </p:nvPr>
        </p:nvSpPr>
        <p:spPr>
          <a:xfrm>
            <a:off x="508001" y="1619830"/>
            <a:ext cx="11079163" cy="4526970"/>
          </a:xfrm>
        </p:spPr>
        <p:txBody>
          <a:bodyPr lIns="90000">
            <a:noAutofit/>
          </a:bodyPr>
          <a:lstStyle/>
          <a:p>
            <a:pPr>
              <a:lnSpc>
                <a:spcPct val="120000"/>
              </a:lnSpc>
            </a:pPr>
            <a:r>
              <a:rPr lang="de-DE" sz="1300" b="1" dirty="0">
                <a:effectLst/>
                <a:latin typeface="+mn-lt"/>
              </a:rPr>
              <a:t>Practice </a:t>
            </a:r>
            <a:r>
              <a:rPr lang="de-DE" sz="1300" b="1" dirty="0" err="1">
                <a:effectLst/>
                <a:latin typeface="+mn-lt"/>
              </a:rPr>
              <a:t>the</a:t>
            </a:r>
            <a:r>
              <a:rPr lang="de-DE" sz="1300" b="1" dirty="0">
                <a:effectLst/>
                <a:latin typeface="+mn-lt"/>
              </a:rPr>
              <a:t> 4 Vs: </a:t>
            </a:r>
            <a:endParaRPr lang="de-DE" sz="1300" dirty="0">
              <a:latin typeface="+mn-lt"/>
            </a:endParaRPr>
          </a:p>
          <a:p>
            <a:pPr>
              <a:lnSpc>
                <a:spcPct val="120000"/>
              </a:lnSpc>
            </a:pPr>
            <a:r>
              <a:rPr lang="de-DE" sz="1300" dirty="0">
                <a:effectLst/>
                <a:latin typeface="+mn-lt"/>
              </a:rPr>
              <a:t>This </a:t>
            </a:r>
            <a:r>
              <a:rPr lang="de-DE" sz="1300" dirty="0" err="1">
                <a:effectLst/>
                <a:latin typeface="+mn-lt"/>
              </a:rPr>
              <a:t>is</a:t>
            </a:r>
            <a:r>
              <a:rPr lang="de-DE" sz="1300" dirty="0">
                <a:effectLst/>
                <a:latin typeface="+mn-lt"/>
              </a:rPr>
              <a:t> not a </a:t>
            </a:r>
            <a:r>
              <a:rPr lang="de-DE" sz="1300" dirty="0" err="1">
                <a:effectLst/>
                <a:latin typeface="+mn-lt"/>
              </a:rPr>
              <a:t>change</a:t>
            </a:r>
            <a:r>
              <a:rPr lang="de-DE" sz="1300" dirty="0">
                <a:effectLst/>
                <a:latin typeface="+mn-lt"/>
              </a:rPr>
              <a:t> </a:t>
            </a:r>
            <a:r>
              <a:rPr lang="de-DE" sz="1300" dirty="0" err="1">
                <a:effectLst/>
                <a:latin typeface="+mn-lt"/>
              </a:rPr>
              <a:t>strategy</a:t>
            </a:r>
            <a:r>
              <a:rPr lang="de-DE" sz="1300" dirty="0">
                <a:effectLst/>
                <a:latin typeface="+mn-lt"/>
              </a:rPr>
              <a:t> </a:t>
            </a:r>
            <a:r>
              <a:rPr lang="de-DE" sz="1300" dirty="0" err="1">
                <a:effectLst/>
                <a:latin typeface="+mn-lt"/>
              </a:rPr>
              <a:t>by</a:t>
            </a:r>
            <a:r>
              <a:rPr lang="de-DE" sz="1300" dirty="0">
                <a:effectLst/>
                <a:latin typeface="+mn-lt"/>
              </a:rPr>
              <a:t> </a:t>
            </a:r>
            <a:r>
              <a:rPr lang="de-DE" sz="1300" dirty="0" err="1">
                <a:effectLst/>
                <a:latin typeface="+mn-lt"/>
              </a:rPr>
              <a:t>itself</a:t>
            </a:r>
            <a:r>
              <a:rPr lang="de-DE" sz="1300" dirty="0">
                <a:effectLst/>
                <a:latin typeface="+mn-lt"/>
              </a:rPr>
              <a:t>, </a:t>
            </a:r>
            <a:r>
              <a:rPr lang="de-DE" sz="1300" dirty="0" err="1">
                <a:effectLst/>
                <a:latin typeface="+mn-lt"/>
              </a:rPr>
              <a:t>rather</a:t>
            </a:r>
            <a:r>
              <a:rPr lang="de-DE" sz="1300" dirty="0">
                <a:effectLst/>
                <a:latin typeface="+mn-lt"/>
              </a:rPr>
              <a:t> a </a:t>
            </a:r>
            <a:r>
              <a:rPr lang="de-DE" sz="1300" dirty="0" err="1">
                <a:effectLst/>
                <a:latin typeface="+mn-lt"/>
              </a:rPr>
              <a:t>piece</a:t>
            </a:r>
            <a:r>
              <a:rPr lang="de-DE" sz="1300" dirty="0">
                <a:effectLst/>
                <a:latin typeface="+mn-lt"/>
              </a:rPr>
              <a:t> </a:t>
            </a:r>
            <a:r>
              <a:rPr lang="de-DE" sz="1300" dirty="0" err="1">
                <a:effectLst/>
                <a:latin typeface="+mn-lt"/>
              </a:rPr>
              <a:t>of</a:t>
            </a:r>
            <a:r>
              <a:rPr lang="de-DE" sz="1300" dirty="0">
                <a:effectLst/>
                <a:latin typeface="+mn-lt"/>
              </a:rPr>
              <a:t> a larger </a:t>
            </a:r>
            <a:r>
              <a:rPr lang="de-DE" sz="1300" dirty="0" err="1">
                <a:effectLst/>
                <a:latin typeface="+mn-lt"/>
              </a:rPr>
              <a:t>strategy</a:t>
            </a:r>
            <a:r>
              <a:rPr lang="de-DE" sz="1300" dirty="0">
                <a:effectLst/>
                <a:latin typeface="+mn-lt"/>
              </a:rPr>
              <a:t>, </a:t>
            </a:r>
            <a:r>
              <a:rPr lang="de-DE" sz="1300" dirty="0" err="1">
                <a:effectLst/>
                <a:latin typeface="+mn-lt"/>
              </a:rPr>
              <a:t>or</a:t>
            </a:r>
            <a:r>
              <a:rPr lang="de-DE" sz="1300" dirty="0">
                <a:effectLst/>
                <a:latin typeface="+mn-lt"/>
              </a:rPr>
              <a:t> a </a:t>
            </a:r>
            <a:r>
              <a:rPr lang="de-DE" sz="1300" dirty="0" err="1">
                <a:effectLst/>
                <a:latin typeface="+mn-lt"/>
              </a:rPr>
              <a:t>tool</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use</a:t>
            </a:r>
            <a:r>
              <a:rPr lang="de-DE" sz="1300" dirty="0">
                <a:effectLst/>
                <a:latin typeface="+mn-lt"/>
              </a:rPr>
              <a:t> at </a:t>
            </a:r>
            <a:r>
              <a:rPr lang="de-DE" sz="1300" dirty="0" err="1">
                <a:effectLst/>
                <a:latin typeface="+mn-lt"/>
              </a:rPr>
              <a:t>the</a:t>
            </a:r>
            <a:r>
              <a:rPr lang="de-DE" sz="1300" dirty="0">
                <a:effectLst/>
                <a:latin typeface="+mn-lt"/>
              </a:rPr>
              <a:t> </a:t>
            </a:r>
            <a:r>
              <a:rPr lang="de-DE" sz="1300" dirty="0" err="1">
                <a:effectLst/>
                <a:latin typeface="+mn-lt"/>
              </a:rPr>
              <a:t>very</a:t>
            </a:r>
            <a:r>
              <a:rPr lang="de-DE" sz="1300" dirty="0">
                <a:effectLst/>
                <a:latin typeface="+mn-lt"/>
              </a:rPr>
              <a:t> </a:t>
            </a:r>
            <a:r>
              <a:rPr lang="de-DE" sz="1300" dirty="0" err="1">
                <a:effectLst/>
                <a:latin typeface="+mn-lt"/>
              </a:rPr>
              <a:t>moment</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change</a:t>
            </a:r>
            <a:r>
              <a:rPr lang="de-DE" sz="1300" dirty="0">
                <a:effectLst/>
                <a:latin typeface="+mn-lt"/>
              </a:rPr>
              <a:t> </a:t>
            </a:r>
            <a:r>
              <a:rPr lang="de-DE" sz="1300" dirty="0" err="1">
                <a:effectLst/>
                <a:latin typeface="+mn-lt"/>
              </a:rPr>
              <a:t>goes</a:t>
            </a:r>
            <a:r>
              <a:rPr lang="de-DE" sz="1300" dirty="0">
                <a:effectLst/>
                <a:latin typeface="+mn-lt"/>
              </a:rPr>
              <a:t> live. </a:t>
            </a:r>
            <a:endParaRPr lang="de-DE" sz="1300" dirty="0">
              <a:latin typeface="+mn-lt"/>
            </a:endParaRPr>
          </a:p>
          <a:p>
            <a:pPr marL="171450" indent="-171450">
              <a:lnSpc>
                <a:spcPct val="120000"/>
              </a:lnSpc>
              <a:buFont typeface="Arial" panose="020B0604020202020204" pitchFamily="34" charset="0"/>
              <a:buChar char="•"/>
            </a:pPr>
            <a:r>
              <a:rPr lang="de-DE" sz="1300" b="1" dirty="0" err="1">
                <a:effectLst/>
                <a:latin typeface="+mn-lt"/>
              </a:rPr>
              <a:t>Visibility</a:t>
            </a:r>
            <a:r>
              <a:rPr lang="de-DE" sz="1300" b="1" dirty="0">
                <a:effectLst/>
                <a:latin typeface="+mn-lt"/>
              </a:rPr>
              <a:t> </a:t>
            </a:r>
            <a:r>
              <a:rPr lang="de-DE" sz="1300" dirty="0">
                <a:effectLst/>
                <a:latin typeface="+mn-lt"/>
              </a:rPr>
              <a:t>– Be visible, </a:t>
            </a:r>
            <a:r>
              <a:rPr lang="de-DE" sz="1300" dirty="0" err="1">
                <a:effectLst/>
                <a:latin typeface="+mn-lt"/>
              </a:rPr>
              <a:t>available</a:t>
            </a:r>
            <a:r>
              <a:rPr lang="de-DE" sz="1300" dirty="0">
                <a:effectLst/>
                <a:latin typeface="+mn-lt"/>
              </a:rPr>
              <a:t> and </a:t>
            </a:r>
            <a:r>
              <a:rPr lang="de-DE" sz="1300" dirty="0" err="1">
                <a:effectLst/>
                <a:latin typeface="+mn-lt"/>
              </a:rPr>
              <a:t>interested</a:t>
            </a:r>
            <a:r>
              <a:rPr lang="de-DE" sz="1300" dirty="0">
                <a:effectLst/>
                <a:latin typeface="+mn-lt"/>
              </a:rPr>
              <a:t> in </a:t>
            </a:r>
            <a:r>
              <a:rPr lang="de-DE" sz="1300" dirty="0" err="1">
                <a:effectLst/>
                <a:latin typeface="+mn-lt"/>
              </a:rPr>
              <a:t>your</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during</a:t>
            </a:r>
            <a:r>
              <a:rPr lang="de-DE" sz="1300" dirty="0">
                <a:effectLst/>
                <a:latin typeface="+mn-lt"/>
              </a:rPr>
              <a:t> </a:t>
            </a:r>
            <a:r>
              <a:rPr lang="de-DE" sz="1300" dirty="0" err="1">
                <a:effectLst/>
                <a:latin typeface="+mn-lt"/>
              </a:rPr>
              <a:t>this</a:t>
            </a:r>
            <a:r>
              <a:rPr lang="de-DE" sz="1300" dirty="0">
                <a:effectLst/>
                <a:latin typeface="+mn-lt"/>
              </a:rPr>
              <a:t> time. Brief </a:t>
            </a:r>
            <a:r>
              <a:rPr lang="de-DE" sz="1300" dirty="0" err="1">
                <a:effectLst/>
                <a:latin typeface="+mn-lt"/>
              </a:rPr>
              <a:t>check-ins</a:t>
            </a:r>
            <a:r>
              <a:rPr lang="de-DE" sz="1300" dirty="0">
                <a:effectLst/>
                <a:latin typeface="+mn-lt"/>
              </a:rPr>
              <a:t> will </a:t>
            </a:r>
            <a:r>
              <a:rPr lang="de-DE" sz="1300" dirty="0" err="1">
                <a:effectLst/>
                <a:latin typeface="+mn-lt"/>
              </a:rPr>
              <a:t>leave</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feeling</a:t>
            </a:r>
            <a:r>
              <a:rPr lang="de-DE" sz="1300" dirty="0">
                <a:effectLst/>
                <a:latin typeface="+mn-lt"/>
              </a:rPr>
              <a:t> </a:t>
            </a:r>
            <a:r>
              <a:rPr lang="de-DE" sz="1300" dirty="0" err="1">
                <a:effectLst/>
                <a:latin typeface="+mn-lt"/>
              </a:rPr>
              <a:t>supported</a:t>
            </a:r>
            <a:r>
              <a:rPr lang="de-DE" sz="1300" dirty="0">
                <a:effectLst/>
                <a:latin typeface="+mn-lt"/>
              </a:rPr>
              <a:t> and </a:t>
            </a:r>
            <a:r>
              <a:rPr lang="de-DE" sz="1300" dirty="0" err="1">
                <a:effectLst/>
                <a:latin typeface="+mn-lt"/>
              </a:rPr>
              <a:t>valued</a:t>
            </a:r>
            <a:r>
              <a:rPr lang="de-DE" sz="1300" dirty="0">
                <a:effectLst/>
                <a:latin typeface="+mn-lt"/>
              </a:rPr>
              <a:t>. </a:t>
            </a:r>
          </a:p>
          <a:p>
            <a:pPr marL="171450" indent="-171450">
              <a:lnSpc>
                <a:spcPct val="120000"/>
              </a:lnSpc>
              <a:buFont typeface="Arial" panose="020B0604020202020204" pitchFamily="34" charset="0"/>
              <a:buChar char="•"/>
            </a:pPr>
            <a:r>
              <a:rPr lang="de-DE" sz="1300" b="1" dirty="0" err="1">
                <a:effectLst/>
                <a:latin typeface="+mn-lt"/>
              </a:rPr>
              <a:t>Variability</a:t>
            </a:r>
            <a:r>
              <a:rPr lang="de-DE" sz="1300" b="1" dirty="0">
                <a:effectLst/>
                <a:latin typeface="+mn-lt"/>
              </a:rPr>
              <a:t> </a:t>
            </a:r>
            <a:r>
              <a:rPr lang="de-DE" sz="1300" dirty="0">
                <a:effectLst/>
                <a:latin typeface="+mn-lt"/>
              </a:rPr>
              <a:t>– </a:t>
            </a:r>
            <a:r>
              <a:rPr lang="de-DE" sz="1300" dirty="0" err="1">
                <a:effectLst/>
                <a:latin typeface="+mn-lt"/>
              </a:rPr>
              <a:t>Allow</a:t>
            </a:r>
            <a:r>
              <a:rPr lang="de-DE" sz="1300" dirty="0">
                <a:effectLst/>
                <a:latin typeface="+mn-lt"/>
              </a:rPr>
              <a:t> </a:t>
            </a:r>
            <a:r>
              <a:rPr lang="de-DE" sz="1300" dirty="0" err="1">
                <a:effectLst/>
                <a:latin typeface="+mn-lt"/>
              </a:rPr>
              <a:t>for</a:t>
            </a:r>
            <a:r>
              <a:rPr lang="de-DE" sz="1300" dirty="0">
                <a:effectLst/>
                <a:latin typeface="+mn-lt"/>
              </a:rPr>
              <a:t> </a:t>
            </a:r>
            <a:r>
              <a:rPr lang="de-DE" sz="1300" dirty="0" err="1">
                <a:effectLst/>
                <a:latin typeface="+mn-lt"/>
              </a:rPr>
              <a:t>varying</a:t>
            </a:r>
            <a:r>
              <a:rPr lang="de-DE" sz="1300" dirty="0">
                <a:effectLst/>
                <a:latin typeface="+mn-lt"/>
              </a:rPr>
              <a:t> personal </a:t>
            </a:r>
            <a:r>
              <a:rPr lang="de-DE" sz="1300" dirty="0" err="1">
                <a:effectLst/>
                <a:latin typeface="+mn-lt"/>
              </a:rPr>
              <a:t>reactions</a:t>
            </a:r>
            <a:r>
              <a:rPr lang="de-DE" sz="1300" dirty="0">
                <a:effectLst/>
                <a:latin typeface="+mn-lt"/>
              </a:rPr>
              <a:t> (</a:t>
            </a:r>
            <a:r>
              <a:rPr lang="de-DE" sz="1300" dirty="0" err="1">
                <a:effectLst/>
                <a:latin typeface="+mn-lt"/>
              </a:rPr>
              <a:t>see</a:t>
            </a:r>
            <a:r>
              <a:rPr lang="de-DE" sz="1300" dirty="0">
                <a:effectLst/>
                <a:latin typeface="+mn-lt"/>
              </a:rPr>
              <a:t> </a:t>
            </a:r>
            <a:r>
              <a:rPr lang="de-DE" sz="1300" dirty="0" err="1">
                <a:effectLst/>
                <a:latin typeface="+mn-lt"/>
              </a:rPr>
              <a:t>Kubler</a:t>
            </a:r>
            <a:r>
              <a:rPr lang="de-DE" sz="1300" dirty="0">
                <a:effectLst/>
                <a:latin typeface="+mn-lt"/>
              </a:rPr>
              <a:t>-Ross </a:t>
            </a:r>
            <a:r>
              <a:rPr lang="de-DE" sz="1300" dirty="0" err="1">
                <a:effectLst/>
                <a:latin typeface="+mn-lt"/>
              </a:rPr>
              <a:t>grief</a:t>
            </a:r>
            <a:r>
              <a:rPr lang="de-DE" sz="1300" dirty="0">
                <a:effectLst/>
                <a:latin typeface="+mn-lt"/>
              </a:rPr>
              <a:t> </a:t>
            </a:r>
            <a:r>
              <a:rPr lang="de-DE" sz="1300" dirty="0" err="1">
                <a:effectLst/>
                <a:latin typeface="+mn-lt"/>
              </a:rPr>
              <a:t>cycle</a:t>
            </a:r>
            <a:r>
              <a:rPr lang="de-DE" sz="1300" dirty="0">
                <a:effectLst/>
                <a:latin typeface="+mn-lt"/>
              </a:rPr>
              <a:t> </a:t>
            </a:r>
            <a:r>
              <a:rPr lang="de-DE" sz="1300" dirty="0" err="1">
                <a:effectLst/>
                <a:latin typeface="+mn-lt"/>
              </a:rPr>
              <a:t>model</a:t>
            </a:r>
            <a:r>
              <a:rPr lang="de-DE" sz="1300" dirty="0">
                <a:effectLst/>
                <a:latin typeface="+mn-lt"/>
              </a:rPr>
              <a:t>, </a:t>
            </a:r>
            <a:r>
              <a:rPr lang="de-DE" sz="1300" dirty="0" err="1">
                <a:effectLst/>
                <a:latin typeface="+mn-lt"/>
              </a:rPr>
              <a:t>pages</a:t>
            </a:r>
            <a:r>
              <a:rPr lang="de-DE" sz="1300" dirty="0">
                <a:effectLst/>
                <a:latin typeface="+mn-lt"/>
              </a:rPr>
              <a:t> 17-19) and </a:t>
            </a:r>
            <a:r>
              <a:rPr lang="de-DE" sz="1300" dirty="0" err="1">
                <a:effectLst/>
                <a:latin typeface="+mn-lt"/>
              </a:rPr>
              <a:t>give</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more</a:t>
            </a:r>
            <a:r>
              <a:rPr lang="de-DE" sz="1300" dirty="0">
                <a:effectLst/>
                <a:latin typeface="+mn-lt"/>
              </a:rPr>
              <a:t> </a:t>
            </a:r>
            <a:r>
              <a:rPr lang="de-DE" sz="1300" dirty="0" err="1">
                <a:effectLst/>
                <a:latin typeface="+mn-lt"/>
              </a:rPr>
              <a:t>flexibility</a:t>
            </a:r>
            <a:r>
              <a:rPr lang="de-DE" sz="1300" dirty="0">
                <a:effectLst/>
                <a:latin typeface="+mn-lt"/>
              </a:rPr>
              <a:t> at </a:t>
            </a:r>
            <a:r>
              <a:rPr lang="de-DE" sz="1300" dirty="0" err="1">
                <a:effectLst/>
                <a:latin typeface="+mn-lt"/>
              </a:rPr>
              <a:t>work</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take</a:t>
            </a:r>
            <a:r>
              <a:rPr lang="de-DE" sz="1300" dirty="0">
                <a:effectLst/>
                <a:latin typeface="+mn-lt"/>
              </a:rPr>
              <a:t> care </a:t>
            </a:r>
            <a:r>
              <a:rPr lang="de-DE" sz="1300" dirty="0" err="1">
                <a:effectLst/>
                <a:latin typeface="+mn-lt"/>
              </a:rPr>
              <a:t>of</a:t>
            </a:r>
            <a:r>
              <a:rPr lang="de-DE" sz="1300" dirty="0">
                <a:effectLst/>
                <a:latin typeface="+mn-lt"/>
              </a:rPr>
              <a:t> </a:t>
            </a:r>
            <a:r>
              <a:rPr lang="de-DE" sz="1300" dirty="0" err="1">
                <a:effectLst/>
                <a:latin typeface="+mn-lt"/>
              </a:rPr>
              <a:t>themselves</a:t>
            </a:r>
            <a:r>
              <a:rPr lang="de-DE" sz="1300" dirty="0">
                <a:effectLst/>
                <a:latin typeface="+mn-lt"/>
              </a:rPr>
              <a:t>. </a:t>
            </a:r>
          </a:p>
          <a:p>
            <a:pPr marL="171450" indent="-171450">
              <a:lnSpc>
                <a:spcPct val="120000"/>
              </a:lnSpc>
              <a:buFont typeface="Arial" panose="020B0604020202020204" pitchFamily="34" charset="0"/>
              <a:buChar char="•"/>
            </a:pPr>
            <a:r>
              <a:rPr lang="de-DE" sz="1300" b="1" dirty="0">
                <a:effectLst/>
                <a:latin typeface="+mn-lt"/>
              </a:rPr>
              <a:t>Ventilation </a:t>
            </a:r>
            <a:r>
              <a:rPr lang="de-DE" sz="1300" dirty="0">
                <a:effectLst/>
                <a:latin typeface="+mn-lt"/>
              </a:rPr>
              <a:t>– </a:t>
            </a:r>
            <a:r>
              <a:rPr lang="de-DE" sz="1300" dirty="0" err="1">
                <a:effectLst/>
                <a:latin typeface="+mn-lt"/>
              </a:rPr>
              <a:t>allow</a:t>
            </a:r>
            <a:r>
              <a:rPr lang="de-DE" sz="1300" dirty="0">
                <a:effectLst/>
                <a:latin typeface="+mn-lt"/>
              </a:rPr>
              <a:t> </a:t>
            </a:r>
            <a:r>
              <a:rPr lang="de-DE" sz="1300" dirty="0" err="1">
                <a:effectLst/>
                <a:latin typeface="+mn-lt"/>
              </a:rPr>
              <a:t>opportunities</a:t>
            </a:r>
            <a:r>
              <a:rPr lang="de-DE" sz="1300" dirty="0">
                <a:effectLst/>
                <a:latin typeface="+mn-lt"/>
              </a:rPr>
              <a:t> (</a:t>
            </a:r>
            <a:r>
              <a:rPr lang="de-DE" sz="1300" dirty="0" err="1">
                <a:effectLst/>
                <a:latin typeface="+mn-lt"/>
              </a:rPr>
              <a:t>both</a:t>
            </a:r>
            <a:r>
              <a:rPr lang="de-DE" sz="1300" dirty="0">
                <a:effectLst/>
                <a:latin typeface="+mn-lt"/>
              </a:rPr>
              <a:t> formal and informal) </a:t>
            </a:r>
            <a:r>
              <a:rPr lang="de-DE" sz="1300" dirty="0" err="1">
                <a:effectLst/>
                <a:latin typeface="+mn-lt"/>
              </a:rPr>
              <a:t>for</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tell</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stories</a:t>
            </a:r>
            <a:r>
              <a:rPr lang="de-DE" sz="1300" dirty="0">
                <a:effectLst/>
                <a:latin typeface="+mn-lt"/>
              </a:rPr>
              <a:t>, </a:t>
            </a:r>
            <a:r>
              <a:rPr lang="de-DE" sz="1300" dirty="0" err="1">
                <a:effectLst/>
                <a:latin typeface="+mn-lt"/>
              </a:rPr>
              <a:t>compare</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reactions</a:t>
            </a:r>
            <a:r>
              <a:rPr lang="de-DE" sz="1300" dirty="0">
                <a:effectLst/>
                <a:latin typeface="+mn-lt"/>
              </a:rPr>
              <a:t>, and express </a:t>
            </a:r>
            <a:r>
              <a:rPr lang="de-DE" sz="1300" dirty="0" err="1">
                <a:effectLst/>
                <a:latin typeface="+mn-lt"/>
              </a:rPr>
              <a:t>their</a:t>
            </a:r>
            <a:r>
              <a:rPr lang="de-DE" sz="1300" dirty="0">
                <a:effectLst/>
                <a:latin typeface="+mn-lt"/>
              </a:rPr>
              <a:t> </a:t>
            </a:r>
            <a:r>
              <a:rPr lang="de-DE" sz="1300" dirty="0" err="1">
                <a:effectLst/>
                <a:latin typeface="+mn-lt"/>
              </a:rPr>
              <a:t>feelings</a:t>
            </a:r>
            <a:r>
              <a:rPr lang="de-DE" sz="1300" dirty="0">
                <a:effectLst/>
                <a:latin typeface="+mn-lt"/>
              </a:rPr>
              <a:t>. </a:t>
            </a:r>
            <a:r>
              <a:rPr lang="de-DE" sz="1300" dirty="0" err="1">
                <a:effectLst/>
                <a:latin typeface="+mn-lt"/>
              </a:rPr>
              <a:t>Productivity</a:t>
            </a:r>
            <a:r>
              <a:rPr lang="de-DE" sz="1300" dirty="0">
                <a:effectLst/>
                <a:latin typeface="+mn-lt"/>
              </a:rPr>
              <a:t> </a:t>
            </a:r>
            <a:r>
              <a:rPr lang="de-DE" sz="1300" dirty="0" err="1">
                <a:effectLst/>
                <a:latin typeface="+mn-lt"/>
              </a:rPr>
              <a:t>may</a:t>
            </a:r>
            <a:r>
              <a:rPr lang="de-DE" sz="1300" dirty="0">
                <a:effectLst/>
                <a:latin typeface="+mn-lt"/>
              </a:rPr>
              <a:t> </a:t>
            </a:r>
            <a:r>
              <a:rPr lang="de-DE" sz="1300" dirty="0" err="1">
                <a:effectLst/>
                <a:latin typeface="+mn-lt"/>
              </a:rPr>
              <a:t>decrease</a:t>
            </a:r>
            <a:r>
              <a:rPr lang="de-DE" sz="1300" dirty="0">
                <a:effectLst/>
                <a:latin typeface="+mn-lt"/>
              </a:rPr>
              <a:t> </a:t>
            </a:r>
            <a:r>
              <a:rPr lang="de-DE" sz="1300" dirty="0" err="1">
                <a:effectLst/>
                <a:latin typeface="+mn-lt"/>
              </a:rPr>
              <a:t>initially</a:t>
            </a:r>
            <a:r>
              <a:rPr lang="de-DE" sz="1300" dirty="0">
                <a:effectLst/>
                <a:latin typeface="+mn-lt"/>
              </a:rPr>
              <a:t>; </a:t>
            </a:r>
            <a:r>
              <a:rPr lang="de-DE" sz="1300" dirty="0" err="1">
                <a:effectLst/>
                <a:latin typeface="+mn-lt"/>
              </a:rPr>
              <a:t>however</a:t>
            </a:r>
            <a:r>
              <a:rPr lang="de-DE" sz="1300" dirty="0">
                <a:effectLst/>
                <a:latin typeface="+mn-lt"/>
              </a:rPr>
              <a:t>, </a:t>
            </a:r>
            <a:r>
              <a:rPr lang="de-DE" sz="1300" dirty="0" err="1">
                <a:effectLst/>
                <a:latin typeface="+mn-lt"/>
              </a:rPr>
              <a:t>allowing</a:t>
            </a:r>
            <a:r>
              <a:rPr lang="de-DE" sz="1300" dirty="0">
                <a:effectLst/>
                <a:latin typeface="+mn-lt"/>
              </a:rPr>
              <a:t> </a:t>
            </a:r>
            <a:r>
              <a:rPr lang="de-DE" sz="1300" dirty="0" err="1">
                <a:effectLst/>
                <a:latin typeface="+mn-lt"/>
              </a:rPr>
              <a:t>ventilation</a:t>
            </a:r>
            <a:r>
              <a:rPr lang="de-DE" sz="1300" dirty="0">
                <a:effectLst/>
                <a:latin typeface="+mn-lt"/>
              </a:rPr>
              <a:t> </a:t>
            </a:r>
            <a:r>
              <a:rPr lang="de-DE" sz="1300" dirty="0" err="1">
                <a:effectLst/>
                <a:latin typeface="+mn-lt"/>
              </a:rPr>
              <a:t>can</a:t>
            </a:r>
            <a:r>
              <a:rPr lang="de-DE" sz="1300" dirty="0">
                <a:effectLst/>
                <a:latin typeface="+mn-lt"/>
              </a:rPr>
              <a:t> </a:t>
            </a:r>
            <a:r>
              <a:rPr lang="de-DE" sz="1300" dirty="0" err="1">
                <a:effectLst/>
                <a:latin typeface="+mn-lt"/>
              </a:rPr>
              <a:t>expedite</a:t>
            </a:r>
            <a:r>
              <a:rPr lang="de-DE" sz="1300" dirty="0">
                <a:effectLst/>
                <a:latin typeface="+mn-lt"/>
              </a:rPr>
              <a:t> </a:t>
            </a:r>
            <a:r>
              <a:rPr lang="de-DE" sz="1300" dirty="0" err="1">
                <a:effectLst/>
                <a:latin typeface="+mn-lt"/>
              </a:rPr>
              <a:t>getting</a:t>
            </a:r>
            <a:r>
              <a:rPr lang="de-DE" sz="1300" dirty="0">
                <a:effectLst/>
                <a:latin typeface="+mn-lt"/>
              </a:rPr>
              <a:t> back </a:t>
            </a:r>
            <a:r>
              <a:rPr lang="de-DE" sz="1300" dirty="0" err="1">
                <a:effectLst/>
                <a:latin typeface="+mn-lt"/>
              </a:rPr>
              <a:t>to</a:t>
            </a:r>
            <a:r>
              <a:rPr lang="de-DE" sz="1300" dirty="0">
                <a:effectLst/>
                <a:latin typeface="+mn-lt"/>
              </a:rPr>
              <a:t> a </a:t>
            </a:r>
            <a:r>
              <a:rPr lang="de-DE" sz="1300" dirty="0" err="1">
                <a:effectLst/>
                <a:latin typeface="+mn-lt"/>
              </a:rPr>
              <a:t>focus</a:t>
            </a:r>
            <a:r>
              <a:rPr lang="de-DE" sz="1300" dirty="0">
                <a:effectLst/>
                <a:latin typeface="+mn-lt"/>
              </a:rPr>
              <a:t> on </a:t>
            </a:r>
            <a:r>
              <a:rPr lang="de-DE" sz="1300" dirty="0" err="1">
                <a:effectLst/>
                <a:latin typeface="+mn-lt"/>
              </a:rPr>
              <a:t>work</a:t>
            </a:r>
            <a:r>
              <a:rPr lang="de-DE" sz="1300" dirty="0">
                <a:effectLst/>
                <a:latin typeface="+mn-lt"/>
              </a:rPr>
              <a:t>. </a:t>
            </a:r>
          </a:p>
          <a:p>
            <a:pPr marL="171450" indent="-171450">
              <a:lnSpc>
                <a:spcPct val="120000"/>
              </a:lnSpc>
              <a:buFont typeface="Arial" panose="020B0604020202020204" pitchFamily="34" charset="0"/>
              <a:buChar char="•"/>
            </a:pPr>
            <a:r>
              <a:rPr lang="de-DE" sz="1300" b="1" dirty="0">
                <a:effectLst/>
                <a:latin typeface="+mn-lt"/>
              </a:rPr>
              <a:t>Validation </a:t>
            </a:r>
            <a:r>
              <a:rPr lang="de-DE" sz="1300" dirty="0">
                <a:effectLst/>
                <a:latin typeface="+mn-lt"/>
              </a:rPr>
              <a:t>– </a:t>
            </a:r>
            <a:r>
              <a:rPr lang="de-DE" sz="1300" dirty="0" err="1">
                <a:effectLst/>
                <a:latin typeface="+mn-lt"/>
              </a:rPr>
              <a:t>say</a:t>
            </a:r>
            <a:r>
              <a:rPr lang="de-DE" sz="1300" dirty="0">
                <a:effectLst/>
                <a:latin typeface="+mn-lt"/>
              </a:rPr>
              <a:t> </a:t>
            </a:r>
            <a:r>
              <a:rPr lang="de-DE" sz="1300" dirty="0" err="1">
                <a:effectLst/>
                <a:latin typeface="+mn-lt"/>
              </a:rPr>
              <a:t>thank</a:t>
            </a:r>
            <a:r>
              <a:rPr lang="de-DE" sz="1300" dirty="0">
                <a:effectLst/>
                <a:latin typeface="+mn-lt"/>
              </a:rPr>
              <a:t> </a:t>
            </a:r>
            <a:r>
              <a:rPr lang="de-DE" sz="1300" dirty="0" err="1">
                <a:effectLst/>
                <a:latin typeface="+mn-lt"/>
              </a:rPr>
              <a:t>you</a:t>
            </a:r>
            <a:r>
              <a:rPr lang="de-DE" sz="1300" dirty="0">
                <a:effectLst/>
                <a:latin typeface="+mn-lt"/>
              </a:rPr>
              <a:t> and </a:t>
            </a:r>
            <a:r>
              <a:rPr lang="de-DE" sz="1300" dirty="0" err="1">
                <a:effectLst/>
                <a:latin typeface="+mn-lt"/>
              </a:rPr>
              <a:t>acknowledge</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for</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contributions</a:t>
            </a:r>
            <a:r>
              <a:rPr lang="de-DE" sz="1300" dirty="0">
                <a:effectLst/>
                <a:latin typeface="+mn-lt"/>
              </a:rPr>
              <a:t>. Special </a:t>
            </a:r>
            <a:r>
              <a:rPr lang="de-DE" sz="1300" dirty="0" err="1">
                <a:effectLst/>
                <a:latin typeface="+mn-lt"/>
              </a:rPr>
              <a:t>recognitions</a:t>
            </a:r>
            <a:r>
              <a:rPr lang="de-DE" sz="1300" dirty="0">
                <a:effectLst/>
                <a:latin typeface="+mn-lt"/>
              </a:rPr>
              <a:t> and verbal </a:t>
            </a:r>
            <a:r>
              <a:rPr lang="de-DE" sz="1300" dirty="0" err="1">
                <a:effectLst/>
                <a:latin typeface="+mn-lt"/>
              </a:rPr>
              <a:t>encouragements</a:t>
            </a:r>
            <a:r>
              <a:rPr lang="de-DE" sz="1300" dirty="0">
                <a:effectLst/>
                <a:latin typeface="+mn-lt"/>
              </a:rPr>
              <a:t> </a:t>
            </a:r>
            <a:r>
              <a:rPr lang="de-DE" sz="1300" dirty="0" err="1">
                <a:effectLst/>
                <a:latin typeface="+mn-lt"/>
              </a:rPr>
              <a:t>go</a:t>
            </a:r>
            <a:r>
              <a:rPr lang="de-DE" sz="1300" dirty="0">
                <a:effectLst/>
                <a:latin typeface="+mn-lt"/>
              </a:rPr>
              <a:t> a </a:t>
            </a:r>
            <a:r>
              <a:rPr lang="de-DE" sz="1300" dirty="0" err="1">
                <a:effectLst/>
                <a:latin typeface="+mn-lt"/>
              </a:rPr>
              <a:t>long</a:t>
            </a:r>
            <a:r>
              <a:rPr lang="de-DE" sz="1300" dirty="0">
                <a:effectLst/>
                <a:latin typeface="+mn-lt"/>
              </a:rPr>
              <a:t> </a:t>
            </a:r>
            <a:r>
              <a:rPr lang="de-DE" sz="1300" dirty="0" err="1">
                <a:effectLst/>
                <a:latin typeface="+mn-lt"/>
              </a:rPr>
              <a:t>way</a:t>
            </a:r>
            <a:r>
              <a:rPr lang="de-DE" sz="1300" dirty="0">
                <a:effectLst/>
                <a:latin typeface="+mn-lt"/>
              </a:rPr>
              <a:t> in </a:t>
            </a:r>
            <a:r>
              <a:rPr lang="de-DE" sz="1300" dirty="0" err="1">
                <a:effectLst/>
                <a:latin typeface="+mn-lt"/>
              </a:rPr>
              <a:t>challenging</a:t>
            </a:r>
            <a:r>
              <a:rPr lang="de-DE" sz="1300" dirty="0">
                <a:effectLst/>
                <a:latin typeface="+mn-lt"/>
              </a:rPr>
              <a:t> </a:t>
            </a:r>
            <a:r>
              <a:rPr lang="de-DE" sz="1300" dirty="0" err="1">
                <a:effectLst/>
                <a:latin typeface="+mn-lt"/>
              </a:rPr>
              <a:t>times</a:t>
            </a:r>
            <a:r>
              <a:rPr lang="de-DE" sz="1300" dirty="0">
                <a:effectLst/>
                <a:latin typeface="+mn-lt"/>
              </a:rPr>
              <a:t>. </a:t>
            </a: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54</a:t>
            </a:fld>
            <a:endParaRPr lang="en-US" dirty="0"/>
          </a:p>
        </p:txBody>
      </p:sp>
    </p:spTree>
    <p:extLst>
      <p:ext uri="{BB962C8B-B14F-4D97-AF65-F5344CB8AC3E}">
        <p14:creationId xmlns:p14="http://schemas.microsoft.com/office/powerpoint/2010/main" val="21693474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r>
              <a:rPr lang="de-DE" kern="0" dirty="0">
                <a:solidFill>
                  <a:schemeClr val="tx2"/>
                </a:solidFill>
                <a:latin typeface="+mj-lt"/>
                <a:cs typeface="+mj-cs"/>
              </a:rPr>
              <a:t>Best </a:t>
            </a:r>
            <a:r>
              <a:rPr lang="de-DE" kern="0" dirty="0" err="1">
                <a:solidFill>
                  <a:schemeClr val="tx2"/>
                </a:solidFill>
                <a:latin typeface="+mj-lt"/>
                <a:cs typeface="+mj-cs"/>
              </a:rPr>
              <a:t>practices</a:t>
            </a:r>
            <a:r>
              <a:rPr lang="de-DE" kern="0" dirty="0">
                <a:solidFill>
                  <a:schemeClr val="tx2"/>
                </a:solidFill>
                <a:latin typeface="+mj-lt"/>
                <a:cs typeface="+mj-cs"/>
              </a:rPr>
              <a:t> </a:t>
            </a:r>
            <a:r>
              <a:rPr lang="de-DE" kern="0" dirty="0" err="1">
                <a:solidFill>
                  <a:schemeClr val="tx2"/>
                </a:solidFill>
                <a:latin typeface="+mj-lt"/>
                <a:cs typeface="+mj-cs"/>
              </a:rPr>
              <a:t>for</a:t>
            </a:r>
            <a:r>
              <a:rPr lang="de-DE" kern="0" dirty="0">
                <a:solidFill>
                  <a:schemeClr val="tx2"/>
                </a:solidFill>
                <a:latin typeface="+mj-lt"/>
                <a:cs typeface="+mj-cs"/>
              </a:rPr>
              <a:t> </a:t>
            </a:r>
            <a:r>
              <a:rPr lang="de-DE" kern="0" dirty="0" err="1">
                <a:solidFill>
                  <a:schemeClr val="tx2"/>
                </a:solidFill>
                <a:latin typeface="+mj-lt"/>
                <a:cs typeface="+mj-cs"/>
              </a:rPr>
              <a:t>leading</a:t>
            </a:r>
            <a:r>
              <a:rPr lang="de-DE" kern="0" dirty="0">
                <a:solidFill>
                  <a:schemeClr val="tx2"/>
                </a:solidFill>
                <a:latin typeface="+mj-lt"/>
                <a:cs typeface="+mj-cs"/>
              </a:rPr>
              <a:t> </a:t>
            </a:r>
            <a:r>
              <a:rPr lang="de-DE" kern="0" dirty="0" err="1">
                <a:solidFill>
                  <a:schemeClr val="tx2"/>
                </a:solidFill>
                <a:latin typeface="+mj-lt"/>
                <a:cs typeface="+mj-cs"/>
              </a:rPr>
              <a:t>change</a:t>
            </a:r>
            <a:r>
              <a:rPr lang="de-DE" kern="0" dirty="0">
                <a:solidFill>
                  <a:schemeClr val="tx2"/>
                </a:solidFill>
                <a:latin typeface="+mj-lt"/>
                <a:cs typeface="+mj-cs"/>
              </a:rPr>
              <a:t> (3/3)</a:t>
            </a:r>
            <a:endParaRPr lang="en-GB" kern="0" dirty="0">
              <a:solidFill>
                <a:schemeClr val="tx2"/>
              </a:solidFill>
              <a:latin typeface="+mj-lt"/>
              <a:cs typeface="+mj-cs"/>
            </a:endParaRPr>
          </a:p>
        </p:txBody>
      </p:sp>
      <p:sp>
        <p:nvSpPr>
          <p:cNvPr id="4" name="Textplatzhalter 3">
            <a:extLst>
              <a:ext uri="{FF2B5EF4-FFF2-40B4-BE49-F238E27FC236}">
                <a16:creationId xmlns:a16="http://schemas.microsoft.com/office/drawing/2014/main" id="{54A4C91C-7076-EB44-4615-F96D8EA32CCF}"/>
              </a:ext>
            </a:extLst>
          </p:cNvPr>
          <p:cNvSpPr>
            <a:spLocks noGrp="1"/>
          </p:cNvSpPr>
          <p:nvPr>
            <p:ph type="body" sz="quarter" idx="10"/>
          </p:nvPr>
        </p:nvSpPr>
        <p:spPr>
          <a:xfrm>
            <a:off x="508001" y="1619830"/>
            <a:ext cx="11312938" cy="4526970"/>
          </a:xfrm>
        </p:spPr>
        <p:txBody>
          <a:bodyPr>
            <a:noAutofit/>
          </a:bodyPr>
          <a:lstStyle/>
          <a:p>
            <a:pPr marL="171450" indent="-171450">
              <a:lnSpc>
                <a:spcPct val="120000"/>
              </a:lnSpc>
              <a:buFont typeface="Arial" panose="020B0604020202020204" pitchFamily="34" charset="0"/>
              <a:buChar char="•"/>
            </a:pPr>
            <a:r>
              <a:rPr lang="de-DE" sz="1300" b="1" dirty="0" err="1">
                <a:effectLst/>
                <a:latin typeface="+mn-lt"/>
              </a:rPr>
              <a:t>Don’t</a:t>
            </a:r>
            <a:r>
              <a:rPr lang="de-DE" sz="1300" b="1" dirty="0">
                <a:effectLst/>
                <a:latin typeface="+mn-lt"/>
              </a:rPr>
              <a:t> express </a:t>
            </a:r>
            <a:r>
              <a:rPr lang="de-DE" sz="1300" b="1" dirty="0" err="1">
                <a:effectLst/>
                <a:latin typeface="+mn-lt"/>
              </a:rPr>
              <a:t>cynicism</a:t>
            </a:r>
            <a:r>
              <a:rPr lang="de-DE" sz="1300" b="1" dirty="0">
                <a:latin typeface="+mn-lt"/>
              </a:rPr>
              <a:t>: </a:t>
            </a:r>
            <a:r>
              <a:rPr lang="de-DE" sz="1300" dirty="0" err="1">
                <a:effectLst/>
                <a:latin typeface="+mn-lt"/>
              </a:rPr>
              <a:t>Employees</a:t>
            </a:r>
            <a:r>
              <a:rPr lang="de-DE" sz="1300" dirty="0">
                <a:effectLst/>
                <a:latin typeface="+mn-lt"/>
              </a:rPr>
              <a:t> </a:t>
            </a:r>
            <a:r>
              <a:rPr lang="de-DE" sz="1300" dirty="0" err="1">
                <a:effectLst/>
                <a:latin typeface="+mn-lt"/>
              </a:rPr>
              <a:t>look</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you</a:t>
            </a:r>
            <a:r>
              <a:rPr lang="de-DE" sz="1300" dirty="0">
                <a:effectLst/>
                <a:latin typeface="+mn-lt"/>
              </a:rPr>
              <a:t> </a:t>
            </a:r>
            <a:r>
              <a:rPr lang="de-DE" sz="1300" dirty="0" err="1">
                <a:effectLst/>
                <a:latin typeface="+mn-lt"/>
              </a:rPr>
              <a:t>as</a:t>
            </a:r>
            <a:r>
              <a:rPr lang="de-DE" sz="1300" dirty="0">
                <a:effectLst/>
                <a:latin typeface="+mn-lt"/>
              </a:rPr>
              <a:t> a </a:t>
            </a:r>
            <a:r>
              <a:rPr lang="de-DE" sz="1300" dirty="0" err="1">
                <a:effectLst/>
                <a:latin typeface="+mn-lt"/>
              </a:rPr>
              <a:t>role</a:t>
            </a:r>
            <a:r>
              <a:rPr lang="de-DE" sz="1300" dirty="0">
                <a:effectLst/>
                <a:latin typeface="+mn-lt"/>
              </a:rPr>
              <a:t> </a:t>
            </a:r>
            <a:r>
              <a:rPr lang="de-DE" sz="1300" dirty="0" err="1">
                <a:effectLst/>
                <a:latin typeface="+mn-lt"/>
              </a:rPr>
              <a:t>model</a:t>
            </a:r>
            <a:r>
              <a:rPr lang="de-DE" sz="1300" dirty="0">
                <a:effectLst/>
                <a:latin typeface="+mn-lt"/>
              </a:rPr>
              <a:t> and </a:t>
            </a:r>
            <a:r>
              <a:rPr lang="de-DE" sz="1300" dirty="0" err="1">
                <a:effectLst/>
                <a:latin typeface="+mn-lt"/>
              </a:rPr>
              <a:t>need</a:t>
            </a:r>
            <a:r>
              <a:rPr lang="de-DE" sz="1300" dirty="0">
                <a:effectLst/>
                <a:latin typeface="+mn-lt"/>
              </a:rPr>
              <a:t> </a:t>
            </a:r>
            <a:r>
              <a:rPr lang="de-DE" sz="1300" dirty="0" err="1">
                <a:effectLst/>
                <a:latin typeface="+mn-lt"/>
              </a:rPr>
              <a:t>your</a:t>
            </a:r>
            <a:r>
              <a:rPr lang="de-DE" sz="1300" dirty="0">
                <a:effectLst/>
                <a:latin typeface="+mn-lt"/>
              </a:rPr>
              <a:t> support and </a:t>
            </a:r>
            <a:r>
              <a:rPr lang="de-DE" sz="1300" dirty="0" err="1">
                <a:effectLst/>
                <a:latin typeface="+mn-lt"/>
              </a:rPr>
              <a:t>constructive</a:t>
            </a:r>
            <a:r>
              <a:rPr lang="de-DE" sz="1300" dirty="0">
                <a:effectLst/>
                <a:latin typeface="+mn-lt"/>
              </a:rPr>
              <a:t> </a:t>
            </a:r>
            <a:r>
              <a:rPr lang="de-DE" sz="1300" dirty="0" err="1">
                <a:effectLst/>
                <a:latin typeface="+mn-lt"/>
              </a:rPr>
              <a:t>guidance</a:t>
            </a:r>
            <a:r>
              <a:rPr lang="de-DE" sz="1300" dirty="0">
                <a:effectLst/>
                <a:latin typeface="+mn-lt"/>
              </a:rPr>
              <a:t>. </a:t>
            </a:r>
            <a:endParaRPr lang="de-DE" sz="1300" dirty="0">
              <a:latin typeface="+mn-lt"/>
            </a:endParaRPr>
          </a:p>
          <a:p>
            <a:pPr marL="171450" indent="-171450">
              <a:lnSpc>
                <a:spcPct val="120000"/>
              </a:lnSpc>
              <a:buFont typeface="Arial" panose="020B0604020202020204" pitchFamily="34" charset="0"/>
              <a:buChar char="•"/>
            </a:pPr>
            <a:r>
              <a:rPr lang="de-DE" sz="1300" b="1" dirty="0" err="1">
                <a:effectLst/>
                <a:latin typeface="+mn-lt"/>
              </a:rPr>
              <a:t>Don’t</a:t>
            </a:r>
            <a:r>
              <a:rPr lang="de-DE" sz="1300" b="1" dirty="0">
                <a:effectLst/>
                <a:latin typeface="+mn-lt"/>
              </a:rPr>
              <a:t> </a:t>
            </a:r>
            <a:r>
              <a:rPr lang="de-DE" sz="1300" b="1" dirty="0" err="1">
                <a:effectLst/>
                <a:latin typeface="+mn-lt"/>
              </a:rPr>
              <a:t>be</a:t>
            </a:r>
            <a:r>
              <a:rPr lang="de-DE" sz="1300" b="1" dirty="0">
                <a:effectLst/>
                <a:latin typeface="+mn-lt"/>
              </a:rPr>
              <a:t> </a:t>
            </a:r>
            <a:r>
              <a:rPr lang="de-DE" sz="1300" b="1" dirty="0" err="1">
                <a:effectLst/>
                <a:latin typeface="+mn-lt"/>
              </a:rPr>
              <a:t>unrealistically</a:t>
            </a:r>
            <a:r>
              <a:rPr lang="de-DE" sz="1300" b="1" dirty="0">
                <a:effectLst/>
                <a:latin typeface="+mn-lt"/>
              </a:rPr>
              <a:t> positive: </a:t>
            </a:r>
            <a:r>
              <a:rPr lang="de-DE" sz="1300" dirty="0" err="1">
                <a:effectLst/>
                <a:latin typeface="+mn-lt"/>
              </a:rPr>
              <a:t>Don’t</a:t>
            </a:r>
            <a:r>
              <a:rPr lang="de-DE" sz="1300" dirty="0">
                <a:effectLst/>
                <a:latin typeface="+mn-lt"/>
              </a:rPr>
              <a:t> </a:t>
            </a:r>
            <a:r>
              <a:rPr lang="de-DE" sz="1300" dirty="0" err="1">
                <a:effectLst/>
                <a:latin typeface="+mn-lt"/>
              </a:rPr>
              <a:t>be</a:t>
            </a:r>
            <a:r>
              <a:rPr lang="de-DE" sz="1300" dirty="0">
                <a:effectLst/>
                <a:latin typeface="+mn-lt"/>
              </a:rPr>
              <a:t> </a:t>
            </a:r>
            <a:r>
              <a:rPr lang="de-DE" sz="1300" dirty="0" err="1">
                <a:effectLst/>
                <a:latin typeface="+mn-lt"/>
              </a:rPr>
              <a:t>Pollyanna</a:t>
            </a:r>
            <a:r>
              <a:rPr lang="de-DE" sz="1300" dirty="0">
                <a:effectLst/>
                <a:latin typeface="+mn-lt"/>
              </a:rPr>
              <a:t>... </a:t>
            </a:r>
            <a:r>
              <a:rPr lang="de-DE" sz="1300" dirty="0" err="1">
                <a:effectLst/>
                <a:latin typeface="+mn-lt"/>
              </a:rPr>
              <a:t>acknowledge</a:t>
            </a:r>
            <a:r>
              <a:rPr lang="de-DE" sz="1300" dirty="0">
                <a:effectLst/>
                <a:latin typeface="+mn-lt"/>
              </a:rPr>
              <a:t> </a:t>
            </a:r>
            <a:r>
              <a:rPr lang="de-DE" sz="1300" dirty="0" err="1">
                <a:effectLst/>
                <a:latin typeface="+mn-lt"/>
              </a:rPr>
              <a:t>when</a:t>
            </a:r>
            <a:r>
              <a:rPr lang="de-DE" sz="1300" dirty="0">
                <a:effectLst/>
                <a:latin typeface="+mn-lt"/>
              </a:rPr>
              <a:t> </a:t>
            </a:r>
            <a:r>
              <a:rPr lang="de-DE" sz="1300" dirty="0" err="1">
                <a:effectLst/>
                <a:latin typeface="+mn-lt"/>
              </a:rPr>
              <a:t>things</a:t>
            </a:r>
            <a:r>
              <a:rPr lang="de-DE" sz="1300" dirty="0">
                <a:effectLst/>
                <a:latin typeface="+mn-lt"/>
              </a:rPr>
              <a:t> </a:t>
            </a:r>
            <a:r>
              <a:rPr lang="de-DE" sz="1300" dirty="0" err="1">
                <a:effectLst/>
                <a:latin typeface="+mn-lt"/>
              </a:rPr>
              <a:t>are</a:t>
            </a:r>
            <a:r>
              <a:rPr lang="de-DE" sz="1300" dirty="0">
                <a:effectLst/>
                <a:latin typeface="+mn-lt"/>
              </a:rPr>
              <a:t> </a:t>
            </a:r>
            <a:r>
              <a:rPr lang="de-DE" sz="1300" dirty="0" err="1">
                <a:effectLst/>
                <a:latin typeface="+mn-lt"/>
              </a:rPr>
              <a:t>difficult</a:t>
            </a:r>
            <a:r>
              <a:rPr lang="de-DE" sz="1300" dirty="0">
                <a:effectLst/>
                <a:latin typeface="+mn-lt"/>
              </a:rPr>
              <a:t>. </a:t>
            </a:r>
            <a:endParaRPr lang="de-DE" sz="1300" dirty="0">
              <a:latin typeface="+mn-lt"/>
            </a:endParaRPr>
          </a:p>
          <a:p>
            <a:pPr marL="171450" indent="-171450">
              <a:lnSpc>
                <a:spcPct val="120000"/>
              </a:lnSpc>
              <a:buFont typeface="Arial" panose="020B0604020202020204" pitchFamily="34" charset="0"/>
              <a:buChar char="•"/>
            </a:pPr>
            <a:r>
              <a:rPr lang="de-DE" sz="1300" b="1" dirty="0" err="1">
                <a:effectLst/>
                <a:latin typeface="+mn-lt"/>
              </a:rPr>
              <a:t>Don’t</a:t>
            </a:r>
            <a:r>
              <a:rPr lang="de-DE" sz="1300" b="1" dirty="0">
                <a:effectLst/>
                <a:latin typeface="+mn-lt"/>
              </a:rPr>
              <a:t> </a:t>
            </a:r>
            <a:r>
              <a:rPr lang="de-DE" sz="1300" b="1" dirty="0" err="1">
                <a:effectLst/>
                <a:latin typeface="+mn-lt"/>
              </a:rPr>
              <a:t>isolate</a:t>
            </a:r>
            <a:r>
              <a:rPr lang="de-DE" sz="1300" b="1" dirty="0">
                <a:effectLst/>
                <a:latin typeface="+mn-lt"/>
              </a:rPr>
              <a:t> </a:t>
            </a:r>
            <a:r>
              <a:rPr lang="de-DE" sz="1300" b="1" dirty="0" err="1">
                <a:effectLst/>
                <a:latin typeface="+mn-lt"/>
              </a:rPr>
              <a:t>yourself</a:t>
            </a:r>
            <a:r>
              <a:rPr lang="de-DE" sz="1300" b="1" dirty="0">
                <a:latin typeface="+mn-lt"/>
              </a:rPr>
              <a:t>: </a:t>
            </a:r>
            <a:r>
              <a:rPr lang="de-DE" sz="1300" dirty="0" err="1">
                <a:effectLst/>
                <a:latin typeface="+mn-lt"/>
              </a:rPr>
              <a:t>Employees</a:t>
            </a:r>
            <a:r>
              <a:rPr lang="de-DE" sz="1300" dirty="0">
                <a:effectLst/>
                <a:latin typeface="+mn-lt"/>
              </a:rPr>
              <a:t> </a:t>
            </a:r>
            <a:r>
              <a:rPr lang="de-DE" sz="1300" dirty="0" err="1">
                <a:effectLst/>
                <a:latin typeface="+mn-lt"/>
              </a:rPr>
              <a:t>need</a:t>
            </a:r>
            <a:r>
              <a:rPr lang="de-DE" sz="1300" dirty="0">
                <a:effectLst/>
                <a:latin typeface="+mn-lt"/>
              </a:rPr>
              <a:t> </a:t>
            </a:r>
            <a:r>
              <a:rPr lang="de-DE" sz="1300" dirty="0" err="1">
                <a:effectLst/>
                <a:latin typeface="+mn-lt"/>
              </a:rPr>
              <a:t>access</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you</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feel</a:t>
            </a:r>
            <a:r>
              <a:rPr lang="de-DE" sz="1300" dirty="0">
                <a:effectLst/>
                <a:latin typeface="+mn-lt"/>
              </a:rPr>
              <a:t> </a:t>
            </a:r>
            <a:r>
              <a:rPr lang="de-DE" sz="1300" dirty="0" err="1">
                <a:effectLst/>
                <a:latin typeface="+mn-lt"/>
              </a:rPr>
              <a:t>supported</a:t>
            </a:r>
            <a:r>
              <a:rPr lang="de-DE" sz="1300" dirty="0">
                <a:effectLst/>
                <a:latin typeface="+mn-lt"/>
              </a:rPr>
              <a:t>. Use </a:t>
            </a:r>
            <a:r>
              <a:rPr lang="de-DE" sz="1300" dirty="0" err="1">
                <a:effectLst/>
                <a:latin typeface="+mn-lt"/>
              </a:rPr>
              <a:t>employees</a:t>
            </a:r>
            <a:r>
              <a:rPr lang="de-DE" sz="1300" dirty="0">
                <a:effectLst/>
                <a:latin typeface="+mn-lt"/>
              </a:rPr>
              <a:t>’ </a:t>
            </a:r>
            <a:r>
              <a:rPr lang="de-DE" sz="1300" dirty="0" err="1">
                <a:effectLst/>
                <a:latin typeface="+mn-lt"/>
              </a:rPr>
              <a:t>cues</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know</a:t>
            </a:r>
            <a:r>
              <a:rPr lang="de-DE" sz="1300" dirty="0">
                <a:effectLst/>
                <a:latin typeface="+mn-lt"/>
              </a:rPr>
              <a:t> </a:t>
            </a:r>
            <a:r>
              <a:rPr lang="de-DE" sz="1300" dirty="0" err="1">
                <a:effectLst/>
                <a:latin typeface="+mn-lt"/>
              </a:rPr>
              <a:t>when</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become</a:t>
            </a:r>
            <a:r>
              <a:rPr lang="de-DE" sz="1300" dirty="0">
                <a:effectLst/>
                <a:latin typeface="+mn-lt"/>
              </a:rPr>
              <a:t> </a:t>
            </a:r>
            <a:r>
              <a:rPr lang="de-DE" sz="1300" dirty="0" err="1">
                <a:effectLst/>
                <a:latin typeface="+mn-lt"/>
              </a:rPr>
              <a:t>more</a:t>
            </a:r>
            <a:r>
              <a:rPr lang="de-DE" sz="1300" dirty="0">
                <a:effectLst/>
                <a:latin typeface="+mn-lt"/>
              </a:rPr>
              <a:t> </a:t>
            </a:r>
            <a:r>
              <a:rPr lang="de-DE" sz="1300" dirty="0" err="1">
                <a:effectLst/>
                <a:latin typeface="+mn-lt"/>
              </a:rPr>
              <a:t>involved</a:t>
            </a:r>
            <a:r>
              <a:rPr lang="de-DE" sz="1300" dirty="0">
                <a:effectLst/>
                <a:latin typeface="+mn-lt"/>
              </a:rPr>
              <a:t> and </a:t>
            </a:r>
            <a:r>
              <a:rPr lang="de-DE" sz="1300" dirty="0" err="1">
                <a:effectLst/>
                <a:latin typeface="+mn-lt"/>
              </a:rPr>
              <a:t>when</a:t>
            </a:r>
            <a:r>
              <a:rPr lang="de-DE" sz="1300" dirty="0">
                <a:effectLst/>
                <a:latin typeface="+mn-lt"/>
              </a:rPr>
              <a:t> </a:t>
            </a:r>
            <a:r>
              <a:rPr lang="de-DE" sz="1300" dirty="0" err="1">
                <a:effectLst/>
                <a:latin typeface="+mn-lt"/>
              </a:rPr>
              <a:t>to</a:t>
            </a:r>
            <a:r>
              <a:rPr lang="de-DE" sz="1300" dirty="0">
                <a:effectLst/>
                <a:latin typeface="+mn-lt"/>
              </a:rPr>
              <a:t> back off. </a:t>
            </a:r>
            <a:endParaRPr lang="de-DE" sz="1300" dirty="0">
              <a:latin typeface="+mn-lt"/>
            </a:endParaRPr>
          </a:p>
          <a:p>
            <a:pPr marL="171450" indent="-171450">
              <a:lnSpc>
                <a:spcPct val="120000"/>
              </a:lnSpc>
              <a:buFont typeface="Arial" panose="020B0604020202020204" pitchFamily="34" charset="0"/>
              <a:buChar char="•"/>
            </a:pPr>
            <a:r>
              <a:rPr lang="de-DE" sz="1300" b="1" dirty="0" err="1">
                <a:effectLst/>
                <a:latin typeface="+mn-lt"/>
              </a:rPr>
              <a:t>Don’t</a:t>
            </a:r>
            <a:r>
              <a:rPr lang="de-DE" sz="1300" b="1" dirty="0">
                <a:effectLst/>
                <a:latin typeface="+mn-lt"/>
              </a:rPr>
              <a:t> </a:t>
            </a:r>
            <a:r>
              <a:rPr lang="de-DE" sz="1300" b="1" dirty="0" err="1">
                <a:effectLst/>
                <a:latin typeface="+mn-lt"/>
              </a:rPr>
              <a:t>expect</a:t>
            </a:r>
            <a:r>
              <a:rPr lang="de-DE" sz="1300" b="1" dirty="0">
                <a:effectLst/>
                <a:latin typeface="+mn-lt"/>
              </a:rPr>
              <a:t> </a:t>
            </a:r>
            <a:r>
              <a:rPr lang="de-DE" sz="1300" b="1" dirty="0" err="1">
                <a:effectLst/>
                <a:latin typeface="+mn-lt"/>
              </a:rPr>
              <a:t>employees</a:t>
            </a:r>
            <a:r>
              <a:rPr lang="de-DE" sz="1300" b="1" dirty="0">
                <a:effectLst/>
                <a:latin typeface="+mn-lt"/>
              </a:rPr>
              <a:t> </a:t>
            </a:r>
            <a:r>
              <a:rPr lang="de-DE" sz="1300" b="1" dirty="0" err="1">
                <a:effectLst/>
                <a:latin typeface="+mn-lt"/>
              </a:rPr>
              <a:t>to</a:t>
            </a:r>
            <a:r>
              <a:rPr lang="de-DE" sz="1300" b="1" dirty="0">
                <a:effectLst/>
                <a:latin typeface="+mn-lt"/>
              </a:rPr>
              <a:t> all </a:t>
            </a:r>
            <a:r>
              <a:rPr lang="de-DE" sz="1300" b="1" dirty="0" err="1">
                <a:effectLst/>
                <a:latin typeface="+mn-lt"/>
              </a:rPr>
              <a:t>react</a:t>
            </a:r>
            <a:r>
              <a:rPr lang="de-DE" sz="1300" b="1" dirty="0">
                <a:effectLst/>
                <a:latin typeface="+mn-lt"/>
              </a:rPr>
              <a:t> </a:t>
            </a:r>
            <a:r>
              <a:rPr lang="de-DE" sz="1300" b="1" dirty="0" err="1">
                <a:effectLst/>
                <a:latin typeface="+mn-lt"/>
              </a:rPr>
              <a:t>the</a:t>
            </a:r>
            <a:r>
              <a:rPr lang="de-DE" sz="1300" b="1" dirty="0">
                <a:effectLst/>
                <a:latin typeface="+mn-lt"/>
              </a:rPr>
              <a:t> same </a:t>
            </a:r>
            <a:r>
              <a:rPr lang="de-DE" sz="1300" b="1" dirty="0" err="1">
                <a:effectLst/>
                <a:latin typeface="+mn-lt"/>
              </a:rPr>
              <a:t>way</a:t>
            </a:r>
            <a:r>
              <a:rPr lang="de-DE" sz="1300" b="1" dirty="0">
                <a:effectLst/>
                <a:latin typeface="+mn-lt"/>
              </a:rPr>
              <a:t> at </a:t>
            </a:r>
            <a:r>
              <a:rPr lang="de-DE" sz="1300" b="1" dirty="0" err="1">
                <a:effectLst/>
                <a:latin typeface="+mn-lt"/>
              </a:rPr>
              <a:t>the</a:t>
            </a:r>
            <a:r>
              <a:rPr lang="de-DE" sz="1300" b="1" dirty="0">
                <a:effectLst/>
                <a:latin typeface="+mn-lt"/>
              </a:rPr>
              <a:t> same time: </a:t>
            </a:r>
            <a:r>
              <a:rPr lang="de-DE" sz="1300" dirty="0" err="1">
                <a:effectLst/>
                <a:latin typeface="+mn-lt"/>
              </a:rPr>
              <a:t>Employees</a:t>
            </a:r>
            <a:r>
              <a:rPr lang="de-DE" sz="1300" dirty="0">
                <a:effectLst/>
                <a:latin typeface="+mn-lt"/>
              </a:rPr>
              <a:t> </a:t>
            </a:r>
            <a:r>
              <a:rPr lang="de-DE" sz="1300" dirty="0" err="1">
                <a:effectLst/>
                <a:latin typeface="+mn-lt"/>
              </a:rPr>
              <a:t>respond</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the</a:t>
            </a:r>
            <a:r>
              <a:rPr lang="de-DE" sz="1300" dirty="0">
                <a:effectLst/>
                <a:latin typeface="+mn-lt"/>
              </a:rPr>
              <a:t> same </a:t>
            </a:r>
            <a:r>
              <a:rPr lang="de-DE" sz="1300" dirty="0" err="1">
                <a:effectLst/>
                <a:latin typeface="+mn-lt"/>
              </a:rPr>
              <a:t>situation</a:t>
            </a:r>
            <a:r>
              <a:rPr lang="de-DE" sz="1300" dirty="0">
                <a:effectLst/>
                <a:latin typeface="+mn-lt"/>
              </a:rPr>
              <a:t> </a:t>
            </a:r>
            <a:r>
              <a:rPr lang="de-DE" sz="1300" dirty="0" err="1">
                <a:effectLst/>
                <a:latin typeface="+mn-lt"/>
              </a:rPr>
              <a:t>differently</a:t>
            </a:r>
            <a:r>
              <a:rPr lang="de-DE" sz="1300" dirty="0">
                <a:effectLst/>
                <a:latin typeface="+mn-lt"/>
              </a:rPr>
              <a:t> (</a:t>
            </a:r>
            <a:r>
              <a:rPr lang="de-DE" sz="1300" dirty="0" err="1">
                <a:effectLst/>
                <a:latin typeface="+mn-lt"/>
              </a:rPr>
              <a:t>see</a:t>
            </a:r>
            <a:r>
              <a:rPr lang="de-DE" sz="1300" dirty="0">
                <a:effectLst/>
                <a:latin typeface="+mn-lt"/>
              </a:rPr>
              <a:t> </a:t>
            </a:r>
            <a:r>
              <a:rPr lang="de-DE" sz="1300" dirty="0" err="1">
                <a:effectLst/>
                <a:latin typeface="+mn-lt"/>
              </a:rPr>
              <a:t>Kubler</a:t>
            </a:r>
            <a:r>
              <a:rPr lang="de-DE" sz="1300" dirty="0">
                <a:effectLst/>
                <a:latin typeface="+mn-lt"/>
              </a:rPr>
              <a:t>-Ross </a:t>
            </a:r>
            <a:r>
              <a:rPr lang="de-DE" sz="1300" dirty="0" err="1">
                <a:effectLst/>
                <a:latin typeface="+mn-lt"/>
              </a:rPr>
              <a:t>grief</a:t>
            </a:r>
            <a:r>
              <a:rPr lang="de-DE" sz="1300" dirty="0">
                <a:effectLst/>
                <a:latin typeface="+mn-lt"/>
              </a:rPr>
              <a:t> </a:t>
            </a:r>
            <a:r>
              <a:rPr lang="de-DE" sz="1300" dirty="0" err="1">
                <a:effectLst/>
                <a:latin typeface="+mn-lt"/>
              </a:rPr>
              <a:t>cycle</a:t>
            </a:r>
            <a:r>
              <a:rPr lang="de-DE" sz="1300" dirty="0">
                <a:effectLst/>
                <a:latin typeface="+mn-lt"/>
              </a:rPr>
              <a:t> </a:t>
            </a:r>
            <a:r>
              <a:rPr lang="de-DE" sz="1300" dirty="0" err="1">
                <a:effectLst/>
                <a:latin typeface="+mn-lt"/>
              </a:rPr>
              <a:t>model</a:t>
            </a:r>
            <a:r>
              <a:rPr lang="de-DE" sz="1300" dirty="0">
                <a:effectLst/>
                <a:latin typeface="+mn-lt"/>
              </a:rPr>
              <a:t>, </a:t>
            </a:r>
            <a:r>
              <a:rPr lang="de-DE" sz="1300" dirty="0" err="1">
                <a:effectLst/>
                <a:latin typeface="+mn-lt"/>
              </a:rPr>
              <a:t>pages</a:t>
            </a:r>
            <a:r>
              <a:rPr lang="de-DE" sz="1300" dirty="0">
                <a:effectLst/>
                <a:latin typeface="+mn-lt"/>
              </a:rPr>
              <a:t> 17-19). </a:t>
            </a:r>
            <a:endParaRPr lang="de-DE" sz="1300" dirty="0">
              <a:latin typeface="+mn-lt"/>
            </a:endParaRPr>
          </a:p>
          <a:p>
            <a:pPr marL="171450" indent="-171450">
              <a:lnSpc>
                <a:spcPct val="120000"/>
              </a:lnSpc>
              <a:buFont typeface="Arial" panose="020B0604020202020204" pitchFamily="34" charset="0"/>
              <a:buChar char="•"/>
            </a:pPr>
            <a:r>
              <a:rPr lang="de-DE" sz="1300" b="1" dirty="0" err="1">
                <a:effectLst/>
                <a:latin typeface="+mn-lt"/>
              </a:rPr>
              <a:t>Covering</a:t>
            </a:r>
            <a:r>
              <a:rPr lang="de-DE" sz="1300" b="1" dirty="0">
                <a:effectLst/>
                <a:latin typeface="+mn-lt"/>
              </a:rPr>
              <a:t> Up: </a:t>
            </a:r>
            <a:r>
              <a:rPr lang="de-DE" sz="1300" dirty="0">
                <a:effectLst/>
                <a:latin typeface="+mn-lt"/>
              </a:rPr>
              <a:t>Providing </a:t>
            </a:r>
            <a:r>
              <a:rPr lang="de-DE" sz="1300" dirty="0" err="1">
                <a:effectLst/>
                <a:latin typeface="+mn-lt"/>
              </a:rPr>
              <a:t>alibis</a:t>
            </a:r>
            <a:r>
              <a:rPr lang="de-DE" sz="1300" dirty="0">
                <a:effectLst/>
                <a:latin typeface="+mn-lt"/>
              </a:rPr>
              <a:t>, </a:t>
            </a:r>
            <a:r>
              <a:rPr lang="de-DE" sz="1300" dirty="0" err="1">
                <a:effectLst/>
                <a:latin typeface="+mn-lt"/>
              </a:rPr>
              <a:t>making</a:t>
            </a:r>
            <a:r>
              <a:rPr lang="de-DE" sz="1300" dirty="0">
                <a:effectLst/>
                <a:latin typeface="+mn-lt"/>
              </a:rPr>
              <a:t> </a:t>
            </a:r>
            <a:r>
              <a:rPr lang="de-DE" sz="1300" dirty="0" err="1">
                <a:effectLst/>
                <a:latin typeface="+mn-lt"/>
              </a:rPr>
              <a:t>excuses</a:t>
            </a:r>
            <a:r>
              <a:rPr lang="de-DE" sz="1300" dirty="0">
                <a:effectLst/>
                <a:latin typeface="+mn-lt"/>
              </a:rPr>
              <a:t> </a:t>
            </a:r>
            <a:r>
              <a:rPr lang="de-DE" sz="1300" dirty="0" err="1">
                <a:effectLst/>
                <a:latin typeface="+mn-lt"/>
              </a:rPr>
              <a:t>or</a:t>
            </a:r>
            <a:r>
              <a:rPr lang="de-DE" sz="1300" dirty="0">
                <a:effectLst/>
                <a:latin typeface="+mn-lt"/>
              </a:rPr>
              <a:t> </a:t>
            </a:r>
            <a:r>
              <a:rPr lang="de-DE" sz="1300" dirty="0" err="1">
                <a:effectLst/>
                <a:latin typeface="+mn-lt"/>
              </a:rPr>
              <a:t>even</a:t>
            </a:r>
            <a:r>
              <a:rPr lang="de-DE" sz="1300" dirty="0">
                <a:effectLst/>
                <a:latin typeface="+mn-lt"/>
              </a:rPr>
              <a:t> </a:t>
            </a:r>
            <a:r>
              <a:rPr lang="de-DE" sz="1300" dirty="0" err="1">
                <a:effectLst/>
                <a:latin typeface="+mn-lt"/>
              </a:rPr>
              <a:t>doing</a:t>
            </a:r>
            <a:r>
              <a:rPr lang="de-DE" sz="1300" dirty="0">
                <a:effectLst/>
                <a:latin typeface="+mn-lt"/>
              </a:rPr>
              <a:t> </a:t>
            </a:r>
            <a:r>
              <a:rPr lang="de-DE" sz="1300" dirty="0" err="1">
                <a:effectLst/>
                <a:latin typeface="+mn-lt"/>
              </a:rPr>
              <a:t>someone’s</a:t>
            </a:r>
            <a:r>
              <a:rPr lang="de-DE" sz="1300" dirty="0">
                <a:effectLst/>
                <a:latin typeface="+mn-lt"/>
              </a:rPr>
              <a:t> </a:t>
            </a:r>
            <a:r>
              <a:rPr lang="de-DE" sz="1300" dirty="0" err="1">
                <a:effectLst/>
                <a:latin typeface="+mn-lt"/>
              </a:rPr>
              <a:t>work</a:t>
            </a:r>
            <a:r>
              <a:rPr lang="de-DE" sz="1300" dirty="0">
                <a:effectLst/>
                <a:latin typeface="+mn-lt"/>
              </a:rPr>
              <a:t> </a:t>
            </a:r>
            <a:r>
              <a:rPr lang="de-DE" sz="1300" dirty="0" err="1">
                <a:effectLst/>
                <a:latin typeface="+mn-lt"/>
              </a:rPr>
              <a:t>for</a:t>
            </a:r>
            <a:r>
              <a:rPr lang="de-DE" sz="1300" dirty="0">
                <a:effectLst/>
                <a:latin typeface="+mn-lt"/>
              </a:rPr>
              <a:t> </a:t>
            </a:r>
            <a:r>
              <a:rPr lang="de-DE" sz="1300" dirty="0" err="1">
                <a:effectLst/>
                <a:latin typeface="+mn-lt"/>
              </a:rPr>
              <a:t>them</a:t>
            </a:r>
            <a:r>
              <a:rPr lang="de-DE" sz="1300" dirty="0">
                <a:effectLst/>
                <a:latin typeface="+mn-lt"/>
              </a:rPr>
              <a:t> </a:t>
            </a:r>
            <a:r>
              <a:rPr lang="de-DE" sz="1300" dirty="0" err="1">
                <a:effectLst/>
                <a:latin typeface="+mn-lt"/>
              </a:rPr>
              <a:t>rather</a:t>
            </a:r>
            <a:r>
              <a:rPr lang="de-DE" sz="1300" dirty="0">
                <a:effectLst/>
                <a:latin typeface="+mn-lt"/>
              </a:rPr>
              <a:t> </a:t>
            </a:r>
            <a:r>
              <a:rPr lang="de-DE" sz="1300" dirty="0" err="1">
                <a:effectLst/>
                <a:latin typeface="+mn-lt"/>
              </a:rPr>
              <a:t>than</a:t>
            </a:r>
            <a:r>
              <a:rPr lang="de-DE" sz="1300" dirty="0">
                <a:effectLst/>
                <a:latin typeface="+mn-lt"/>
              </a:rPr>
              <a:t> </a:t>
            </a:r>
            <a:r>
              <a:rPr lang="de-DE" sz="1300" dirty="0" err="1">
                <a:effectLst/>
                <a:latin typeface="+mn-lt"/>
              </a:rPr>
              <a:t>confronting</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issue</a:t>
            </a:r>
            <a:r>
              <a:rPr lang="de-DE" sz="1300" dirty="0">
                <a:effectLst/>
                <a:latin typeface="+mn-lt"/>
              </a:rPr>
              <a:t> </a:t>
            </a:r>
            <a:r>
              <a:rPr lang="de-DE" sz="1300" dirty="0" err="1">
                <a:effectLst/>
                <a:latin typeface="+mn-lt"/>
              </a:rPr>
              <a:t>that</a:t>
            </a:r>
            <a:r>
              <a:rPr lang="de-DE" sz="1300" dirty="0">
                <a:effectLst/>
                <a:latin typeface="+mn-lt"/>
              </a:rPr>
              <a:t> </a:t>
            </a:r>
            <a:r>
              <a:rPr lang="de-DE" sz="1300" dirty="0" err="1">
                <a:effectLst/>
                <a:latin typeface="+mn-lt"/>
              </a:rPr>
              <a:t>they</a:t>
            </a:r>
            <a:r>
              <a:rPr lang="de-DE" sz="1300" dirty="0">
                <a:effectLst/>
                <a:latin typeface="+mn-lt"/>
              </a:rPr>
              <a:t> </a:t>
            </a:r>
            <a:r>
              <a:rPr lang="de-DE" sz="1300" dirty="0" err="1">
                <a:effectLst/>
                <a:latin typeface="+mn-lt"/>
              </a:rPr>
              <a:t>are</a:t>
            </a:r>
            <a:r>
              <a:rPr lang="de-DE" sz="1300" dirty="0">
                <a:effectLst/>
                <a:latin typeface="+mn-lt"/>
              </a:rPr>
              <a:t> not </a:t>
            </a:r>
            <a:r>
              <a:rPr lang="de-DE" sz="1300" dirty="0" err="1">
                <a:effectLst/>
                <a:latin typeface="+mn-lt"/>
              </a:rPr>
              <a:t>meeting</a:t>
            </a:r>
            <a:r>
              <a:rPr lang="de-DE" sz="1300" dirty="0">
                <a:effectLst/>
                <a:latin typeface="+mn-lt"/>
              </a:rPr>
              <a:t> </a:t>
            </a:r>
            <a:r>
              <a:rPr lang="de-DE" sz="1300" dirty="0" err="1">
                <a:effectLst/>
                <a:latin typeface="+mn-lt"/>
              </a:rPr>
              <a:t>expectations</a:t>
            </a:r>
            <a:r>
              <a:rPr lang="de-DE" sz="1300" dirty="0">
                <a:effectLst/>
                <a:latin typeface="+mn-lt"/>
              </a:rPr>
              <a:t>. </a:t>
            </a:r>
          </a:p>
          <a:p>
            <a:pPr marL="171450" indent="-171450">
              <a:lnSpc>
                <a:spcPct val="120000"/>
              </a:lnSpc>
              <a:buFont typeface="Arial" panose="020B0604020202020204" pitchFamily="34" charset="0"/>
              <a:buChar char="•"/>
            </a:pPr>
            <a:r>
              <a:rPr lang="de-DE" sz="1300" b="1" dirty="0" err="1">
                <a:effectLst/>
                <a:latin typeface="+mn-lt"/>
              </a:rPr>
              <a:t>Rationalizing</a:t>
            </a:r>
            <a:r>
              <a:rPr lang="de-DE" sz="1300" b="1" dirty="0">
                <a:latin typeface="+mn-lt"/>
              </a:rPr>
              <a:t>: </a:t>
            </a:r>
            <a:r>
              <a:rPr lang="de-DE" sz="1300" dirty="0" err="1">
                <a:effectLst/>
                <a:latin typeface="+mn-lt"/>
              </a:rPr>
              <a:t>Developing</a:t>
            </a:r>
            <a:r>
              <a:rPr lang="de-DE" sz="1300" dirty="0">
                <a:effectLst/>
                <a:latin typeface="+mn-lt"/>
              </a:rPr>
              <a:t> </a:t>
            </a:r>
            <a:r>
              <a:rPr lang="de-DE" sz="1300" dirty="0" err="1">
                <a:effectLst/>
                <a:latin typeface="+mn-lt"/>
              </a:rPr>
              <a:t>reasons</a:t>
            </a:r>
            <a:r>
              <a:rPr lang="de-DE" sz="1300" dirty="0">
                <a:effectLst/>
                <a:latin typeface="+mn-lt"/>
              </a:rPr>
              <a:t> </a:t>
            </a:r>
            <a:r>
              <a:rPr lang="de-DE" sz="1300" dirty="0" err="1">
                <a:effectLst/>
                <a:latin typeface="+mn-lt"/>
              </a:rPr>
              <a:t>why</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person’s</a:t>
            </a:r>
            <a:r>
              <a:rPr lang="de-DE" sz="1300" dirty="0">
                <a:effectLst/>
                <a:latin typeface="+mn-lt"/>
              </a:rPr>
              <a:t> </a:t>
            </a:r>
            <a:r>
              <a:rPr lang="de-DE" sz="1300" dirty="0" err="1">
                <a:effectLst/>
                <a:latin typeface="+mn-lt"/>
              </a:rPr>
              <a:t>behavior</a:t>
            </a:r>
            <a:r>
              <a:rPr lang="de-DE" sz="1300" dirty="0">
                <a:effectLst/>
                <a:latin typeface="+mn-lt"/>
              </a:rPr>
              <a:t> </a:t>
            </a:r>
            <a:r>
              <a:rPr lang="de-DE" sz="1300" dirty="0" err="1">
                <a:effectLst/>
                <a:latin typeface="+mn-lt"/>
              </a:rPr>
              <a:t>is</a:t>
            </a:r>
            <a:r>
              <a:rPr lang="de-DE" sz="1300" dirty="0">
                <a:effectLst/>
                <a:latin typeface="+mn-lt"/>
              </a:rPr>
              <a:t> </a:t>
            </a:r>
            <a:r>
              <a:rPr lang="de-DE" sz="1300" dirty="0" err="1">
                <a:effectLst/>
                <a:latin typeface="+mn-lt"/>
              </a:rPr>
              <a:t>understandable</a:t>
            </a:r>
            <a:r>
              <a:rPr lang="de-DE" sz="1300" dirty="0">
                <a:effectLst/>
                <a:latin typeface="+mn-lt"/>
              </a:rPr>
              <a:t> </a:t>
            </a:r>
            <a:r>
              <a:rPr lang="de-DE" sz="1300" dirty="0" err="1">
                <a:effectLst/>
                <a:latin typeface="+mn-lt"/>
              </a:rPr>
              <a:t>or</a:t>
            </a:r>
            <a:r>
              <a:rPr lang="de-DE" sz="1300" dirty="0">
                <a:effectLst/>
                <a:latin typeface="+mn-lt"/>
              </a:rPr>
              <a:t> </a:t>
            </a:r>
            <a:r>
              <a:rPr lang="de-DE" sz="1300" dirty="0" err="1">
                <a:effectLst/>
                <a:latin typeface="+mn-lt"/>
              </a:rPr>
              <a:t>acceptable</a:t>
            </a:r>
            <a:r>
              <a:rPr lang="de-DE" sz="1300" dirty="0">
                <a:effectLst/>
                <a:latin typeface="+mn-lt"/>
              </a:rPr>
              <a:t>. </a:t>
            </a:r>
          </a:p>
          <a:p>
            <a:pPr marL="171450" indent="-171450">
              <a:lnSpc>
                <a:spcPct val="120000"/>
              </a:lnSpc>
              <a:buFont typeface="Arial" panose="020B0604020202020204" pitchFamily="34" charset="0"/>
              <a:buChar char="•"/>
            </a:pPr>
            <a:r>
              <a:rPr lang="de-DE" sz="1300" b="1" dirty="0" err="1">
                <a:effectLst/>
                <a:latin typeface="+mn-lt"/>
              </a:rPr>
              <a:t>Withdrawing</a:t>
            </a:r>
            <a:r>
              <a:rPr lang="de-DE" sz="1300" b="1" dirty="0">
                <a:effectLst/>
                <a:latin typeface="+mn-lt"/>
              </a:rPr>
              <a:t>/</a:t>
            </a:r>
            <a:r>
              <a:rPr lang="de-DE" sz="1300" b="1" dirty="0" err="1">
                <a:effectLst/>
                <a:latin typeface="+mn-lt"/>
              </a:rPr>
              <a:t>Avoiding</a:t>
            </a:r>
            <a:r>
              <a:rPr lang="de-DE" sz="1300" b="1" dirty="0">
                <a:latin typeface="+mn-lt"/>
              </a:rPr>
              <a:t>: </a:t>
            </a:r>
            <a:r>
              <a:rPr lang="de-DE" sz="1300" dirty="0" err="1">
                <a:effectLst/>
                <a:latin typeface="+mn-lt"/>
              </a:rPr>
              <a:t>Avoiding</a:t>
            </a:r>
            <a:r>
              <a:rPr lang="de-DE" sz="1300" dirty="0">
                <a:effectLst/>
                <a:latin typeface="+mn-lt"/>
              </a:rPr>
              <a:t> </a:t>
            </a:r>
            <a:r>
              <a:rPr lang="de-DE" sz="1300" dirty="0" err="1">
                <a:effectLst/>
                <a:latin typeface="+mn-lt"/>
              </a:rPr>
              <a:t>contact</a:t>
            </a:r>
            <a:r>
              <a:rPr lang="de-DE" sz="1300" dirty="0">
                <a:effectLst/>
                <a:latin typeface="+mn-lt"/>
              </a:rPr>
              <a:t> </a:t>
            </a:r>
            <a:r>
              <a:rPr lang="de-DE" sz="1300" dirty="0" err="1">
                <a:effectLst/>
                <a:latin typeface="+mn-lt"/>
              </a:rPr>
              <a:t>with</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person</a:t>
            </a:r>
            <a:r>
              <a:rPr lang="de-DE" sz="1300" dirty="0">
                <a:effectLst/>
                <a:latin typeface="+mn-lt"/>
              </a:rPr>
              <a:t> </a:t>
            </a:r>
            <a:r>
              <a:rPr lang="de-DE" sz="1300" dirty="0" err="1">
                <a:effectLst/>
                <a:latin typeface="+mn-lt"/>
              </a:rPr>
              <a:t>whose</a:t>
            </a:r>
            <a:r>
              <a:rPr lang="de-DE" sz="1300" dirty="0">
                <a:effectLst/>
                <a:latin typeface="+mn-lt"/>
              </a:rPr>
              <a:t> </a:t>
            </a:r>
            <a:r>
              <a:rPr lang="de-DE" sz="1300" dirty="0" err="1">
                <a:effectLst/>
                <a:latin typeface="+mn-lt"/>
              </a:rPr>
              <a:t>behavior</a:t>
            </a:r>
            <a:r>
              <a:rPr lang="de-DE" sz="1300" dirty="0">
                <a:effectLst/>
                <a:latin typeface="+mn-lt"/>
              </a:rPr>
              <a:t> </a:t>
            </a:r>
            <a:r>
              <a:rPr lang="de-DE" sz="1300" dirty="0" err="1">
                <a:effectLst/>
                <a:latin typeface="+mn-lt"/>
              </a:rPr>
              <a:t>is</a:t>
            </a:r>
            <a:r>
              <a:rPr lang="de-DE" sz="1300" dirty="0">
                <a:effectLst/>
                <a:latin typeface="+mn-lt"/>
              </a:rPr>
              <a:t> </a:t>
            </a:r>
            <a:r>
              <a:rPr lang="de-DE" sz="1300" dirty="0" err="1">
                <a:effectLst/>
                <a:latin typeface="+mn-lt"/>
              </a:rPr>
              <a:t>problematic</a:t>
            </a:r>
            <a:r>
              <a:rPr lang="de-DE" sz="1300" dirty="0">
                <a:effectLst/>
                <a:latin typeface="+mn-lt"/>
              </a:rPr>
              <a:t>. </a:t>
            </a:r>
          </a:p>
          <a:p>
            <a:pPr marL="171450" indent="-171450">
              <a:lnSpc>
                <a:spcPct val="120000"/>
              </a:lnSpc>
              <a:buFont typeface="Arial" panose="020B0604020202020204" pitchFamily="34" charset="0"/>
              <a:buChar char="•"/>
            </a:pPr>
            <a:r>
              <a:rPr lang="de-DE" sz="1300" b="1" dirty="0" err="1">
                <a:effectLst/>
                <a:latin typeface="+mn-lt"/>
              </a:rPr>
              <a:t>Blaming</a:t>
            </a:r>
            <a:r>
              <a:rPr lang="de-DE" sz="1300" b="1" dirty="0">
                <a:latin typeface="+mn-lt"/>
              </a:rPr>
              <a:t>: </a:t>
            </a:r>
            <a:r>
              <a:rPr lang="de-DE" sz="1300" dirty="0" err="1">
                <a:effectLst/>
                <a:latin typeface="+mn-lt"/>
              </a:rPr>
              <a:t>Blaming</a:t>
            </a:r>
            <a:r>
              <a:rPr lang="de-DE" sz="1300" dirty="0">
                <a:effectLst/>
                <a:latin typeface="+mn-lt"/>
              </a:rPr>
              <a:t> </a:t>
            </a:r>
            <a:r>
              <a:rPr lang="de-DE" sz="1300" dirty="0" err="1">
                <a:effectLst/>
                <a:latin typeface="+mn-lt"/>
              </a:rPr>
              <a:t>yourself</a:t>
            </a:r>
            <a:r>
              <a:rPr lang="de-DE" sz="1300" dirty="0">
                <a:effectLst/>
                <a:latin typeface="+mn-lt"/>
              </a:rPr>
              <a:t> </a:t>
            </a:r>
            <a:r>
              <a:rPr lang="de-DE" sz="1300" dirty="0" err="1">
                <a:effectLst/>
                <a:latin typeface="+mn-lt"/>
              </a:rPr>
              <a:t>for</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person’s</a:t>
            </a:r>
            <a:r>
              <a:rPr lang="de-DE" sz="1300" dirty="0">
                <a:effectLst/>
                <a:latin typeface="+mn-lt"/>
              </a:rPr>
              <a:t> </a:t>
            </a:r>
            <a:r>
              <a:rPr lang="de-DE" sz="1300" dirty="0" err="1">
                <a:effectLst/>
                <a:latin typeface="+mn-lt"/>
              </a:rPr>
              <a:t>continued</a:t>
            </a:r>
            <a:r>
              <a:rPr lang="de-DE" sz="1300" dirty="0">
                <a:effectLst/>
                <a:latin typeface="+mn-lt"/>
              </a:rPr>
              <a:t> </a:t>
            </a:r>
            <a:r>
              <a:rPr lang="de-DE" sz="1300" dirty="0" err="1">
                <a:effectLst/>
                <a:latin typeface="+mn-lt"/>
              </a:rPr>
              <a:t>challenging</a:t>
            </a:r>
            <a:r>
              <a:rPr lang="de-DE" sz="1300" dirty="0">
                <a:effectLst/>
                <a:latin typeface="+mn-lt"/>
              </a:rPr>
              <a:t> </a:t>
            </a:r>
            <a:r>
              <a:rPr lang="de-DE" sz="1300" dirty="0" err="1">
                <a:effectLst/>
                <a:latin typeface="+mn-lt"/>
              </a:rPr>
              <a:t>behavior</a:t>
            </a:r>
            <a:r>
              <a:rPr lang="de-DE" sz="1300" dirty="0">
                <a:effectLst/>
                <a:latin typeface="+mn-lt"/>
              </a:rPr>
              <a:t> </a:t>
            </a:r>
            <a:r>
              <a:rPr lang="de-DE" sz="1300" dirty="0" err="1">
                <a:effectLst/>
                <a:latin typeface="+mn-lt"/>
              </a:rPr>
              <a:t>or</a:t>
            </a:r>
            <a:r>
              <a:rPr lang="de-DE" sz="1300" dirty="0">
                <a:effectLst/>
                <a:latin typeface="+mn-lt"/>
              </a:rPr>
              <a:t> </a:t>
            </a:r>
            <a:r>
              <a:rPr lang="de-DE" sz="1300" dirty="0" err="1">
                <a:effectLst/>
                <a:latin typeface="+mn-lt"/>
              </a:rPr>
              <a:t>getting</a:t>
            </a:r>
            <a:r>
              <a:rPr lang="de-DE" sz="1300" dirty="0">
                <a:effectLst/>
                <a:latin typeface="+mn-lt"/>
              </a:rPr>
              <a:t> </a:t>
            </a:r>
            <a:r>
              <a:rPr lang="de-DE" sz="1300" dirty="0" err="1">
                <a:effectLst/>
                <a:latin typeface="+mn-lt"/>
              </a:rPr>
              <a:t>angry</a:t>
            </a:r>
            <a:r>
              <a:rPr lang="de-DE" sz="1300" dirty="0">
                <a:effectLst/>
                <a:latin typeface="+mn-lt"/>
              </a:rPr>
              <a:t> at </a:t>
            </a:r>
            <a:r>
              <a:rPr lang="de-DE" sz="1300" dirty="0" err="1">
                <a:effectLst/>
                <a:latin typeface="+mn-lt"/>
              </a:rPr>
              <a:t>the</a:t>
            </a:r>
            <a:r>
              <a:rPr lang="de-DE" sz="1300" dirty="0">
                <a:effectLst/>
                <a:latin typeface="+mn-lt"/>
              </a:rPr>
              <a:t> individual </a:t>
            </a:r>
            <a:r>
              <a:rPr lang="de-DE" sz="1300" dirty="0" err="1">
                <a:effectLst/>
                <a:latin typeface="+mn-lt"/>
              </a:rPr>
              <a:t>for</a:t>
            </a:r>
            <a:r>
              <a:rPr lang="de-DE" sz="1300" dirty="0">
                <a:effectLst/>
                <a:latin typeface="+mn-lt"/>
              </a:rPr>
              <a:t> not </a:t>
            </a:r>
            <a:r>
              <a:rPr lang="de-DE" sz="1300" dirty="0" err="1">
                <a:effectLst/>
                <a:latin typeface="+mn-lt"/>
              </a:rPr>
              <a:t>trying</a:t>
            </a:r>
            <a:r>
              <a:rPr lang="de-DE" sz="1300" dirty="0">
                <a:effectLst/>
                <a:latin typeface="+mn-lt"/>
              </a:rPr>
              <a:t> </a:t>
            </a:r>
            <a:r>
              <a:rPr lang="de-DE" sz="1300" dirty="0" err="1">
                <a:effectLst/>
                <a:latin typeface="+mn-lt"/>
              </a:rPr>
              <a:t>hard</a:t>
            </a:r>
            <a:r>
              <a:rPr lang="de-DE" sz="1300" dirty="0">
                <a:effectLst/>
                <a:latin typeface="+mn-lt"/>
              </a:rPr>
              <a:t> </a:t>
            </a:r>
            <a:r>
              <a:rPr lang="de-DE" sz="1300" dirty="0" err="1">
                <a:effectLst/>
                <a:latin typeface="+mn-lt"/>
              </a:rPr>
              <a:t>enough</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improve</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behavior</a:t>
            </a:r>
            <a:r>
              <a:rPr lang="de-DE" sz="1300" dirty="0">
                <a:effectLst/>
                <a:latin typeface="+mn-lt"/>
              </a:rPr>
              <a:t> </a:t>
            </a:r>
            <a:r>
              <a:rPr lang="de-DE" sz="1300" dirty="0" err="1">
                <a:effectLst/>
                <a:latin typeface="+mn-lt"/>
              </a:rPr>
              <a:t>or</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get</a:t>
            </a:r>
            <a:r>
              <a:rPr lang="de-DE" sz="1300" dirty="0">
                <a:effectLst/>
                <a:latin typeface="+mn-lt"/>
              </a:rPr>
              <a:t> </a:t>
            </a:r>
            <a:r>
              <a:rPr lang="de-DE" sz="1300" dirty="0" err="1">
                <a:effectLst/>
                <a:latin typeface="+mn-lt"/>
              </a:rPr>
              <a:t>help</a:t>
            </a:r>
            <a:r>
              <a:rPr lang="de-DE" sz="1300" dirty="0">
                <a:effectLst/>
                <a:latin typeface="+mn-lt"/>
              </a:rPr>
              <a:t>. </a:t>
            </a:r>
          </a:p>
          <a:p>
            <a:pPr marL="171450" indent="-171450">
              <a:lnSpc>
                <a:spcPct val="120000"/>
              </a:lnSpc>
              <a:buFont typeface="Arial" panose="020B0604020202020204" pitchFamily="34" charset="0"/>
              <a:buChar char="•"/>
            </a:pPr>
            <a:r>
              <a:rPr lang="de-DE" sz="1300" b="1" dirty="0">
                <a:effectLst/>
                <a:latin typeface="+mn-lt"/>
              </a:rPr>
              <a:t>Controlling</a:t>
            </a:r>
            <a:r>
              <a:rPr lang="de-DE" sz="1300" b="1" dirty="0">
                <a:latin typeface="+mn-lt"/>
              </a:rPr>
              <a:t>: </a:t>
            </a:r>
            <a:r>
              <a:rPr lang="de-DE" sz="1300" dirty="0" err="1">
                <a:effectLst/>
                <a:latin typeface="+mn-lt"/>
              </a:rPr>
              <a:t>Taking</a:t>
            </a:r>
            <a:r>
              <a:rPr lang="de-DE" sz="1300" dirty="0">
                <a:effectLst/>
                <a:latin typeface="+mn-lt"/>
              </a:rPr>
              <a:t> </a:t>
            </a:r>
            <a:r>
              <a:rPr lang="de-DE" sz="1300" dirty="0" err="1">
                <a:effectLst/>
                <a:latin typeface="+mn-lt"/>
              </a:rPr>
              <a:t>responsibility</a:t>
            </a:r>
            <a:r>
              <a:rPr lang="de-DE" sz="1300" dirty="0">
                <a:effectLst/>
                <a:latin typeface="+mn-lt"/>
              </a:rPr>
              <a:t> </a:t>
            </a:r>
            <a:r>
              <a:rPr lang="de-DE" sz="1300" dirty="0" err="1">
                <a:effectLst/>
                <a:latin typeface="+mn-lt"/>
              </a:rPr>
              <a:t>for</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person</a:t>
            </a:r>
            <a:r>
              <a:rPr lang="de-DE" sz="1300" dirty="0">
                <a:effectLst/>
                <a:latin typeface="+mn-lt"/>
              </a:rPr>
              <a:t> </a:t>
            </a:r>
            <a:r>
              <a:rPr lang="de-DE" sz="1300" dirty="0" err="1">
                <a:effectLst/>
                <a:latin typeface="+mn-lt"/>
              </a:rPr>
              <a:t>by</a:t>
            </a:r>
            <a:r>
              <a:rPr lang="de-DE" sz="1300" dirty="0">
                <a:effectLst/>
                <a:latin typeface="+mn-lt"/>
              </a:rPr>
              <a:t> </a:t>
            </a:r>
            <a:r>
              <a:rPr lang="de-DE" sz="1300" dirty="0" err="1">
                <a:effectLst/>
                <a:latin typeface="+mn-lt"/>
              </a:rPr>
              <a:t>significantly</a:t>
            </a:r>
            <a:r>
              <a:rPr lang="de-DE" sz="1300" dirty="0">
                <a:effectLst/>
                <a:latin typeface="+mn-lt"/>
              </a:rPr>
              <a:t> </a:t>
            </a:r>
            <a:r>
              <a:rPr lang="de-DE" sz="1300" dirty="0" err="1">
                <a:effectLst/>
                <a:latin typeface="+mn-lt"/>
              </a:rPr>
              <a:t>changing</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environment</a:t>
            </a:r>
            <a:r>
              <a:rPr lang="de-DE" sz="1300" dirty="0">
                <a:effectLst/>
                <a:latin typeface="+mn-lt"/>
              </a:rPr>
              <a:t> </a:t>
            </a:r>
            <a:r>
              <a:rPr lang="de-DE" sz="1300" dirty="0" err="1">
                <a:effectLst/>
                <a:latin typeface="+mn-lt"/>
              </a:rPr>
              <a:t>or</a:t>
            </a:r>
            <a:r>
              <a:rPr lang="de-DE" sz="1300" dirty="0">
                <a:effectLst/>
                <a:latin typeface="+mn-lt"/>
              </a:rPr>
              <a:t> </a:t>
            </a:r>
            <a:r>
              <a:rPr lang="de-DE" sz="1300" dirty="0" err="1">
                <a:effectLst/>
                <a:latin typeface="+mn-lt"/>
              </a:rPr>
              <a:t>trying</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minimize</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impact</a:t>
            </a:r>
            <a:r>
              <a:rPr lang="de-DE" sz="1300" dirty="0">
                <a:effectLst/>
                <a:latin typeface="+mn-lt"/>
              </a:rPr>
              <a:t> </a:t>
            </a:r>
            <a:r>
              <a:rPr lang="de-DE" sz="1300" dirty="0" err="1">
                <a:effectLst/>
                <a:latin typeface="+mn-lt"/>
              </a:rPr>
              <a:t>by</a:t>
            </a:r>
            <a:r>
              <a:rPr lang="de-DE" sz="1300" dirty="0">
                <a:effectLst/>
                <a:latin typeface="+mn-lt"/>
              </a:rPr>
              <a:t> </a:t>
            </a:r>
            <a:r>
              <a:rPr lang="de-DE" sz="1300" dirty="0" err="1">
                <a:effectLst/>
                <a:latin typeface="+mn-lt"/>
              </a:rPr>
              <a:t>moving</a:t>
            </a:r>
            <a:r>
              <a:rPr lang="de-DE" sz="1300" dirty="0">
                <a:effectLst/>
                <a:latin typeface="+mn-lt"/>
              </a:rPr>
              <a:t> </a:t>
            </a:r>
            <a:r>
              <a:rPr lang="de-DE" sz="1300" dirty="0" err="1">
                <a:effectLst/>
                <a:latin typeface="+mn-lt"/>
              </a:rPr>
              <a:t>them</a:t>
            </a:r>
            <a:r>
              <a:rPr lang="de-DE" sz="1300" dirty="0">
                <a:effectLst/>
                <a:latin typeface="+mn-lt"/>
              </a:rPr>
              <a:t> </a:t>
            </a:r>
            <a:r>
              <a:rPr lang="de-DE" sz="1300" dirty="0" err="1">
                <a:effectLst/>
                <a:latin typeface="+mn-lt"/>
              </a:rPr>
              <a:t>to</a:t>
            </a:r>
            <a:r>
              <a:rPr lang="de-DE" sz="1300" dirty="0">
                <a:effectLst/>
                <a:latin typeface="+mn-lt"/>
              </a:rPr>
              <a:t> a </a:t>
            </a:r>
            <a:r>
              <a:rPr lang="de-DE" sz="1300" dirty="0" err="1">
                <a:effectLst/>
                <a:latin typeface="+mn-lt"/>
              </a:rPr>
              <a:t>less</a:t>
            </a:r>
            <a:r>
              <a:rPr lang="de-DE" sz="1300" dirty="0">
                <a:effectLst/>
                <a:latin typeface="+mn-lt"/>
              </a:rPr>
              <a:t> </a:t>
            </a:r>
            <a:r>
              <a:rPr lang="de-DE" sz="1300" dirty="0" err="1">
                <a:effectLst/>
                <a:latin typeface="+mn-lt"/>
              </a:rPr>
              <a:t>important</a:t>
            </a:r>
            <a:r>
              <a:rPr lang="de-DE" sz="1300" dirty="0">
                <a:effectLst/>
                <a:latin typeface="+mn-lt"/>
              </a:rPr>
              <a:t> </a:t>
            </a:r>
            <a:r>
              <a:rPr lang="de-DE" sz="1300" dirty="0" err="1">
                <a:effectLst/>
                <a:latin typeface="+mn-lt"/>
              </a:rPr>
              <a:t>job</a:t>
            </a:r>
            <a:r>
              <a:rPr lang="de-DE" sz="1300" dirty="0">
                <a:effectLst/>
                <a:latin typeface="+mn-lt"/>
              </a:rPr>
              <a:t>. </a:t>
            </a:r>
          </a:p>
          <a:p>
            <a:pPr marL="171450" indent="-171450">
              <a:lnSpc>
                <a:spcPct val="120000"/>
              </a:lnSpc>
              <a:buFont typeface="Arial" panose="020B0604020202020204" pitchFamily="34" charset="0"/>
              <a:buChar char="•"/>
            </a:pPr>
            <a:r>
              <a:rPr lang="de-DE" sz="1300" b="1" dirty="0" err="1">
                <a:effectLst/>
                <a:latin typeface="+mn-lt"/>
              </a:rPr>
              <a:t>Threatening</a:t>
            </a:r>
            <a:r>
              <a:rPr lang="de-DE" sz="1300" b="1" dirty="0">
                <a:latin typeface="+mn-lt"/>
              </a:rPr>
              <a:t>: </a:t>
            </a:r>
            <a:r>
              <a:rPr lang="de-DE" sz="1300" dirty="0" err="1">
                <a:effectLst/>
                <a:latin typeface="+mn-lt"/>
              </a:rPr>
              <a:t>Saying</a:t>
            </a:r>
            <a:r>
              <a:rPr lang="de-DE" sz="1300" dirty="0">
                <a:effectLst/>
                <a:latin typeface="+mn-lt"/>
              </a:rPr>
              <a:t> </a:t>
            </a:r>
            <a:r>
              <a:rPr lang="de-DE" sz="1300" dirty="0" err="1">
                <a:effectLst/>
                <a:latin typeface="+mn-lt"/>
              </a:rPr>
              <a:t>that</a:t>
            </a:r>
            <a:r>
              <a:rPr lang="de-DE" sz="1300" dirty="0">
                <a:effectLst/>
                <a:latin typeface="+mn-lt"/>
              </a:rPr>
              <a:t> </a:t>
            </a:r>
            <a:r>
              <a:rPr lang="de-DE" sz="1300" dirty="0" err="1">
                <a:effectLst/>
                <a:latin typeface="+mn-lt"/>
              </a:rPr>
              <a:t>you</a:t>
            </a:r>
            <a:r>
              <a:rPr lang="de-DE" sz="1300" dirty="0">
                <a:effectLst/>
                <a:latin typeface="+mn-lt"/>
              </a:rPr>
              <a:t> will </a:t>
            </a:r>
            <a:r>
              <a:rPr lang="de-DE" sz="1300" dirty="0" err="1">
                <a:effectLst/>
                <a:latin typeface="+mn-lt"/>
              </a:rPr>
              <a:t>take</a:t>
            </a:r>
            <a:r>
              <a:rPr lang="de-DE" sz="1300" dirty="0">
                <a:effectLst/>
                <a:latin typeface="+mn-lt"/>
              </a:rPr>
              <a:t> </a:t>
            </a:r>
            <a:r>
              <a:rPr lang="de-DE" sz="1300" dirty="0" err="1">
                <a:effectLst/>
                <a:latin typeface="+mn-lt"/>
              </a:rPr>
              <a:t>action</a:t>
            </a:r>
            <a:r>
              <a:rPr lang="de-DE" sz="1300" dirty="0">
                <a:effectLst/>
                <a:latin typeface="+mn-lt"/>
              </a:rPr>
              <a:t> (i.e. formal </a:t>
            </a:r>
            <a:r>
              <a:rPr lang="de-DE" sz="1300" dirty="0" err="1">
                <a:effectLst/>
                <a:latin typeface="+mn-lt"/>
              </a:rPr>
              <a:t>disciplinary</a:t>
            </a:r>
            <a:r>
              <a:rPr lang="de-DE" sz="1300" dirty="0">
                <a:effectLst/>
                <a:latin typeface="+mn-lt"/>
              </a:rPr>
              <a:t> </a:t>
            </a:r>
            <a:r>
              <a:rPr lang="de-DE" sz="1300" dirty="0" err="1">
                <a:effectLst/>
                <a:latin typeface="+mn-lt"/>
              </a:rPr>
              <a:t>action</a:t>
            </a:r>
            <a:r>
              <a:rPr lang="de-DE" sz="1300" dirty="0">
                <a:effectLst/>
                <a:latin typeface="+mn-lt"/>
              </a:rPr>
              <a:t>) </a:t>
            </a:r>
            <a:r>
              <a:rPr lang="de-DE" sz="1300" dirty="0" err="1">
                <a:effectLst/>
                <a:latin typeface="+mn-lt"/>
              </a:rPr>
              <a:t>if</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employee</a:t>
            </a:r>
            <a:r>
              <a:rPr lang="de-DE" sz="1300" dirty="0">
                <a:effectLst/>
                <a:latin typeface="+mn-lt"/>
              </a:rPr>
              <a:t> </a:t>
            </a:r>
            <a:r>
              <a:rPr lang="de-DE" sz="1300" dirty="0" err="1">
                <a:effectLst/>
                <a:latin typeface="+mn-lt"/>
              </a:rPr>
              <a:t>doesn’t</a:t>
            </a:r>
            <a:r>
              <a:rPr lang="de-DE" sz="1300" dirty="0">
                <a:effectLst/>
                <a:latin typeface="+mn-lt"/>
              </a:rPr>
              <a:t> </a:t>
            </a:r>
            <a:r>
              <a:rPr lang="de-DE" sz="1300" dirty="0" err="1">
                <a:effectLst/>
                <a:latin typeface="+mn-lt"/>
              </a:rPr>
              <a:t>improve</a:t>
            </a:r>
            <a:r>
              <a:rPr lang="de-DE" sz="1300" dirty="0">
                <a:effectLst/>
                <a:latin typeface="+mn-lt"/>
              </a:rPr>
              <a:t>, but not </a:t>
            </a:r>
            <a:r>
              <a:rPr lang="de-DE" sz="1300" dirty="0" err="1">
                <a:effectLst/>
                <a:latin typeface="+mn-lt"/>
              </a:rPr>
              <a:t>following</a:t>
            </a:r>
            <a:r>
              <a:rPr lang="de-DE" sz="1300" dirty="0">
                <a:effectLst/>
                <a:latin typeface="+mn-lt"/>
              </a:rPr>
              <a:t> </a:t>
            </a:r>
            <a:r>
              <a:rPr lang="de-DE" sz="1300" dirty="0" err="1">
                <a:effectLst/>
                <a:latin typeface="+mn-lt"/>
              </a:rPr>
              <a:t>through</a:t>
            </a:r>
            <a:r>
              <a:rPr lang="de-DE" sz="1300" dirty="0">
                <a:effectLst/>
                <a:latin typeface="+mn-lt"/>
              </a:rPr>
              <a:t>. </a:t>
            </a: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55</a:t>
            </a:fld>
            <a:endParaRPr lang="en-US" dirty="0"/>
          </a:p>
        </p:txBody>
      </p:sp>
    </p:spTree>
    <p:extLst>
      <p:ext uri="{BB962C8B-B14F-4D97-AF65-F5344CB8AC3E}">
        <p14:creationId xmlns:p14="http://schemas.microsoft.com/office/powerpoint/2010/main" val="27219053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chor="t">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High-level current process and scope</a:t>
            </a:r>
            <a:br>
              <a:rPr lang="en-GB" sz="2400" kern="0" dirty="0"/>
            </a:br>
            <a:r>
              <a:rPr lang="en-GB" b="0" kern="0" dirty="0"/>
              <a:t>SIPOC Tool</a:t>
            </a:r>
            <a:endParaRPr lang="en-GB"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56</a:t>
            </a:fld>
            <a:endParaRPr lang="en-US" sz="1000" dirty="0">
              <a:solidFill>
                <a:srgbClr val="ADAFBB"/>
              </a:solidFill>
            </a:endParaRPr>
          </a:p>
        </p:txBody>
      </p:sp>
      <p:sp>
        <p:nvSpPr>
          <p:cNvPr id="5" name="AutoShape 24">
            <a:extLst>
              <a:ext uri="{FF2B5EF4-FFF2-40B4-BE49-F238E27FC236}">
                <a16:creationId xmlns:a16="http://schemas.microsoft.com/office/drawing/2014/main" id="{EA43F815-7519-80AD-02F3-665FB110A6DE}"/>
              </a:ext>
            </a:extLst>
          </p:cNvPr>
          <p:cNvSpPr>
            <a:spLocks noChangeArrowheads="1"/>
          </p:cNvSpPr>
          <p:nvPr/>
        </p:nvSpPr>
        <p:spPr bwMode="auto">
          <a:xfrm>
            <a:off x="613809" y="1592527"/>
            <a:ext cx="1889361" cy="567743"/>
          </a:xfrm>
          <a:prstGeom prst="chevron">
            <a:avLst>
              <a:gd name="adj" fmla="val 25745"/>
            </a:avLst>
          </a:prstGeom>
          <a:solidFill>
            <a:schemeClr val="bg1"/>
          </a:solidFill>
          <a:ln>
            <a:solidFill>
              <a:schemeClr val="accent1"/>
            </a:solidFill>
          </a:ln>
          <a:effectLst/>
        </p:spPr>
        <p:txBody>
          <a:bodyPr lIns="72000" tIns="0" rIns="72000" bIns="0" anchor="ctr" anchorCtr="0"/>
          <a:lstStyle/>
          <a:p>
            <a:r>
              <a:rPr lang="en-US" altLang="en-US" sz="1000" b="1" dirty="0">
                <a:latin typeface="Arial (Body)"/>
              </a:rPr>
              <a:t>Start point: </a:t>
            </a:r>
            <a:r>
              <a:rPr lang="en-US" altLang="en-US" sz="1000" dirty="0">
                <a:latin typeface="Arial (Body)"/>
              </a:rPr>
              <a:t>[insert your own text]</a:t>
            </a:r>
            <a:endParaRPr lang="en-US" altLang="en-US" sz="1000" b="0" dirty="0">
              <a:latin typeface="Arial (Body)"/>
            </a:endParaRPr>
          </a:p>
        </p:txBody>
      </p:sp>
      <p:sp>
        <p:nvSpPr>
          <p:cNvPr id="7" name="AutoShape 24">
            <a:extLst>
              <a:ext uri="{FF2B5EF4-FFF2-40B4-BE49-F238E27FC236}">
                <a16:creationId xmlns:a16="http://schemas.microsoft.com/office/drawing/2014/main" id="{2DF43FEA-1898-FA5B-674D-7BC8E1C9127F}"/>
              </a:ext>
            </a:extLst>
          </p:cNvPr>
          <p:cNvSpPr>
            <a:spLocks noChangeArrowheads="1"/>
          </p:cNvSpPr>
          <p:nvPr/>
        </p:nvSpPr>
        <p:spPr bwMode="auto">
          <a:xfrm>
            <a:off x="2503170" y="1592527"/>
            <a:ext cx="7194632" cy="567743"/>
          </a:xfrm>
          <a:prstGeom prst="chevron">
            <a:avLst>
              <a:gd name="adj" fmla="val 25745"/>
            </a:avLst>
          </a:prstGeom>
          <a:noFill/>
          <a:ln>
            <a:solidFill>
              <a:schemeClr val="accent1"/>
            </a:solidFill>
          </a:ln>
          <a:effectLst/>
        </p:spPr>
        <p:txBody>
          <a:bodyPr wrap="none" lIns="72000" tIns="0" rIns="72000" bIns="0" anchor="ctr" anchorCtr="0"/>
          <a:lstStyle/>
          <a:p>
            <a:r>
              <a:rPr lang="en-US" altLang="en-US" sz="1000" b="1" dirty="0">
                <a:latin typeface="Arial (Body)"/>
              </a:rPr>
              <a:t>Process Name:</a:t>
            </a:r>
            <a:r>
              <a:rPr lang="en-US" altLang="en-US" sz="1000" dirty="0">
                <a:latin typeface="Arial (Body)"/>
              </a:rPr>
              <a:t> [I</a:t>
            </a:r>
            <a:r>
              <a:rPr lang="en-GB" altLang="en-US" sz="1000" dirty="0">
                <a:latin typeface="Arial (Body)"/>
              </a:rPr>
              <a:t>dentify the process to be worked on</a:t>
            </a:r>
            <a:r>
              <a:rPr lang="en-US" altLang="en-US" sz="1000" dirty="0">
                <a:latin typeface="Arial (Body)"/>
              </a:rPr>
              <a:t>]</a:t>
            </a:r>
          </a:p>
          <a:p>
            <a:r>
              <a:rPr lang="en-US" altLang="en-US" sz="1000" b="1" dirty="0">
                <a:latin typeface="Arial (Body)"/>
              </a:rPr>
              <a:t>Process Owner: </a:t>
            </a:r>
            <a:r>
              <a:rPr lang="en-US" altLang="en-US" sz="1000" dirty="0">
                <a:latin typeface="Arial (Body)"/>
              </a:rPr>
              <a:t>[Confirm the process owner]</a:t>
            </a:r>
            <a:endParaRPr lang="en-US" altLang="en-US" sz="1000" b="0" dirty="0">
              <a:latin typeface="Arial (Body)"/>
            </a:endParaRPr>
          </a:p>
        </p:txBody>
      </p:sp>
      <p:sp>
        <p:nvSpPr>
          <p:cNvPr id="8" name="AutoShape 24">
            <a:extLst>
              <a:ext uri="{FF2B5EF4-FFF2-40B4-BE49-F238E27FC236}">
                <a16:creationId xmlns:a16="http://schemas.microsoft.com/office/drawing/2014/main" id="{4E9E0CD8-A864-A666-899B-452C37378555}"/>
              </a:ext>
            </a:extLst>
          </p:cNvPr>
          <p:cNvSpPr>
            <a:spLocks noChangeArrowheads="1"/>
          </p:cNvSpPr>
          <p:nvPr/>
        </p:nvSpPr>
        <p:spPr bwMode="auto">
          <a:xfrm>
            <a:off x="9697802" y="1592527"/>
            <a:ext cx="1889361" cy="567743"/>
          </a:xfrm>
          <a:prstGeom prst="chevron">
            <a:avLst>
              <a:gd name="adj" fmla="val 25745"/>
            </a:avLst>
          </a:prstGeom>
          <a:solidFill>
            <a:schemeClr val="bg1"/>
          </a:solidFill>
          <a:ln>
            <a:solidFill>
              <a:schemeClr val="accent1"/>
            </a:solidFill>
          </a:ln>
          <a:effectLst/>
        </p:spPr>
        <p:txBody>
          <a:bodyPr lIns="72000" tIns="0" rIns="72000" bIns="0" anchor="ctr" anchorCtr="0"/>
          <a:lstStyle/>
          <a:p>
            <a:r>
              <a:rPr lang="en-US" altLang="en-US" sz="1000" b="1" dirty="0">
                <a:latin typeface="Arial (Body)"/>
              </a:rPr>
              <a:t>End point: </a:t>
            </a:r>
            <a:r>
              <a:rPr lang="en-US" altLang="en-US" sz="1000" dirty="0">
                <a:latin typeface="Arial (Body)"/>
              </a:rPr>
              <a:t>[insert your own text]</a:t>
            </a:r>
            <a:endParaRPr lang="en-US" altLang="en-US" sz="1000" b="0" dirty="0">
              <a:latin typeface="Arial (Body)"/>
            </a:endParaRPr>
          </a:p>
        </p:txBody>
      </p:sp>
      <p:sp>
        <p:nvSpPr>
          <p:cNvPr id="9" name="Rectangle 4">
            <a:extLst>
              <a:ext uri="{FF2B5EF4-FFF2-40B4-BE49-F238E27FC236}">
                <a16:creationId xmlns:a16="http://schemas.microsoft.com/office/drawing/2014/main" id="{F118173F-F0A1-1F66-99CB-1DF61EB0F9F1}"/>
              </a:ext>
            </a:extLst>
          </p:cNvPr>
          <p:cNvSpPr>
            <a:spLocks noChangeArrowheads="1"/>
          </p:cNvSpPr>
          <p:nvPr/>
        </p:nvSpPr>
        <p:spPr bwMode="auto">
          <a:xfrm>
            <a:off x="613809" y="2694696"/>
            <a:ext cx="1764000" cy="2368794"/>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ts val="200"/>
              </a:spcBef>
              <a:spcAft>
                <a:spcPts val="200"/>
              </a:spcAft>
              <a:buSzPct val="85000"/>
              <a:buFont typeface="Wingdings" panose="05000000000000000000" pitchFamily="2" charset="2"/>
              <a:buChar char="§"/>
            </a:pPr>
            <a:r>
              <a:rPr lang="en-US" altLang="en-US" sz="1400" dirty="0">
                <a:latin typeface="Arial (Body)"/>
              </a:rPr>
              <a:t>Insert the suppliers to the process</a:t>
            </a:r>
          </a:p>
        </p:txBody>
      </p:sp>
      <p:sp>
        <p:nvSpPr>
          <p:cNvPr id="10" name="Rectangle 5">
            <a:extLst>
              <a:ext uri="{FF2B5EF4-FFF2-40B4-BE49-F238E27FC236}">
                <a16:creationId xmlns:a16="http://schemas.microsoft.com/office/drawing/2014/main" id="{8C44BE2E-8782-919F-5F35-8458773FE10F}"/>
              </a:ext>
            </a:extLst>
          </p:cNvPr>
          <p:cNvSpPr>
            <a:spLocks noChangeArrowheads="1"/>
          </p:cNvSpPr>
          <p:nvPr/>
        </p:nvSpPr>
        <p:spPr bwMode="auto">
          <a:xfrm>
            <a:off x="613809" y="2335476"/>
            <a:ext cx="1764000" cy="360000"/>
          </a:xfrm>
          <a:prstGeom prst="rect">
            <a:avLst/>
          </a:prstGeom>
          <a:solidFill>
            <a:schemeClr val="accent1"/>
          </a:solidFill>
          <a:ln w="9525">
            <a:solidFill>
              <a:srgbClr val="1D3A6A"/>
            </a:solidFill>
            <a:miter lim="800000"/>
            <a:headEnd/>
            <a:tailEnd/>
          </a:ln>
          <a:effectLst/>
        </p:spPr>
        <p:txBody>
          <a:bodyPr tIns="27432" bIns="27432" anchor="ctr" anchorCtr="1"/>
          <a:lstStyle/>
          <a:p>
            <a:r>
              <a:rPr lang="en-US" altLang="en-US" sz="1400" b="1" dirty="0">
                <a:solidFill>
                  <a:srgbClr val="FFFFFF"/>
                </a:solidFill>
                <a:latin typeface="Arial (Body)"/>
              </a:rPr>
              <a:t>S</a:t>
            </a:r>
            <a:r>
              <a:rPr lang="en-US" altLang="en-US" sz="1400" dirty="0">
                <a:solidFill>
                  <a:srgbClr val="FFFFFF"/>
                </a:solidFill>
                <a:latin typeface="Arial (Body)"/>
              </a:rPr>
              <a:t>uppliers</a:t>
            </a:r>
          </a:p>
        </p:txBody>
      </p:sp>
      <p:sp>
        <p:nvSpPr>
          <p:cNvPr id="20" name="Rectangle 6">
            <a:extLst>
              <a:ext uri="{FF2B5EF4-FFF2-40B4-BE49-F238E27FC236}">
                <a16:creationId xmlns:a16="http://schemas.microsoft.com/office/drawing/2014/main" id="{C1C51607-B15B-0ADA-36A7-51D8B39DBE60}"/>
              </a:ext>
            </a:extLst>
          </p:cNvPr>
          <p:cNvSpPr>
            <a:spLocks noChangeArrowheads="1"/>
          </p:cNvSpPr>
          <p:nvPr/>
        </p:nvSpPr>
        <p:spPr bwMode="auto">
          <a:xfrm>
            <a:off x="2480570" y="2335476"/>
            <a:ext cx="1764000"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I</a:t>
            </a:r>
            <a:r>
              <a:rPr lang="en-US" altLang="en-US" sz="1400" dirty="0">
                <a:solidFill>
                  <a:srgbClr val="FFFFFF"/>
                </a:solidFill>
                <a:latin typeface="Arial (Body)"/>
              </a:rPr>
              <a:t>nputs</a:t>
            </a:r>
          </a:p>
        </p:txBody>
      </p:sp>
      <p:sp>
        <p:nvSpPr>
          <p:cNvPr id="21" name="Rectangle 7">
            <a:extLst>
              <a:ext uri="{FF2B5EF4-FFF2-40B4-BE49-F238E27FC236}">
                <a16:creationId xmlns:a16="http://schemas.microsoft.com/office/drawing/2014/main" id="{214B4123-9760-01C0-2737-169E72FCE774}"/>
              </a:ext>
            </a:extLst>
          </p:cNvPr>
          <p:cNvSpPr>
            <a:spLocks noChangeArrowheads="1"/>
          </p:cNvSpPr>
          <p:nvPr/>
        </p:nvSpPr>
        <p:spPr bwMode="auto">
          <a:xfrm>
            <a:off x="7962881" y="2335476"/>
            <a:ext cx="1764000"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O</a:t>
            </a:r>
            <a:r>
              <a:rPr lang="en-US" altLang="en-US" sz="1400" dirty="0">
                <a:solidFill>
                  <a:srgbClr val="FFFFFF"/>
                </a:solidFill>
                <a:latin typeface="Arial (Body)"/>
              </a:rPr>
              <a:t>utputs</a:t>
            </a:r>
          </a:p>
        </p:txBody>
      </p:sp>
      <p:sp>
        <p:nvSpPr>
          <p:cNvPr id="22" name="Rectangle 8">
            <a:extLst>
              <a:ext uri="{FF2B5EF4-FFF2-40B4-BE49-F238E27FC236}">
                <a16:creationId xmlns:a16="http://schemas.microsoft.com/office/drawing/2014/main" id="{A7E47A70-877C-4CAA-4186-5733CC9ADFED}"/>
              </a:ext>
            </a:extLst>
          </p:cNvPr>
          <p:cNvSpPr>
            <a:spLocks noChangeArrowheads="1"/>
          </p:cNvSpPr>
          <p:nvPr/>
        </p:nvSpPr>
        <p:spPr bwMode="auto">
          <a:xfrm>
            <a:off x="9823163" y="2335476"/>
            <a:ext cx="1764000"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C</a:t>
            </a:r>
            <a:r>
              <a:rPr lang="en-US" altLang="en-US" sz="1400" dirty="0">
                <a:solidFill>
                  <a:srgbClr val="FFFFFF"/>
                </a:solidFill>
                <a:latin typeface="Arial (Body)"/>
              </a:rPr>
              <a:t>ustomers</a:t>
            </a:r>
          </a:p>
        </p:txBody>
      </p:sp>
      <p:sp>
        <p:nvSpPr>
          <p:cNvPr id="23" name="Rectangle 9">
            <a:extLst>
              <a:ext uri="{FF2B5EF4-FFF2-40B4-BE49-F238E27FC236}">
                <a16:creationId xmlns:a16="http://schemas.microsoft.com/office/drawing/2014/main" id="{376802A2-8675-8747-2D2A-0E61BC41C085}"/>
              </a:ext>
            </a:extLst>
          </p:cNvPr>
          <p:cNvSpPr>
            <a:spLocks noChangeArrowheads="1"/>
          </p:cNvSpPr>
          <p:nvPr/>
        </p:nvSpPr>
        <p:spPr bwMode="auto">
          <a:xfrm>
            <a:off x="4347331" y="2335476"/>
            <a:ext cx="3519268"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P</a:t>
            </a:r>
            <a:r>
              <a:rPr lang="en-US" altLang="en-US" sz="1400" dirty="0">
                <a:solidFill>
                  <a:srgbClr val="FFFFFF"/>
                </a:solidFill>
                <a:latin typeface="Arial (Body)"/>
              </a:rPr>
              <a:t>rocess</a:t>
            </a:r>
          </a:p>
        </p:txBody>
      </p:sp>
      <p:sp>
        <p:nvSpPr>
          <p:cNvPr id="27" name="Rectangle 10">
            <a:extLst>
              <a:ext uri="{FF2B5EF4-FFF2-40B4-BE49-F238E27FC236}">
                <a16:creationId xmlns:a16="http://schemas.microsoft.com/office/drawing/2014/main" id="{7EB1173C-3A49-5D1A-51C5-640BB1624946}"/>
              </a:ext>
            </a:extLst>
          </p:cNvPr>
          <p:cNvSpPr>
            <a:spLocks noChangeArrowheads="1"/>
          </p:cNvSpPr>
          <p:nvPr/>
        </p:nvSpPr>
        <p:spPr bwMode="auto">
          <a:xfrm>
            <a:off x="2480570" y="2694696"/>
            <a:ext cx="1764000" cy="2368794"/>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ts val="200"/>
              </a:spcBef>
              <a:spcAft>
                <a:spcPts val="200"/>
              </a:spcAft>
              <a:buSzPct val="85000"/>
              <a:buFont typeface="Wingdings" panose="05000000000000000000" pitchFamily="2" charset="2"/>
              <a:buChar char="§"/>
            </a:pPr>
            <a:r>
              <a:rPr lang="en-US" altLang="en-US" sz="1400" dirty="0">
                <a:latin typeface="Arial (Body)"/>
              </a:rPr>
              <a:t>Insert inputs provided by suppliers</a:t>
            </a:r>
          </a:p>
        </p:txBody>
      </p:sp>
      <p:sp>
        <p:nvSpPr>
          <p:cNvPr id="28" name="Rectangle 11">
            <a:extLst>
              <a:ext uri="{FF2B5EF4-FFF2-40B4-BE49-F238E27FC236}">
                <a16:creationId xmlns:a16="http://schemas.microsoft.com/office/drawing/2014/main" id="{89CBA538-1CDD-ACA3-6E1F-DE4436855B7D}"/>
              </a:ext>
            </a:extLst>
          </p:cNvPr>
          <p:cNvSpPr>
            <a:spLocks noChangeArrowheads="1"/>
          </p:cNvSpPr>
          <p:nvPr/>
        </p:nvSpPr>
        <p:spPr bwMode="auto">
          <a:xfrm>
            <a:off x="4347331" y="2694696"/>
            <a:ext cx="3519268" cy="3775318"/>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lnSpc>
                <a:spcPct val="110000"/>
              </a:lnSpc>
              <a:spcBef>
                <a:spcPct val="50000"/>
              </a:spcBef>
              <a:buSzPct val="85000"/>
            </a:pPr>
            <a:endParaRPr lang="en-US" altLang="en-US" sz="1400" dirty="0">
              <a:latin typeface="Arial (Body)"/>
            </a:endParaRPr>
          </a:p>
        </p:txBody>
      </p:sp>
      <p:sp>
        <p:nvSpPr>
          <p:cNvPr id="29" name="Rectangle 12">
            <a:extLst>
              <a:ext uri="{FF2B5EF4-FFF2-40B4-BE49-F238E27FC236}">
                <a16:creationId xmlns:a16="http://schemas.microsoft.com/office/drawing/2014/main" id="{51A88195-5A28-E265-BB17-E520EF9F6A6D}"/>
              </a:ext>
            </a:extLst>
          </p:cNvPr>
          <p:cNvSpPr>
            <a:spLocks noChangeArrowheads="1"/>
          </p:cNvSpPr>
          <p:nvPr/>
        </p:nvSpPr>
        <p:spPr bwMode="auto">
          <a:xfrm>
            <a:off x="7962881" y="2694696"/>
            <a:ext cx="1764000" cy="2368794"/>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ts val="200"/>
              </a:spcBef>
              <a:spcAft>
                <a:spcPts val="200"/>
              </a:spcAft>
              <a:buSzPct val="85000"/>
              <a:buFont typeface="Wingdings" panose="05000000000000000000" pitchFamily="2" charset="2"/>
              <a:buChar char="§"/>
            </a:pPr>
            <a:r>
              <a:rPr lang="en-US" altLang="en-US" sz="1400" dirty="0">
                <a:latin typeface="Arial (Body)"/>
              </a:rPr>
              <a:t>Insert tangible outputs</a:t>
            </a:r>
          </a:p>
        </p:txBody>
      </p:sp>
      <p:sp>
        <p:nvSpPr>
          <p:cNvPr id="30" name="Rectangle 13">
            <a:extLst>
              <a:ext uri="{FF2B5EF4-FFF2-40B4-BE49-F238E27FC236}">
                <a16:creationId xmlns:a16="http://schemas.microsoft.com/office/drawing/2014/main" id="{9E2371B0-3039-8059-F2A0-CE9CEA04A04C}"/>
              </a:ext>
            </a:extLst>
          </p:cNvPr>
          <p:cNvSpPr>
            <a:spLocks noChangeArrowheads="1"/>
          </p:cNvSpPr>
          <p:nvPr/>
        </p:nvSpPr>
        <p:spPr bwMode="auto">
          <a:xfrm>
            <a:off x="9823163" y="2694696"/>
            <a:ext cx="1764000" cy="2368794"/>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ts val="200"/>
              </a:spcBef>
              <a:spcAft>
                <a:spcPts val="200"/>
              </a:spcAft>
              <a:buSzPct val="85000"/>
              <a:buFont typeface="Wingdings" panose="05000000000000000000" pitchFamily="2" charset="2"/>
              <a:buChar char="§"/>
            </a:pPr>
            <a:r>
              <a:rPr lang="en-US" altLang="en-US" sz="1400" dirty="0">
                <a:latin typeface="Arial (Body)"/>
              </a:rPr>
              <a:t>Insert the customers of the process</a:t>
            </a:r>
          </a:p>
        </p:txBody>
      </p:sp>
      <p:sp>
        <p:nvSpPr>
          <p:cNvPr id="31" name="Rectangle 4">
            <a:extLst>
              <a:ext uri="{FF2B5EF4-FFF2-40B4-BE49-F238E27FC236}">
                <a16:creationId xmlns:a16="http://schemas.microsoft.com/office/drawing/2014/main" id="{5FB796DE-DC78-C142-A18A-363BB2EAA001}"/>
              </a:ext>
            </a:extLst>
          </p:cNvPr>
          <p:cNvSpPr>
            <a:spLocks noChangeArrowheads="1"/>
          </p:cNvSpPr>
          <p:nvPr/>
        </p:nvSpPr>
        <p:spPr bwMode="auto">
          <a:xfrm>
            <a:off x="613808" y="5529336"/>
            <a:ext cx="3630761" cy="940678"/>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GB" altLang="en-US" sz="1400" b="0" dirty="0">
                <a:latin typeface="Arial (Body)"/>
              </a:rPr>
              <a:t> </a:t>
            </a:r>
            <a:r>
              <a:rPr lang="en-GB" altLang="en-US" sz="1400" dirty="0">
                <a:latin typeface="Arial (Body)"/>
              </a:rPr>
              <a:t>List what are the necessary requirements for process</a:t>
            </a:r>
            <a:endParaRPr lang="en-US" altLang="en-US" sz="1400" dirty="0">
              <a:latin typeface="Arial (Body)"/>
            </a:endParaRPr>
          </a:p>
        </p:txBody>
      </p:sp>
      <p:sp>
        <p:nvSpPr>
          <p:cNvPr id="32" name="Rectangle 5">
            <a:extLst>
              <a:ext uri="{FF2B5EF4-FFF2-40B4-BE49-F238E27FC236}">
                <a16:creationId xmlns:a16="http://schemas.microsoft.com/office/drawing/2014/main" id="{572C01A1-7429-7221-F90A-15F5A2272D68}"/>
              </a:ext>
            </a:extLst>
          </p:cNvPr>
          <p:cNvSpPr>
            <a:spLocks noChangeArrowheads="1"/>
          </p:cNvSpPr>
          <p:nvPr/>
        </p:nvSpPr>
        <p:spPr bwMode="auto">
          <a:xfrm>
            <a:off x="613808" y="5170116"/>
            <a:ext cx="3630761" cy="360000"/>
          </a:xfrm>
          <a:prstGeom prst="rect">
            <a:avLst/>
          </a:prstGeom>
          <a:solidFill>
            <a:schemeClr val="accent1"/>
          </a:solidFill>
          <a:ln w="9525">
            <a:solidFill>
              <a:srgbClr val="1D3A6A"/>
            </a:solidFill>
            <a:miter lim="800000"/>
            <a:headEnd/>
            <a:tailEnd/>
          </a:ln>
          <a:effectLst/>
        </p:spPr>
        <p:txBody>
          <a:bodyPr tIns="27432" bIns="27432" anchor="ctr" anchorCtr="1"/>
          <a:lstStyle/>
          <a:p>
            <a:r>
              <a:rPr lang="en-US" altLang="en-US" sz="1400" dirty="0">
                <a:solidFill>
                  <a:srgbClr val="FFFFFF"/>
                </a:solidFill>
                <a:latin typeface="Arial (Body)"/>
              </a:rPr>
              <a:t>Process Requirements</a:t>
            </a:r>
          </a:p>
        </p:txBody>
      </p:sp>
      <p:sp>
        <p:nvSpPr>
          <p:cNvPr id="38" name="Rectangle 4">
            <a:extLst>
              <a:ext uri="{FF2B5EF4-FFF2-40B4-BE49-F238E27FC236}">
                <a16:creationId xmlns:a16="http://schemas.microsoft.com/office/drawing/2014/main" id="{38957A67-38BD-CA70-927E-A8F7F483A9AF}"/>
              </a:ext>
            </a:extLst>
          </p:cNvPr>
          <p:cNvSpPr>
            <a:spLocks noChangeArrowheads="1"/>
          </p:cNvSpPr>
          <p:nvPr/>
        </p:nvSpPr>
        <p:spPr bwMode="auto">
          <a:xfrm>
            <a:off x="7962881" y="5529336"/>
            <a:ext cx="3630761" cy="940678"/>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GB" altLang="en-US" sz="1400" b="0" dirty="0">
                <a:latin typeface="Arial (Body)"/>
              </a:rPr>
              <a:t> </a:t>
            </a:r>
            <a:r>
              <a:rPr lang="en-GB" altLang="en-US" sz="1400" dirty="0">
                <a:latin typeface="Arial (Body)"/>
              </a:rPr>
              <a:t>List what is critical to customer</a:t>
            </a:r>
            <a:endParaRPr lang="en-US" altLang="en-US" sz="1400" dirty="0">
              <a:latin typeface="Arial (Body)"/>
            </a:endParaRPr>
          </a:p>
        </p:txBody>
      </p:sp>
      <p:sp>
        <p:nvSpPr>
          <p:cNvPr id="43" name="Rectangle 5">
            <a:extLst>
              <a:ext uri="{FF2B5EF4-FFF2-40B4-BE49-F238E27FC236}">
                <a16:creationId xmlns:a16="http://schemas.microsoft.com/office/drawing/2014/main" id="{BF2828D1-D491-4E38-68B1-D7B169F9B1AB}"/>
              </a:ext>
            </a:extLst>
          </p:cNvPr>
          <p:cNvSpPr>
            <a:spLocks noChangeArrowheads="1"/>
          </p:cNvSpPr>
          <p:nvPr/>
        </p:nvSpPr>
        <p:spPr bwMode="auto">
          <a:xfrm>
            <a:off x="7962881" y="5170116"/>
            <a:ext cx="3630761" cy="360000"/>
          </a:xfrm>
          <a:prstGeom prst="rect">
            <a:avLst/>
          </a:prstGeom>
          <a:solidFill>
            <a:schemeClr val="accent1"/>
          </a:solidFill>
          <a:ln w="9525">
            <a:solidFill>
              <a:srgbClr val="1D3A6A"/>
            </a:solidFill>
            <a:miter lim="800000"/>
            <a:headEnd/>
            <a:tailEnd/>
          </a:ln>
          <a:effectLst/>
        </p:spPr>
        <p:txBody>
          <a:bodyPr tIns="27432" bIns="27432" anchor="ctr" anchorCtr="1"/>
          <a:lstStyle/>
          <a:p>
            <a:r>
              <a:rPr lang="en-US" altLang="en-US" sz="1400" dirty="0">
                <a:solidFill>
                  <a:srgbClr val="FFFFFF"/>
                </a:solidFill>
                <a:latin typeface="Arial (Body)"/>
              </a:rPr>
              <a:t>Customer Requirements</a:t>
            </a:r>
          </a:p>
        </p:txBody>
      </p:sp>
      <p:sp>
        <p:nvSpPr>
          <p:cNvPr id="49" name="Arrow: Pentagon 48">
            <a:extLst>
              <a:ext uri="{FF2B5EF4-FFF2-40B4-BE49-F238E27FC236}">
                <a16:creationId xmlns:a16="http://schemas.microsoft.com/office/drawing/2014/main" id="{3B7505F9-8F6B-12D8-37B9-2431A0AB7F5A}"/>
              </a:ext>
            </a:extLst>
          </p:cNvPr>
          <p:cNvSpPr/>
          <p:nvPr/>
        </p:nvSpPr>
        <p:spPr>
          <a:xfrm rot="5400000">
            <a:off x="5824461" y="1423913"/>
            <a:ext cx="546886" cy="3303269"/>
          </a:xfrm>
          <a:prstGeom prst="homePlate">
            <a:avLst>
              <a:gd name="adj" fmla="val 32214"/>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solidFill>
              </a:rPr>
              <a:t>Insert your own text</a:t>
            </a:r>
            <a:endParaRPr lang="en-US" sz="1600" b="1" dirty="0">
              <a:solidFill>
                <a:schemeClr val="tx1"/>
              </a:solidFill>
            </a:endParaRPr>
          </a:p>
        </p:txBody>
      </p:sp>
      <p:sp>
        <p:nvSpPr>
          <p:cNvPr id="50" name="Arrow: Pentagon 49">
            <a:extLst>
              <a:ext uri="{FF2B5EF4-FFF2-40B4-BE49-F238E27FC236}">
                <a16:creationId xmlns:a16="http://schemas.microsoft.com/office/drawing/2014/main" id="{4DB540BB-F905-7A92-6D5A-4FF2367087A5}"/>
              </a:ext>
            </a:extLst>
          </p:cNvPr>
          <p:cNvSpPr/>
          <p:nvPr/>
        </p:nvSpPr>
        <p:spPr>
          <a:xfrm rot="5400000">
            <a:off x="5824461" y="2148584"/>
            <a:ext cx="546886" cy="3303269"/>
          </a:xfrm>
          <a:prstGeom prst="homePlate">
            <a:avLst>
              <a:gd name="adj" fmla="val 32214"/>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solidFill>
              </a:rPr>
              <a:t>Insert your own text</a:t>
            </a:r>
          </a:p>
        </p:txBody>
      </p:sp>
      <p:sp>
        <p:nvSpPr>
          <p:cNvPr id="51" name="Arrow: Pentagon 50">
            <a:extLst>
              <a:ext uri="{FF2B5EF4-FFF2-40B4-BE49-F238E27FC236}">
                <a16:creationId xmlns:a16="http://schemas.microsoft.com/office/drawing/2014/main" id="{160C7845-5184-03AF-4436-DDBF0EDEB7D8}"/>
              </a:ext>
            </a:extLst>
          </p:cNvPr>
          <p:cNvSpPr/>
          <p:nvPr/>
        </p:nvSpPr>
        <p:spPr>
          <a:xfrm rot="5400000">
            <a:off x="5824461" y="2873255"/>
            <a:ext cx="546886" cy="3303269"/>
          </a:xfrm>
          <a:prstGeom prst="homePlate">
            <a:avLst>
              <a:gd name="adj" fmla="val 32214"/>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solidFill>
              </a:rPr>
              <a:t>Insert your own text</a:t>
            </a:r>
          </a:p>
        </p:txBody>
      </p:sp>
      <p:sp>
        <p:nvSpPr>
          <p:cNvPr id="52" name="Arrow: Pentagon 51">
            <a:extLst>
              <a:ext uri="{FF2B5EF4-FFF2-40B4-BE49-F238E27FC236}">
                <a16:creationId xmlns:a16="http://schemas.microsoft.com/office/drawing/2014/main" id="{134D82DD-2A47-0262-C803-9CCAF9E39E2F}"/>
              </a:ext>
            </a:extLst>
          </p:cNvPr>
          <p:cNvSpPr/>
          <p:nvPr/>
        </p:nvSpPr>
        <p:spPr>
          <a:xfrm rot="5400000">
            <a:off x="5824461" y="3597926"/>
            <a:ext cx="546886" cy="3303269"/>
          </a:xfrm>
          <a:prstGeom prst="homePlate">
            <a:avLst>
              <a:gd name="adj" fmla="val 3221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solidFill>
              </a:rPr>
              <a:t>Insert your own text</a:t>
            </a:r>
          </a:p>
        </p:txBody>
      </p:sp>
      <p:sp>
        <p:nvSpPr>
          <p:cNvPr id="53" name="Arrow: Pentagon 52">
            <a:extLst>
              <a:ext uri="{FF2B5EF4-FFF2-40B4-BE49-F238E27FC236}">
                <a16:creationId xmlns:a16="http://schemas.microsoft.com/office/drawing/2014/main" id="{DEE81233-A79B-801E-601E-719CC25332D8}"/>
              </a:ext>
            </a:extLst>
          </p:cNvPr>
          <p:cNvSpPr/>
          <p:nvPr/>
        </p:nvSpPr>
        <p:spPr>
          <a:xfrm rot="5400000">
            <a:off x="5824461" y="4322595"/>
            <a:ext cx="546886" cy="3303269"/>
          </a:xfrm>
          <a:prstGeom prst="homePlate">
            <a:avLst>
              <a:gd name="adj" fmla="val 3221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solidFill>
              </a:rPr>
              <a:t>Insert your own text</a:t>
            </a:r>
          </a:p>
        </p:txBody>
      </p:sp>
      <p:sp>
        <p:nvSpPr>
          <p:cNvPr id="54" name="Arrow: Pentagon 53">
            <a:extLst>
              <a:ext uri="{FF2B5EF4-FFF2-40B4-BE49-F238E27FC236}">
                <a16:creationId xmlns:a16="http://schemas.microsoft.com/office/drawing/2014/main" id="{21143BDF-C6B7-780E-E8E3-1B21ED22BAB2}"/>
              </a:ext>
            </a:extLst>
          </p:cNvPr>
          <p:cNvSpPr/>
          <p:nvPr/>
        </p:nvSpPr>
        <p:spPr>
          <a:xfrm rot="5400000">
            <a:off x="10618818" y="26583"/>
            <a:ext cx="327091" cy="1622556"/>
          </a:xfrm>
          <a:prstGeom prst="homePlate">
            <a:avLst>
              <a:gd name="adj" fmla="val 32214"/>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rPr>
              <a:t>In scope</a:t>
            </a:r>
            <a:endParaRPr lang="en-US" sz="1100" b="1" dirty="0">
              <a:solidFill>
                <a:schemeClr val="tx1"/>
              </a:solidFill>
            </a:endParaRPr>
          </a:p>
        </p:txBody>
      </p:sp>
      <p:sp>
        <p:nvSpPr>
          <p:cNvPr id="55" name="Arrow: Pentagon 54">
            <a:extLst>
              <a:ext uri="{FF2B5EF4-FFF2-40B4-BE49-F238E27FC236}">
                <a16:creationId xmlns:a16="http://schemas.microsoft.com/office/drawing/2014/main" id="{F5A208C9-52FB-60E2-A029-AAC2CDF7A415}"/>
              </a:ext>
            </a:extLst>
          </p:cNvPr>
          <p:cNvSpPr/>
          <p:nvPr/>
        </p:nvSpPr>
        <p:spPr>
          <a:xfrm rot="5400000">
            <a:off x="10618818" y="438094"/>
            <a:ext cx="327091" cy="1622556"/>
          </a:xfrm>
          <a:prstGeom prst="homePlate">
            <a:avLst>
              <a:gd name="adj" fmla="val 3221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rPr>
              <a:t>Out of scope</a:t>
            </a:r>
            <a:endParaRPr lang="en-US" sz="1100" b="1" dirty="0">
              <a:solidFill>
                <a:schemeClr val="tx1"/>
              </a:solidFill>
            </a:endParaRPr>
          </a:p>
        </p:txBody>
      </p:sp>
    </p:spTree>
    <p:extLst>
      <p:ext uri="{BB962C8B-B14F-4D97-AF65-F5344CB8AC3E}">
        <p14:creationId xmlns:p14="http://schemas.microsoft.com/office/powerpoint/2010/main" val="31986211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chor="t">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High-level current process and scope</a:t>
            </a:r>
            <a:br>
              <a:rPr lang="en-GB" sz="2400" kern="0" dirty="0"/>
            </a:br>
            <a:r>
              <a:rPr lang="en-GB" b="0" kern="0" dirty="0"/>
              <a:t>SIPOC Tool</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57</a:t>
            </a:fld>
            <a:endParaRPr lang="en-US" sz="1000" dirty="0">
              <a:solidFill>
                <a:srgbClr val="ADAFBB"/>
              </a:solidFill>
            </a:endParaRPr>
          </a:p>
        </p:txBody>
      </p:sp>
      <p:sp>
        <p:nvSpPr>
          <p:cNvPr id="2" name="Rectangle 4">
            <a:extLst>
              <a:ext uri="{FF2B5EF4-FFF2-40B4-BE49-F238E27FC236}">
                <a16:creationId xmlns:a16="http://schemas.microsoft.com/office/drawing/2014/main" id="{215B6F34-759D-C8F2-B758-49826EF0B82A}"/>
              </a:ext>
            </a:extLst>
          </p:cNvPr>
          <p:cNvSpPr>
            <a:spLocks noChangeArrowheads="1"/>
          </p:cNvSpPr>
          <p:nvPr/>
        </p:nvSpPr>
        <p:spPr bwMode="auto">
          <a:xfrm>
            <a:off x="600247" y="2214194"/>
            <a:ext cx="2039693" cy="2468382"/>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US" altLang="en-US" sz="1400" b="0" dirty="0">
                <a:latin typeface="Arial (Body)"/>
              </a:rPr>
              <a:t>Insert your own text</a:t>
            </a:r>
          </a:p>
        </p:txBody>
      </p:sp>
      <p:sp>
        <p:nvSpPr>
          <p:cNvPr id="4" name="Rectangle 5">
            <a:extLst>
              <a:ext uri="{FF2B5EF4-FFF2-40B4-BE49-F238E27FC236}">
                <a16:creationId xmlns:a16="http://schemas.microsoft.com/office/drawing/2014/main" id="{FA89EA0F-FE26-4010-D5C9-6162B7854FEE}"/>
              </a:ext>
            </a:extLst>
          </p:cNvPr>
          <p:cNvSpPr>
            <a:spLocks noChangeArrowheads="1"/>
          </p:cNvSpPr>
          <p:nvPr/>
        </p:nvSpPr>
        <p:spPr bwMode="auto">
          <a:xfrm>
            <a:off x="600247" y="1854974"/>
            <a:ext cx="2039693" cy="360000"/>
          </a:xfrm>
          <a:prstGeom prst="rect">
            <a:avLst/>
          </a:prstGeom>
          <a:solidFill>
            <a:schemeClr val="accent1"/>
          </a:solidFill>
          <a:ln w="9525">
            <a:solidFill>
              <a:srgbClr val="1D3A6A"/>
            </a:solidFill>
            <a:miter lim="800000"/>
            <a:headEnd/>
            <a:tailEnd/>
          </a:ln>
          <a:effectLst/>
        </p:spPr>
        <p:txBody>
          <a:bodyPr tIns="27432" bIns="27432" anchor="ctr" anchorCtr="1"/>
          <a:lstStyle/>
          <a:p>
            <a:r>
              <a:rPr lang="en-US" altLang="en-US" sz="1400" b="1" dirty="0">
                <a:solidFill>
                  <a:srgbClr val="FFFFFF"/>
                </a:solidFill>
                <a:latin typeface="Arial (Body)"/>
              </a:rPr>
              <a:t>Suppliers</a:t>
            </a:r>
          </a:p>
        </p:txBody>
      </p:sp>
      <p:sp>
        <p:nvSpPr>
          <p:cNvPr id="6" name="Rectangle 6">
            <a:extLst>
              <a:ext uri="{FF2B5EF4-FFF2-40B4-BE49-F238E27FC236}">
                <a16:creationId xmlns:a16="http://schemas.microsoft.com/office/drawing/2014/main" id="{132D6F10-B4D1-11CC-2FD5-94D5842F9EEB}"/>
              </a:ext>
            </a:extLst>
          </p:cNvPr>
          <p:cNvSpPr>
            <a:spLocks noChangeArrowheads="1"/>
          </p:cNvSpPr>
          <p:nvPr/>
        </p:nvSpPr>
        <p:spPr bwMode="auto">
          <a:xfrm>
            <a:off x="2832768" y="1854974"/>
            <a:ext cx="2039693"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Inputs</a:t>
            </a:r>
          </a:p>
        </p:txBody>
      </p:sp>
      <p:sp>
        <p:nvSpPr>
          <p:cNvPr id="11" name="Rectangle 7">
            <a:extLst>
              <a:ext uri="{FF2B5EF4-FFF2-40B4-BE49-F238E27FC236}">
                <a16:creationId xmlns:a16="http://schemas.microsoft.com/office/drawing/2014/main" id="{1AB5582D-2B2E-CC69-D650-A282F85E1EAE}"/>
              </a:ext>
            </a:extLst>
          </p:cNvPr>
          <p:cNvSpPr>
            <a:spLocks noChangeArrowheads="1"/>
          </p:cNvSpPr>
          <p:nvPr/>
        </p:nvSpPr>
        <p:spPr bwMode="auto">
          <a:xfrm>
            <a:off x="7297809" y="1854974"/>
            <a:ext cx="2039693"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Outputs</a:t>
            </a:r>
          </a:p>
        </p:txBody>
      </p:sp>
      <p:sp>
        <p:nvSpPr>
          <p:cNvPr id="12" name="Rectangle 8">
            <a:extLst>
              <a:ext uri="{FF2B5EF4-FFF2-40B4-BE49-F238E27FC236}">
                <a16:creationId xmlns:a16="http://schemas.microsoft.com/office/drawing/2014/main" id="{BEE0C3C5-14E4-1364-4D86-1285A87440CC}"/>
              </a:ext>
            </a:extLst>
          </p:cNvPr>
          <p:cNvSpPr>
            <a:spLocks noChangeArrowheads="1"/>
          </p:cNvSpPr>
          <p:nvPr/>
        </p:nvSpPr>
        <p:spPr bwMode="auto">
          <a:xfrm>
            <a:off x="9530330" y="1854974"/>
            <a:ext cx="2039693"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Customers</a:t>
            </a:r>
          </a:p>
        </p:txBody>
      </p:sp>
      <p:sp>
        <p:nvSpPr>
          <p:cNvPr id="14" name="Rectangle 9">
            <a:extLst>
              <a:ext uri="{FF2B5EF4-FFF2-40B4-BE49-F238E27FC236}">
                <a16:creationId xmlns:a16="http://schemas.microsoft.com/office/drawing/2014/main" id="{95A51337-7AA0-CB93-F303-3C1914CA0084}"/>
              </a:ext>
            </a:extLst>
          </p:cNvPr>
          <p:cNvSpPr>
            <a:spLocks noChangeArrowheads="1"/>
          </p:cNvSpPr>
          <p:nvPr/>
        </p:nvSpPr>
        <p:spPr bwMode="auto">
          <a:xfrm>
            <a:off x="5065289" y="1854974"/>
            <a:ext cx="2039693"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Process</a:t>
            </a:r>
          </a:p>
        </p:txBody>
      </p:sp>
      <p:sp>
        <p:nvSpPr>
          <p:cNvPr id="15" name="Rectangle 10">
            <a:extLst>
              <a:ext uri="{FF2B5EF4-FFF2-40B4-BE49-F238E27FC236}">
                <a16:creationId xmlns:a16="http://schemas.microsoft.com/office/drawing/2014/main" id="{D91CF747-56C8-1359-E830-18493543F60C}"/>
              </a:ext>
            </a:extLst>
          </p:cNvPr>
          <p:cNvSpPr>
            <a:spLocks noChangeArrowheads="1"/>
          </p:cNvSpPr>
          <p:nvPr/>
        </p:nvSpPr>
        <p:spPr bwMode="auto">
          <a:xfrm>
            <a:off x="2832768" y="2214194"/>
            <a:ext cx="2039693" cy="2468382"/>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US" altLang="en-US" sz="1400" b="0" dirty="0">
                <a:latin typeface="Arial (Body)"/>
              </a:rPr>
              <a:t>Insert your own text</a:t>
            </a:r>
          </a:p>
        </p:txBody>
      </p:sp>
      <p:sp>
        <p:nvSpPr>
          <p:cNvPr id="17" name="Rectangle 11">
            <a:extLst>
              <a:ext uri="{FF2B5EF4-FFF2-40B4-BE49-F238E27FC236}">
                <a16:creationId xmlns:a16="http://schemas.microsoft.com/office/drawing/2014/main" id="{F0A0EA29-9791-48B3-75BF-122AEDD7C993}"/>
              </a:ext>
            </a:extLst>
          </p:cNvPr>
          <p:cNvSpPr>
            <a:spLocks noChangeArrowheads="1"/>
          </p:cNvSpPr>
          <p:nvPr/>
        </p:nvSpPr>
        <p:spPr bwMode="auto">
          <a:xfrm>
            <a:off x="5065289" y="2214194"/>
            <a:ext cx="2039693" cy="2468382"/>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US" altLang="en-US" sz="1400" dirty="0">
                <a:latin typeface="Arial (Body)"/>
              </a:rPr>
              <a:t>Insert your own text</a:t>
            </a:r>
          </a:p>
        </p:txBody>
      </p:sp>
      <p:sp>
        <p:nvSpPr>
          <p:cNvPr id="18" name="Rectangle 12">
            <a:extLst>
              <a:ext uri="{FF2B5EF4-FFF2-40B4-BE49-F238E27FC236}">
                <a16:creationId xmlns:a16="http://schemas.microsoft.com/office/drawing/2014/main" id="{D2146BEE-22D7-E131-A5D6-29050374586F}"/>
              </a:ext>
            </a:extLst>
          </p:cNvPr>
          <p:cNvSpPr>
            <a:spLocks noChangeArrowheads="1"/>
          </p:cNvSpPr>
          <p:nvPr/>
        </p:nvSpPr>
        <p:spPr bwMode="auto">
          <a:xfrm>
            <a:off x="7297809" y="2214194"/>
            <a:ext cx="2039693" cy="2468382"/>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US" altLang="en-US" sz="1400" b="0" dirty="0">
                <a:latin typeface="Arial (Body)"/>
              </a:rPr>
              <a:t>Insert your own text</a:t>
            </a:r>
          </a:p>
        </p:txBody>
      </p:sp>
      <p:sp>
        <p:nvSpPr>
          <p:cNvPr id="19" name="Rectangle 13">
            <a:extLst>
              <a:ext uri="{FF2B5EF4-FFF2-40B4-BE49-F238E27FC236}">
                <a16:creationId xmlns:a16="http://schemas.microsoft.com/office/drawing/2014/main" id="{83892D84-8942-42D3-BCA7-E2EBA5051F27}"/>
              </a:ext>
            </a:extLst>
          </p:cNvPr>
          <p:cNvSpPr>
            <a:spLocks noChangeArrowheads="1"/>
          </p:cNvSpPr>
          <p:nvPr/>
        </p:nvSpPr>
        <p:spPr bwMode="auto">
          <a:xfrm>
            <a:off x="9530330" y="2214194"/>
            <a:ext cx="2039693" cy="2468382"/>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US" altLang="en-US" sz="1400" b="0" dirty="0">
                <a:latin typeface="Arial (Body)"/>
              </a:rPr>
              <a:t>Insert your own text</a:t>
            </a:r>
          </a:p>
        </p:txBody>
      </p:sp>
      <p:sp>
        <p:nvSpPr>
          <p:cNvPr id="24" name="Text Box 18">
            <a:extLst>
              <a:ext uri="{FF2B5EF4-FFF2-40B4-BE49-F238E27FC236}">
                <a16:creationId xmlns:a16="http://schemas.microsoft.com/office/drawing/2014/main" id="{B101D5F9-3790-6A8B-2EC3-21AFEBEA518D}"/>
              </a:ext>
            </a:extLst>
          </p:cNvPr>
          <p:cNvSpPr txBox="1">
            <a:spLocks noChangeArrowheads="1"/>
          </p:cNvSpPr>
          <p:nvPr/>
        </p:nvSpPr>
        <p:spPr bwMode="auto">
          <a:xfrm>
            <a:off x="2796344" y="5376313"/>
            <a:ext cx="828112" cy="276999"/>
          </a:xfrm>
          <a:prstGeom prst="rect">
            <a:avLst/>
          </a:prstGeom>
          <a:noFill/>
          <a:ln>
            <a:noFill/>
          </a:ln>
          <a:effectLst/>
          <a:extLst>
            <a:ext uri="{909E8E84-426E-40DD-AFC4-6F175D3DCCD1}">
              <a14:hiddenFill xmlns:a14="http://schemas.microsoft.com/office/drawing/2010/main">
                <a:solidFill>
                  <a:srgbClr val="1D3A6A"/>
                </a:solidFill>
              </a14:hiddenFill>
            </a:ext>
            <a:ext uri="{91240B29-F687-4F45-9708-019B960494DF}">
              <a14:hiddenLine xmlns:a14="http://schemas.microsoft.com/office/drawing/2010/main" w="6350">
                <a:solidFill>
                  <a:srgbClr val="1D3A6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1">
            <a:spAutoFit/>
          </a:bodyPr>
          <a:lstStyle/>
          <a:p>
            <a:pPr algn="l"/>
            <a:r>
              <a:rPr lang="en-US" altLang="en-US" sz="1200" dirty="0">
                <a:latin typeface="Arial (Body)"/>
              </a:rPr>
              <a:t>IN SCOPE</a:t>
            </a:r>
          </a:p>
        </p:txBody>
      </p:sp>
      <p:sp>
        <p:nvSpPr>
          <p:cNvPr id="25" name="Line 19">
            <a:extLst>
              <a:ext uri="{FF2B5EF4-FFF2-40B4-BE49-F238E27FC236}">
                <a16:creationId xmlns:a16="http://schemas.microsoft.com/office/drawing/2014/main" id="{DD226AD2-1A65-B7AB-86D1-2D157125DB19}"/>
              </a:ext>
            </a:extLst>
          </p:cNvPr>
          <p:cNvSpPr>
            <a:spLocks noChangeShapeType="1"/>
          </p:cNvSpPr>
          <p:nvPr/>
        </p:nvSpPr>
        <p:spPr bwMode="auto">
          <a:xfrm flipH="1">
            <a:off x="692375" y="4704801"/>
            <a:ext cx="4370770" cy="898525"/>
          </a:xfrm>
          <a:prstGeom prst="line">
            <a:avLst/>
          </a:prstGeom>
          <a:noFill/>
          <a:ln w="12700">
            <a:solidFill>
              <a:srgbClr val="1D3A6A"/>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nchor="ctr" anchorCtr="1"/>
          <a:lstStyle/>
          <a:p>
            <a:endParaRPr lang="en-US" dirty="0">
              <a:latin typeface="Arial (Body)"/>
            </a:endParaRPr>
          </a:p>
        </p:txBody>
      </p:sp>
      <p:sp>
        <p:nvSpPr>
          <p:cNvPr id="26" name="Line 20">
            <a:extLst>
              <a:ext uri="{FF2B5EF4-FFF2-40B4-BE49-F238E27FC236}">
                <a16:creationId xmlns:a16="http://schemas.microsoft.com/office/drawing/2014/main" id="{98A6E88B-5F0B-4D09-DA17-61D9C7CB1CF9}"/>
              </a:ext>
            </a:extLst>
          </p:cNvPr>
          <p:cNvSpPr>
            <a:spLocks noChangeShapeType="1"/>
          </p:cNvSpPr>
          <p:nvPr/>
        </p:nvSpPr>
        <p:spPr bwMode="auto">
          <a:xfrm>
            <a:off x="7057845" y="4714326"/>
            <a:ext cx="4265785" cy="1025525"/>
          </a:xfrm>
          <a:prstGeom prst="line">
            <a:avLst/>
          </a:prstGeom>
          <a:noFill/>
          <a:ln w="12700">
            <a:solidFill>
              <a:srgbClr val="1D3A6A"/>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nchor="ctr" anchorCtr="1"/>
          <a:lstStyle/>
          <a:p>
            <a:endParaRPr lang="en-US" dirty="0">
              <a:latin typeface="Arial (Body)"/>
            </a:endParaRPr>
          </a:p>
        </p:txBody>
      </p:sp>
      <p:sp>
        <p:nvSpPr>
          <p:cNvPr id="33" name="Oval 32">
            <a:extLst>
              <a:ext uri="{FF2B5EF4-FFF2-40B4-BE49-F238E27FC236}">
                <a16:creationId xmlns:a16="http://schemas.microsoft.com/office/drawing/2014/main" id="{FE792A57-4D19-C2E0-ACF1-14CD102120D4}"/>
              </a:ext>
            </a:extLst>
          </p:cNvPr>
          <p:cNvSpPr/>
          <p:nvPr/>
        </p:nvSpPr>
        <p:spPr>
          <a:xfrm>
            <a:off x="1444406" y="1387537"/>
            <a:ext cx="396000" cy="396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a:t>
            </a:r>
          </a:p>
        </p:txBody>
      </p:sp>
      <p:sp>
        <p:nvSpPr>
          <p:cNvPr id="34" name="Oval 33">
            <a:extLst>
              <a:ext uri="{FF2B5EF4-FFF2-40B4-BE49-F238E27FC236}">
                <a16:creationId xmlns:a16="http://schemas.microsoft.com/office/drawing/2014/main" id="{E36DA220-ED4F-CAA8-FCCA-309359D8B51C}"/>
              </a:ext>
            </a:extLst>
          </p:cNvPr>
          <p:cNvSpPr/>
          <p:nvPr/>
        </p:nvSpPr>
        <p:spPr>
          <a:xfrm>
            <a:off x="3654614" y="1387537"/>
            <a:ext cx="396000" cy="396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a:t>
            </a:r>
          </a:p>
        </p:txBody>
      </p:sp>
      <p:sp>
        <p:nvSpPr>
          <p:cNvPr id="35" name="Oval 34">
            <a:extLst>
              <a:ext uri="{FF2B5EF4-FFF2-40B4-BE49-F238E27FC236}">
                <a16:creationId xmlns:a16="http://schemas.microsoft.com/office/drawing/2014/main" id="{3A298A78-1199-E961-1D79-C380DBF18689}"/>
              </a:ext>
            </a:extLst>
          </p:cNvPr>
          <p:cNvSpPr/>
          <p:nvPr/>
        </p:nvSpPr>
        <p:spPr>
          <a:xfrm>
            <a:off x="5844284" y="1387537"/>
            <a:ext cx="396000" cy="396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a:t>
            </a:r>
          </a:p>
        </p:txBody>
      </p:sp>
      <p:sp>
        <p:nvSpPr>
          <p:cNvPr id="36" name="Oval 35">
            <a:extLst>
              <a:ext uri="{FF2B5EF4-FFF2-40B4-BE49-F238E27FC236}">
                <a16:creationId xmlns:a16="http://schemas.microsoft.com/office/drawing/2014/main" id="{AB0FAE81-4EA4-910B-D41C-CF0D168C7476}"/>
              </a:ext>
            </a:extLst>
          </p:cNvPr>
          <p:cNvSpPr/>
          <p:nvPr/>
        </p:nvSpPr>
        <p:spPr>
          <a:xfrm>
            <a:off x="8119655" y="1387537"/>
            <a:ext cx="396000" cy="396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p>
        </p:txBody>
      </p:sp>
      <p:sp>
        <p:nvSpPr>
          <p:cNvPr id="37" name="Oval 36">
            <a:extLst>
              <a:ext uri="{FF2B5EF4-FFF2-40B4-BE49-F238E27FC236}">
                <a16:creationId xmlns:a16="http://schemas.microsoft.com/office/drawing/2014/main" id="{FB53B7FA-3467-D9ED-D06E-225CF3203A90}"/>
              </a:ext>
            </a:extLst>
          </p:cNvPr>
          <p:cNvSpPr/>
          <p:nvPr/>
        </p:nvSpPr>
        <p:spPr>
          <a:xfrm>
            <a:off x="10334491" y="1387537"/>
            <a:ext cx="396000" cy="396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39" name="Text Box 14">
            <a:extLst>
              <a:ext uri="{FF2B5EF4-FFF2-40B4-BE49-F238E27FC236}">
                <a16:creationId xmlns:a16="http://schemas.microsoft.com/office/drawing/2014/main" id="{1F13F8BA-1576-77FA-E551-2C7B4E47F820}"/>
              </a:ext>
            </a:extLst>
          </p:cNvPr>
          <p:cNvSpPr txBox="1">
            <a:spLocks noChangeArrowheads="1"/>
          </p:cNvSpPr>
          <p:nvPr/>
        </p:nvSpPr>
        <p:spPr bwMode="auto">
          <a:xfrm>
            <a:off x="1444406" y="6102436"/>
            <a:ext cx="687496" cy="276999"/>
          </a:xfrm>
          <a:prstGeom prst="rect">
            <a:avLst/>
          </a:prstGeom>
          <a:noFill/>
          <a:ln>
            <a:noFill/>
          </a:ln>
          <a:effectLst/>
          <a:extLst>
            <a:ext uri="{909E8E84-426E-40DD-AFC4-6F175D3DCCD1}">
              <a14:hiddenFill xmlns:a14="http://schemas.microsoft.com/office/drawing/2010/main">
                <a:solidFill>
                  <a:srgbClr val="1D3A6A"/>
                </a:solidFill>
              </a14:hiddenFill>
            </a:ext>
            <a:ext uri="{91240B29-F687-4F45-9708-019B960494DF}">
              <a14:hiddenLine xmlns:a14="http://schemas.microsoft.com/office/drawing/2010/main" w="6350">
                <a:solidFill>
                  <a:srgbClr val="1D3A6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1">
            <a:spAutoFit/>
          </a:bodyPr>
          <a:lstStyle/>
          <a:p>
            <a:pPr algn="l"/>
            <a:r>
              <a:rPr lang="en-US" altLang="en-US" sz="1200" b="0" dirty="0">
                <a:latin typeface="Arial (Body)"/>
              </a:rPr>
              <a:t>7 Weeks</a:t>
            </a:r>
          </a:p>
        </p:txBody>
      </p:sp>
      <p:sp>
        <p:nvSpPr>
          <p:cNvPr id="40" name="Text Box 15">
            <a:extLst>
              <a:ext uri="{FF2B5EF4-FFF2-40B4-BE49-F238E27FC236}">
                <a16:creationId xmlns:a16="http://schemas.microsoft.com/office/drawing/2014/main" id="{0652376C-1291-A9AA-4CEB-3E6046AD4758}"/>
              </a:ext>
            </a:extLst>
          </p:cNvPr>
          <p:cNvSpPr txBox="1">
            <a:spLocks noChangeArrowheads="1"/>
          </p:cNvSpPr>
          <p:nvPr/>
        </p:nvSpPr>
        <p:spPr bwMode="auto">
          <a:xfrm>
            <a:off x="7085698" y="6102436"/>
            <a:ext cx="687496" cy="276999"/>
          </a:xfrm>
          <a:prstGeom prst="rect">
            <a:avLst/>
          </a:prstGeom>
          <a:noFill/>
          <a:ln>
            <a:noFill/>
          </a:ln>
          <a:effectLst/>
          <a:extLst>
            <a:ext uri="{909E8E84-426E-40DD-AFC4-6F175D3DCCD1}">
              <a14:hiddenFill xmlns:a14="http://schemas.microsoft.com/office/drawing/2010/main">
                <a:solidFill>
                  <a:srgbClr val="1D3A6A"/>
                </a:solidFill>
              </a14:hiddenFill>
            </a:ext>
            <a:ext uri="{91240B29-F687-4F45-9708-019B960494DF}">
              <a14:hiddenLine xmlns:a14="http://schemas.microsoft.com/office/drawing/2010/main" w="6350">
                <a:solidFill>
                  <a:srgbClr val="1D3A6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1">
            <a:spAutoFit/>
          </a:bodyPr>
          <a:lstStyle/>
          <a:p>
            <a:pPr algn="l"/>
            <a:r>
              <a:rPr lang="en-US" altLang="en-US" sz="1200" b="0" dirty="0">
                <a:latin typeface="Arial (Body)"/>
              </a:rPr>
              <a:t>5 Weeks</a:t>
            </a:r>
          </a:p>
        </p:txBody>
      </p:sp>
      <p:sp>
        <p:nvSpPr>
          <p:cNvPr id="41" name="Text Box 16">
            <a:extLst>
              <a:ext uri="{FF2B5EF4-FFF2-40B4-BE49-F238E27FC236}">
                <a16:creationId xmlns:a16="http://schemas.microsoft.com/office/drawing/2014/main" id="{1A58DC7F-90E7-F842-B54E-5817367BCF3B}"/>
              </a:ext>
            </a:extLst>
          </p:cNvPr>
          <p:cNvSpPr txBox="1">
            <a:spLocks noChangeArrowheads="1"/>
          </p:cNvSpPr>
          <p:nvPr/>
        </p:nvSpPr>
        <p:spPr bwMode="auto">
          <a:xfrm>
            <a:off x="9898846" y="6102436"/>
            <a:ext cx="687496" cy="276999"/>
          </a:xfrm>
          <a:prstGeom prst="rect">
            <a:avLst/>
          </a:prstGeom>
          <a:noFill/>
          <a:ln>
            <a:noFill/>
          </a:ln>
          <a:effectLst/>
          <a:extLst>
            <a:ext uri="{909E8E84-426E-40DD-AFC4-6F175D3DCCD1}">
              <a14:hiddenFill xmlns:a14="http://schemas.microsoft.com/office/drawing/2010/main">
                <a:solidFill>
                  <a:srgbClr val="1D3A6A"/>
                </a:solidFill>
              </a14:hiddenFill>
            </a:ext>
            <a:ext uri="{91240B29-F687-4F45-9708-019B960494DF}">
              <a14:hiddenLine xmlns:a14="http://schemas.microsoft.com/office/drawing/2010/main" w="6350">
                <a:solidFill>
                  <a:srgbClr val="1D3A6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1">
            <a:spAutoFit/>
          </a:bodyPr>
          <a:lstStyle/>
          <a:p>
            <a:pPr algn="l"/>
            <a:r>
              <a:rPr lang="en-US" altLang="en-US" sz="1200" b="0" dirty="0">
                <a:latin typeface="Arial (Body)"/>
              </a:rPr>
              <a:t>3 Weeks</a:t>
            </a:r>
          </a:p>
        </p:txBody>
      </p:sp>
      <p:sp>
        <p:nvSpPr>
          <p:cNvPr id="42" name="Rectangle 17">
            <a:extLst>
              <a:ext uri="{FF2B5EF4-FFF2-40B4-BE49-F238E27FC236}">
                <a16:creationId xmlns:a16="http://schemas.microsoft.com/office/drawing/2014/main" id="{80F26513-8E17-F03B-936D-59F0E73D202E}"/>
              </a:ext>
            </a:extLst>
          </p:cNvPr>
          <p:cNvSpPr>
            <a:spLocks noChangeArrowheads="1"/>
          </p:cNvSpPr>
          <p:nvPr/>
        </p:nvSpPr>
        <p:spPr bwMode="auto">
          <a:xfrm>
            <a:off x="514114" y="5624916"/>
            <a:ext cx="5622442" cy="744908"/>
          </a:xfrm>
          <a:prstGeom prst="rect">
            <a:avLst/>
          </a:prstGeom>
          <a:noFill/>
          <a:ln w="6350">
            <a:solidFill>
              <a:srgbClr val="1D3A6A"/>
            </a:solidFill>
            <a:prstDash val="dash"/>
            <a:miter lim="800000"/>
            <a:headEnd/>
            <a:tailEnd/>
          </a:ln>
          <a:effectLst/>
          <a:extLst>
            <a:ext uri="{909E8E84-426E-40DD-AFC4-6F175D3DCCD1}">
              <a14:hiddenFill xmlns:a14="http://schemas.microsoft.com/office/drawing/2010/main">
                <a:solidFill>
                  <a:srgbClr val="1D3A6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lstStyle/>
          <a:p>
            <a:endParaRPr lang="en-US" dirty="0">
              <a:latin typeface="Arial (Body)"/>
            </a:endParaRPr>
          </a:p>
        </p:txBody>
      </p:sp>
      <p:sp>
        <p:nvSpPr>
          <p:cNvPr id="44" name="AutoShape 21">
            <a:extLst>
              <a:ext uri="{FF2B5EF4-FFF2-40B4-BE49-F238E27FC236}">
                <a16:creationId xmlns:a16="http://schemas.microsoft.com/office/drawing/2014/main" id="{8E52B403-7A93-D9F0-048E-4C89287A927F}"/>
              </a:ext>
            </a:extLst>
          </p:cNvPr>
          <p:cNvSpPr>
            <a:spLocks noChangeArrowheads="1"/>
          </p:cNvSpPr>
          <p:nvPr/>
        </p:nvSpPr>
        <p:spPr bwMode="auto">
          <a:xfrm>
            <a:off x="8951846" y="5792238"/>
            <a:ext cx="2635317" cy="301625"/>
          </a:xfrm>
          <a:prstGeom prst="chevron">
            <a:avLst>
              <a:gd name="adj" fmla="val 25745"/>
            </a:avLst>
          </a:prstGeom>
          <a:solidFill>
            <a:schemeClr val="accent2"/>
          </a:solidFill>
          <a:ln>
            <a:noFill/>
          </a:ln>
          <a:effectLst/>
        </p:spPr>
        <p:txBody>
          <a:bodyPr lIns="0" tIns="0" rIns="0" bIns="0" anchor="ctr" anchorCtr="1"/>
          <a:lstStyle/>
          <a:p>
            <a:r>
              <a:rPr lang="en-US" altLang="en-US" sz="1000" dirty="0">
                <a:solidFill>
                  <a:srgbClr val="FFFFFF"/>
                </a:solidFill>
                <a:latin typeface="Arial (Body)"/>
              </a:rPr>
              <a:t>Insert your own text</a:t>
            </a:r>
            <a:endParaRPr lang="en-US" altLang="en-US" sz="1000" b="0" dirty="0">
              <a:solidFill>
                <a:srgbClr val="FFFFFF"/>
              </a:solidFill>
              <a:latin typeface="Arial (Body)"/>
            </a:endParaRPr>
          </a:p>
        </p:txBody>
      </p:sp>
      <p:sp>
        <p:nvSpPr>
          <p:cNvPr id="45" name="AutoShape 22">
            <a:extLst>
              <a:ext uri="{FF2B5EF4-FFF2-40B4-BE49-F238E27FC236}">
                <a16:creationId xmlns:a16="http://schemas.microsoft.com/office/drawing/2014/main" id="{D0821118-6D90-7D01-92C6-417D354A1759}"/>
              </a:ext>
            </a:extLst>
          </p:cNvPr>
          <p:cNvSpPr>
            <a:spLocks noChangeArrowheads="1"/>
          </p:cNvSpPr>
          <p:nvPr/>
        </p:nvSpPr>
        <p:spPr bwMode="auto">
          <a:xfrm>
            <a:off x="6179406" y="5792238"/>
            <a:ext cx="2635317" cy="301625"/>
          </a:xfrm>
          <a:prstGeom prst="chevron">
            <a:avLst>
              <a:gd name="adj" fmla="val 25745"/>
            </a:avLst>
          </a:prstGeom>
          <a:solidFill>
            <a:schemeClr val="accent2"/>
          </a:solidFill>
          <a:ln>
            <a:noFill/>
          </a:ln>
          <a:effectLst/>
        </p:spPr>
        <p:txBody>
          <a:bodyPr lIns="0" tIns="0" rIns="0" bIns="0" anchor="ctr" anchorCtr="1"/>
          <a:lstStyle/>
          <a:p>
            <a:r>
              <a:rPr lang="en-US" altLang="en-US" sz="1000" dirty="0">
                <a:solidFill>
                  <a:srgbClr val="FFFFFF"/>
                </a:solidFill>
                <a:latin typeface="Arial (Body)"/>
              </a:rPr>
              <a:t>Insert your own text</a:t>
            </a:r>
            <a:endParaRPr lang="en-US" altLang="en-US" sz="1000" b="0" dirty="0">
              <a:solidFill>
                <a:srgbClr val="FFFFFF"/>
              </a:solidFill>
              <a:latin typeface="Arial (Body)"/>
            </a:endParaRPr>
          </a:p>
        </p:txBody>
      </p:sp>
      <p:sp>
        <p:nvSpPr>
          <p:cNvPr id="46" name="AutoShape 23">
            <a:extLst>
              <a:ext uri="{FF2B5EF4-FFF2-40B4-BE49-F238E27FC236}">
                <a16:creationId xmlns:a16="http://schemas.microsoft.com/office/drawing/2014/main" id="{77F38F8E-ADA2-B775-804C-8EC8AA208A22}"/>
              </a:ext>
            </a:extLst>
          </p:cNvPr>
          <p:cNvSpPr>
            <a:spLocks noChangeArrowheads="1"/>
          </p:cNvSpPr>
          <p:nvPr/>
        </p:nvSpPr>
        <p:spPr bwMode="auto">
          <a:xfrm>
            <a:off x="3406967" y="5790651"/>
            <a:ext cx="2635317" cy="301625"/>
          </a:xfrm>
          <a:prstGeom prst="chevron">
            <a:avLst>
              <a:gd name="adj" fmla="val 25745"/>
            </a:avLst>
          </a:prstGeom>
          <a:solidFill>
            <a:schemeClr val="accent2"/>
          </a:solidFill>
          <a:ln>
            <a:noFill/>
          </a:ln>
          <a:effectLst/>
        </p:spPr>
        <p:txBody>
          <a:bodyPr lIns="0" tIns="0" rIns="0" bIns="0" anchor="ctr" anchorCtr="1"/>
          <a:lstStyle/>
          <a:p>
            <a:r>
              <a:rPr lang="en-US" altLang="en-US" sz="1000" dirty="0">
                <a:solidFill>
                  <a:srgbClr val="FFFFFF"/>
                </a:solidFill>
                <a:latin typeface="Arial (Body)"/>
              </a:rPr>
              <a:t>Insert your own text</a:t>
            </a:r>
            <a:endParaRPr lang="en-US" altLang="en-US" sz="1000" b="0" dirty="0">
              <a:solidFill>
                <a:srgbClr val="FFFFFF"/>
              </a:solidFill>
              <a:latin typeface="Arial (Body)"/>
            </a:endParaRPr>
          </a:p>
        </p:txBody>
      </p:sp>
      <p:sp>
        <p:nvSpPr>
          <p:cNvPr id="47" name="AutoShape 24">
            <a:extLst>
              <a:ext uri="{FF2B5EF4-FFF2-40B4-BE49-F238E27FC236}">
                <a16:creationId xmlns:a16="http://schemas.microsoft.com/office/drawing/2014/main" id="{1DDF6E39-58D8-7B57-1788-377853E5ABD6}"/>
              </a:ext>
            </a:extLst>
          </p:cNvPr>
          <p:cNvSpPr>
            <a:spLocks noChangeArrowheads="1"/>
          </p:cNvSpPr>
          <p:nvPr/>
        </p:nvSpPr>
        <p:spPr bwMode="auto">
          <a:xfrm>
            <a:off x="636669" y="5790651"/>
            <a:ext cx="2635317" cy="301625"/>
          </a:xfrm>
          <a:prstGeom prst="chevron">
            <a:avLst>
              <a:gd name="adj" fmla="val 25745"/>
            </a:avLst>
          </a:prstGeom>
          <a:solidFill>
            <a:schemeClr val="accent2"/>
          </a:solidFill>
          <a:ln>
            <a:noFill/>
          </a:ln>
          <a:effectLst/>
        </p:spPr>
        <p:txBody>
          <a:bodyPr lIns="0" tIns="0" rIns="0" bIns="0" anchor="ctr" anchorCtr="1"/>
          <a:lstStyle/>
          <a:p>
            <a:r>
              <a:rPr lang="en-US" altLang="en-US" sz="1000" dirty="0">
                <a:solidFill>
                  <a:srgbClr val="FFFFFF"/>
                </a:solidFill>
                <a:latin typeface="Arial (Body)"/>
              </a:rPr>
              <a:t>Insert your own text</a:t>
            </a:r>
            <a:endParaRPr lang="en-US" altLang="en-US" sz="1000" b="0" dirty="0">
              <a:solidFill>
                <a:srgbClr val="FFFFFF"/>
              </a:solidFill>
              <a:latin typeface="Arial (Body)"/>
            </a:endParaRPr>
          </a:p>
        </p:txBody>
      </p:sp>
      <p:sp>
        <p:nvSpPr>
          <p:cNvPr id="48" name="Text Box 25">
            <a:extLst>
              <a:ext uri="{FF2B5EF4-FFF2-40B4-BE49-F238E27FC236}">
                <a16:creationId xmlns:a16="http://schemas.microsoft.com/office/drawing/2014/main" id="{A73EAB98-D36E-FD2B-DC13-D4ADCD574E17}"/>
              </a:ext>
            </a:extLst>
          </p:cNvPr>
          <p:cNvSpPr txBox="1">
            <a:spLocks noChangeArrowheads="1"/>
          </p:cNvSpPr>
          <p:nvPr/>
        </p:nvSpPr>
        <p:spPr bwMode="auto">
          <a:xfrm>
            <a:off x="4289691" y="6102436"/>
            <a:ext cx="687496" cy="276999"/>
          </a:xfrm>
          <a:prstGeom prst="rect">
            <a:avLst/>
          </a:prstGeom>
          <a:noFill/>
          <a:ln>
            <a:noFill/>
          </a:ln>
          <a:effectLst/>
          <a:extLst>
            <a:ext uri="{909E8E84-426E-40DD-AFC4-6F175D3DCCD1}">
              <a14:hiddenFill xmlns:a14="http://schemas.microsoft.com/office/drawing/2010/main">
                <a:solidFill>
                  <a:srgbClr val="1D3A6A"/>
                </a:solidFill>
              </a14:hiddenFill>
            </a:ext>
            <a:ext uri="{91240B29-F687-4F45-9708-019B960494DF}">
              <a14:hiddenLine xmlns:a14="http://schemas.microsoft.com/office/drawing/2010/main" w="6350">
                <a:solidFill>
                  <a:srgbClr val="1D3A6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1">
            <a:spAutoFit/>
          </a:bodyPr>
          <a:lstStyle/>
          <a:p>
            <a:pPr algn="l"/>
            <a:r>
              <a:rPr lang="en-US" altLang="en-US" sz="1200" b="0" dirty="0">
                <a:latin typeface="Arial (Body)"/>
              </a:rPr>
              <a:t>1 Weeks</a:t>
            </a:r>
          </a:p>
        </p:txBody>
      </p:sp>
    </p:spTree>
    <p:extLst>
      <p:ext uri="{BB962C8B-B14F-4D97-AF65-F5344CB8AC3E}">
        <p14:creationId xmlns:p14="http://schemas.microsoft.com/office/powerpoint/2010/main" val="269998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3" name="Rectangle 32">
            <a:extLst>
              <a:ext uri="{FF2B5EF4-FFF2-40B4-BE49-F238E27FC236}">
                <a16:creationId xmlns:a16="http://schemas.microsoft.com/office/drawing/2014/main" id="{8C9885A6-10E1-C93C-2088-F1FF7B2A8B6F}"/>
              </a:ext>
            </a:extLst>
          </p:cNvPr>
          <p:cNvSpPr/>
          <p:nvPr/>
        </p:nvSpPr>
        <p:spPr>
          <a:xfrm>
            <a:off x="545791" y="2576525"/>
            <a:ext cx="1136871" cy="7535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Arial" panose="020B0604020202020204"/>
              </a:rPr>
              <a:t>Touchpoints</a:t>
            </a:r>
            <a:endParaRPr kumimoji="0" lang="en-US" sz="11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36" name="Rectangle 35">
            <a:extLst>
              <a:ext uri="{FF2B5EF4-FFF2-40B4-BE49-F238E27FC236}">
                <a16:creationId xmlns:a16="http://schemas.microsoft.com/office/drawing/2014/main" id="{D4A09123-213C-5B45-B1BA-0816486B625F}"/>
              </a:ext>
            </a:extLst>
          </p:cNvPr>
          <p:cNvSpPr/>
          <p:nvPr/>
        </p:nvSpPr>
        <p:spPr>
          <a:xfrm>
            <a:off x="545791" y="3386382"/>
            <a:ext cx="1136871" cy="7535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Arial" panose="020B0604020202020204"/>
              </a:rPr>
              <a:t>Actions</a:t>
            </a:r>
            <a:endParaRPr kumimoji="0" lang="en-US" sz="11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37" name="Rectangle 36">
            <a:extLst>
              <a:ext uri="{FF2B5EF4-FFF2-40B4-BE49-F238E27FC236}">
                <a16:creationId xmlns:a16="http://schemas.microsoft.com/office/drawing/2014/main" id="{26CD4FA1-7108-3C3E-2356-1529F9FBF853}"/>
              </a:ext>
            </a:extLst>
          </p:cNvPr>
          <p:cNvSpPr/>
          <p:nvPr/>
        </p:nvSpPr>
        <p:spPr>
          <a:xfrm>
            <a:off x="545791" y="4196239"/>
            <a:ext cx="1136871" cy="7535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Arial" panose="020B0604020202020204"/>
              </a:rPr>
              <a:t>Emotions</a:t>
            </a:r>
            <a:endParaRPr kumimoji="0" lang="en-US" sz="11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38" name="Rectangle 37">
            <a:extLst>
              <a:ext uri="{FF2B5EF4-FFF2-40B4-BE49-F238E27FC236}">
                <a16:creationId xmlns:a16="http://schemas.microsoft.com/office/drawing/2014/main" id="{2E7A35CD-EDA8-91DB-7085-B272156E150D}"/>
              </a:ext>
            </a:extLst>
          </p:cNvPr>
          <p:cNvSpPr/>
          <p:nvPr/>
        </p:nvSpPr>
        <p:spPr>
          <a:xfrm>
            <a:off x="545791" y="5006096"/>
            <a:ext cx="1136871" cy="7535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Arial" panose="020B0604020202020204"/>
              </a:rPr>
              <a:t>Pain points</a:t>
            </a:r>
            <a:endParaRPr kumimoji="0" lang="en-US" sz="11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39" name="Rectangle 38">
            <a:extLst>
              <a:ext uri="{FF2B5EF4-FFF2-40B4-BE49-F238E27FC236}">
                <a16:creationId xmlns:a16="http://schemas.microsoft.com/office/drawing/2014/main" id="{B92C9EDF-800C-EBE1-3F54-844D94CD8810}"/>
              </a:ext>
            </a:extLst>
          </p:cNvPr>
          <p:cNvSpPr/>
          <p:nvPr/>
        </p:nvSpPr>
        <p:spPr>
          <a:xfrm>
            <a:off x="545791" y="5815951"/>
            <a:ext cx="1136871" cy="7535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Arial" panose="020B0604020202020204"/>
              </a:rPr>
              <a:t>Opportunities</a:t>
            </a:r>
            <a:endParaRPr kumimoji="0" lang="en-US" sz="11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5" name="Title 1">
            <a:extLst>
              <a:ext uri="{FF2B5EF4-FFF2-40B4-BE49-F238E27FC236}">
                <a16:creationId xmlns:a16="http://schemas.microsoft.com/office/drawing/2014/main" id="{8A4EA1C9-B0E5-16A2-FCB0-226CD98BCDD1}"/>
              </a:ext>
            </a:extLst>
          </p:cNvPr>
          <p:cNvSpPr txBox="1">
            <a:spLocks noGrp="1"/>
          </p:cNvSpPr>
          <p:nvPr>
            <p:ph type="title"/>
          </p:nvPr>
        </p:nvSpPr>
        <p:spPr>
          <a:xfrm>
            <a:off x="514114" y="365126"/>
            <a:ext cx="11073049" cy="1091318"/>
          </a:xfrm>
          <a:prstGeom prst="rect">
            <a:avLst/>
          </a:prstGeom>
        </p:spPr>
        <p:txBody>
          <a:bodyPr anchor="t">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Customer journey</a:t>
            </a:r>
            <a:br>
              <a:rPr lang="en-GB" sz="2400" kern="0" dirty="0"/>
            </a:br>
            <a:r>
              <a:rPr lang="en-GB" b="0" kern="0" dirty="0"/>
              <a:t>Subtitle</a:t>
            </a:r>
            <a:endParaRPr lang="en-GB" sz="2400" b="0" kern="0" dirty="0"/>
          </a:p>
        </p:txBody>
      </p:sp>
      <p:sp>
        <p:nvSpPr>
          <p:cNvPr id="6" name="Chevron 17">
            <a:extLst>
              <a:ext uri="{FF2B5EF4-FFF2-40B4-BE49-F238E27FC236}">
                <a16:creationId xmlns:a16="http://schemas.microsoft.com/office/drawing/2014/main" id="{1C868AFB-EF8B-1362-834B-E4298957ADCD}"/>
              </a:ext>
            </a:extLst>
          </p:cNvPr>
          <p:cNvSpPr/>
          <p:nvPr/>
        </p:nvSpPr>
        <p:spPr bwMode="auto">
          <a:xfrm>
            <a:off x="1729333" y="2171707"/>
            <a:ext cx="2052000" cy="36671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GB" sz="1100" b="1" dirty="0">
                <a:solidFill>
                  <a:schemeClr val="bg1"/>
                </a:solidFill>
                <a:cs typeface="Times New Roman" pitchFamily="18" charset="0"/>
              </a:rPr>
              <a:t>1. Awareness</a:t>
            </a:r>
            <a:endParaRPr lang="en-US" sz="1100" b="1" dirty="0">
              <a:solidFill>
                <a:schemeClr val="bg1"/>
              </a:solidFill>
              <a:cs typeface="Times New Roman" pitchFamily="18" charset="0"/>
            </a:endParaRPr>
          </a:p>
        </p:txBody>
      </p:sp>
      <p:sp>
        <p:nvSpPr>
          <p:cNvPr id="7" name="Chevron 17">
            <a:extLst>
              <a:ext uri="{FF2B5EF4-FFF2-40B4-BE49-F238E27FC236}">
                <a16:creationId xmlns:a16="http://schemas.microsoft.com/office/drawing/2014/main" id="{62FDA6A9-4885-959D-7B7A-B87E551EED98}"/>
              </a:ext>
            </a:extLst>
          </p:cNvPr>
          <p:cNvSpPr/>
          <p:nvPr/>
        </p:nvSpPr>
        <p:spPr bwMode="auto">
          <a:xfrm>
            <a:off x="5707797" y="2171707"/>
            <a:ext cx="2052000" cy="36671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100" b="1" dirty="0">
                <a:solidFill>
                  <a:schemeClr val="bg1"/>
                </a:solidFill>
                <a:cs typeface="Times New Roman" pitchFamily="18" charset="0"/>
              </a:rPr>
              <a:t>3. Purchase</a:t>
            </a:r>
          </a:p>
        </p:txBody>
      </p:sp>
      <p:sp>
        <p:nvSpPr>
          <p:cNvPr id="8" name="Chevron 17">
            <a:extLst>
              <a:ext uri="{FF2B5EF4-FFF2-40B4-BE49-F238E27FC236}">
                <a16:creationId xmlns:a16="http://schemas.microsoft.com/office/drawing/2014/main" id="{71498946-5554-96E3-9867-5144D55D682B}"/>
              </a:ext>
            </a:extLst>
          </p:cNvPr>
          <p:cNvSpPr/>
          <p:nvPr/>
        </p:nvSpPr>
        <p:spPr bwMode="auto">
          <a:xfrm>
            <a:off x="7697029" y="2171707"/>
            <a:ext cx="2052000" cy="36671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100" b="1" dirty="0">
                <a:solidFill>
                  <a:schemeClr val="bg1"/>
                </a:solidFill>
                <a:cs typeface="Times New Roman" pitchFamily="18" charset="0"/>
              </a:rPr>
              <a:t>4. Onboarding</a:t>
            </a:r>
          </a:p>
        </p:txBody>
      </p:sp>
      <p:sp>
        <p:nvSpPr>
          <p:cNvPr id="9" name="Chevron 17">
            <a:extLst>
              <a:ext uri="{FF2B5EF4-FFF2-40B4-BE49-F238E27FC236}">
                <a16:creationId xmlns:a16="http://schemas.microsoft.com/office/drawing/2014/main" id="{FDF42485-4A7C-BCAF-52A3-E18915879E9C}"/>
              </a:ext>
            </a:extLst>
          </p:cNvPr>
          <p:cNvSpPr/>
          <p:nvPr/>
        </p:nvSpPr>
        <p:spPr bwMode="auto">
          <a:xfrm>
            <a:off x="3718565" y="2171707"/>
            <a:ext cx="2052000" cy="36671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100" b="1" dirty="0">
                <a:solidFill>
                  <a:schemeClr val="bg1"/>
                </a:solidFill>
                <a:cs typeface="Times New Roman" pitchFamily="18" charset="0"/>
              </a:rPr>
              <a:t>2. Consideration</a:t>
            </a:r>
          </a:p>
        </p:txBody>
      </p:sp>
      <p:sp>
        <p:nvSpPr>
          <p:cNvPr id="10" name="Chevron 17">
            <a:extLst>
              <a:ext uri="{FF2B5EF4-FFF2-40B4-BE49-F238E27FC236}">
                <a16:creationId xmlns:a16="http://schemas.microsoft.com/office/drawing/2014/main" id="{4F3FE403-6109-BCD4-964A-17F020DB5FAB}"/>
              </a:ext>
            </a:extLst>
          </p:cNvPr>
          <p:cNvSpPr/>
          <p:nvPr/>
        </p:nvSpPr>
        <p:spPr bwMode="auto">
          <a:xfrm>
            <a:off x="9686262" y="2171707"/>
            <a:ext cx="2052000" cy="36671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100" b="1" dirty="0">
                <a:solidFill>
                  <a:schemeClr val="bg1"/>
                </a:solidFill>
                <a:cs typeface="Times New Roman" pitchFamily="18" charset="0"/>
              </a:rPr>
              <a:t>5. Advocacy &amp; Loyalty</a:t>
            </a:r>
          </a:p>
        </p:txBody>
      </p:sp>
      <p:sp>
        <p:nvSpPr>
          <p:cNvPr id="11" name="Rectangle 10">
            <a:extLst>
              <a:ext uri="{FF2B5EF4-FFF2-40B4-BE49-F238E27FC236}">
                <a16:creationId xmlns:a16="http://schemas.microsoft.com/office/drawing/2014/main" id="{0DBE096B-CCCC-227D-9153-596D1BE4B9E0}"/>
              </a:ext>
            </a:extLst>
          </p:cNvPr>
          <p:cNvSpPr/>
          <p:nvPr/>
        </p:nvSpPr>
        <p:spPr>
          <a:xfrm>
            <a:off x="1729333" y="1424302"/>
            <a:ext cx="3232529" cy="5667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Arial" panose="020B0604020202020204"/>
              </a:rPr>
              <a:t>Customer persona</a:t>
            </a:r>
            <a:endParaRPr kumimoji="0" lang="en-US" sz="1100" b="1"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4DC6FEC6-A903-D378-83A8-B9C8AC539C00}"/>
              </a:ext>
            </a:extLst>
          </p:cNvPr>
          <p:cNvSpPr/>
          <p:nvPr/>
        </p:nvSpPr>
        <p:spPr>
          <a:xfrm>
            <a:off x="5062814" y="1424302"/>
            <a:ext cx="3232529" cy="5667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Arial" panose="020B0604020202020204"/>
              </a:rPr>
              <a:t>Scenario</a:t>
            </a:r>
            <a:endParaRPr kumimoji="0" lang="en-US" sz="1100" b="1"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568E5316-79E3-7A86-27A9-EF17CFE7585D}"/>
              </a:ext>
            </a:extLst>
          </p:cNvPr>
          <p:cNvSpPr/>
          <p:nvPr/>
        </p:nvSpPr>
        <p:spPr>
          <a:xfrm>
            <a:off x="8396295" y="1424302"/>
            <a:ext cx="3232529" cy="5667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Arial" panose="020B0604020202020204"/>
              </a:rPr>
              <a:t>Goals and expectations</a:t>
            </a:r>
            <a:endParaRPr kumimoji="0" lang="en-US" sz="1100" b="1"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5" name="Rectangle 14">
            <a:extLst>
              <a:ext uri="{FF2B5EF4-FFF2-40B4-BE49-F238E27FC236}">
                <a16:creationId xmlns:a16="http://schemas.microsoft.com/office/drawing/2014/main" id="{F2AFD187-09BF-DB11-D0BC-B0759EBB5DDC}"/>
              </a:ext>
            </a:extLst>
          </p:cNvPr>
          <p:cNvSpPr/>
          <p:nvPr/>
        </p:nvSpPr>
        <p:spPr>
          <a:xfrm>
            <a:off x="1729333" y="2576525"/>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17" name="Rectangle 16">
            <a:extLst>
              <a:ext uri="{FF2B5EF4-FFF2-40B4-BE49-F238E27FC236}">
                <a16:creationId xmlns:a16="http://schemas.microsoft.com/office/drawing/2014/main" id="{B11F126B-8C4C-0A0A-C44C-B524D6B2535A}"/>
              </a:ext>
            </a:extLst>
          </p:cNvPr>
          <p:cNvSpPr/>
          <p:nvPr/>
        </p:nvSpPr>
        <p:spPr>
          <a:xfrm>
            <a:off x="3718565" y="2576524"/>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18" name="Rectangle 17">
            <a:extLst>
              <a:ext uri="{FF2B5EF4-FFF2-40B4-BE49-F238E27FC236}">
                <a16:creationId xmlns:a16="http://schemas.microsoft.com/office/drawing/2014/main" id="{3D9BFB44-2CE5-A253-E5EB-0C26EA84339E}"/>
              </a:ext>
            </a:extLst>
          </p:cNvPr>
          <p:cNvSpPr/>
          <p:nvPr/>
        </p:nvSpPr>
        <p:spPr>
          <a:xfrm>
            <a:off x="5707797" y="2576524"/>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19" name="Rectangle 18">
            <a:extLst>
              <a:ext uri="{FF2B5EF4-FFF2-40B4-BE49-F238E27FC236}">
                <a16:creationId xmlns:a16="http://schemas.microsoft.com/office/drawing/2014/main" id="{AE135C63-4A35-90CB-688D-6E8A7F9D2C05}"/>
              </a:ext>
            </a:extLst>
          </p:cNvPr>
          <p:cNvSpPr/>
          <p:nvPr/>
        </p:nvSpPr>
        <p:spPr>
          <a:xfrm>
            <a:off x="7697029" y="2576524"/>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20" name="Rectangle 19">
            <a:extLst>
              <a:ext uri="{FF2B5EF4-FFF2-40B4-BE49-F238E27FC236}">
                <a16:creationId xmlns:a16="http://schemas.microsoft.com/office/drawing/2014/main" id="{768C67E5-0388-C84C-B4B6-1153BB2BEBFB}"/>
              </a:ext>
            </a:extLst>
          </p:cNvPr>
          <p:cNvSpPr/>
          <p:nvPr/>
        </p:nvSpPr>
        <p:spPr>
          <a:xfrm>
            <a:off x="9686262" y="2576524"/>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21" name="Rectangle 20">
            <a:extLst>
              <a:ext uri="{FF2B5EF4-FFF2-40B4-BE49-F238E27FC236}">
                <a16:creationId xmlns:a16="http://schemas.microsoft.com/office/drawing/2014/main" id="{A1D8FC7F-5E25-7A51-5C2C-052146A84F88}"/>
              </a:ext>
            </a:extLst>
          </p:cNvPr>
          <p:cNvSpPr/>
          <p:nvPr/>
        </p:nvSpPr>
        <p:spPr>
          <a:xfrm>
            <a:off x="1729333" y="3400671"/>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the customer actions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22" name="Rectangle 21">
            <a:extLst>
              <a:ext uri="{FF2B5EF4-FFF2-40B4-BE49-F238E27FC236}">
                <a16:creationId xmlns:a16="http://schemas.microsoft.com/office/drawing/2014/main" id="{289AD4DD-86DC-0318-C5E1-2EA803C90AE6}"/>
              </a:ext>
            </a:extLst>
          </p:cNvPr>
          <p:cNvSpPr/>
          <p:nvPr/>
        </p:nvSpPr>
        <p:spPr>
          <a:xfrm>
            <a:off x="3718565" y="3400670"/>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the customer actions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F856667C-3FF7-1946-5501-931706B1D70A}"/>
              </a:ext>
            </a:extLst>
          </p:cNvPr>
          <p:cNvSpPr/>
          <p:nvPr/>
        </p:nvSpPr>
        <p:spPr>
          <a:xfrm>
            <a:off x="5707797" y="3400670"/>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the customer actions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29" name="Rectangle 28">
            <a:extLst>
              <a:ext uri="{FF2B5EF4-FFF2-40B4-BE49-F238E27FC236}">
                <a16:creationId xmlns:a16="http://schemas.microsoft.com/office/drawing/2014/main" id="{DAD989E1-324B-4DEF-18A7-B0F92348A5A3}"/>
              </a:ext>
            </a:extLst>
          </p:cNvPr>
          <p:cNvSpPr/>
          <p:nvPr/>
        </p:nvSpPr>
        <p:spPr>
          <a:xfrm>
            <a:off x="7697029" y="3400670"/>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the customer actions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30" name="Rectangle 29">
            <a:extLst>
              <a:ext uri="{FF2B5EF4-FFF2-40B4-BE49-F238E27FC236}">
                <a16:creationId xmlns:a16="http://schemas.microsoft.com/office/drawing/2014/main" id="{6AD4D8DF-CE64-7640-684A-0C3DE1AC1D9A}"/>
              </a:ext>
            </a:extLst>
          </p:cNvPr>
          <p:cNvSpPr/>
          <p:nvPr/>
        </p:nvSpPr>
        <p:spPr>
          <a:xfrm>
            <a:off x="9686262" y="3400670"/>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the customer actions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31" name="Rectangle 30">
            <a:extLst>
              <a:ext uri="{FF2B5EF4-FFF2-40B4-BE49-F238E27FC236}">
                <a16:creationId xmlns:a16="http://schemas.microsoft.com/office/drawing/2014/main" id="{FB5DC7E3-9CE8-2C30-C1AE-4C46361E3C19}"/>
              </a:ext>
            </a:extLst>
          </p:cNvPr>
          <p:cNvSpPr/>
          <p:nvPr/>
        </p:nvSpPr>
        <p:spPr>
          <a:xfrm>
            <a:off x="1729333" y="4196238"/>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32" name="Rectangle 31">
            <a:extLst>
              <a:ext uri="{FF2B5EF4-FFF2-40B4-BE49-F238E27FC236}">
                <a16:creationId xmlns:a16="http://schemas.microsoft.com/office/drawing/2014/main" id="{DFC38595-3DD8-E021-2B93-B212FE50F39C}"/>
              </a:ext>
            </a:extLst>
          </p:cNvPr>
          <p:cNvSpPr/>
          <p:nvPr/>
        </p:nvSpPr>
        <p:spPr>
          <a:xfrm>
            <a:off x="3718565" y="4196237"/>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35" name="Rectangle 34">
            <a:extLst>
              <a:ext uri="{FF2B5EF4-FFF2-40B4-BE49-F238E27FC236}">
                <a16:creationId xmlns:a16="http://schemas.microsoft.com/office/drawing/2014/main" id="{28371C89-D2AF-A803-2192-772B074D2D4F}"/>
              </a:ext>
            </a:extLst>
          </p:cNvPr>
          <p:cNvSpPr/>
          <p:nvPr/>
        </p:nvSpPr>
        <p:spPr>
          <a:xfrm>
            <a:off x="5707797" y="4196237"/>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40" name="Rectangle 39">
            <a:extLst>
              <a:ext uri="{FF2B5EF4-FFF2-40B4-BE49-F238E27FC236}">
                <a16:creationId xmlns:a16="http://schemas.microsoft.com/office/drawing/2014/main" id="{923CE56E-0476-CD39-91CA-CA637C4D150B}"/>
              </a:ext>
            </a:extLst>
          </p:cNvPr>
          <p:cNvSpPr/>
          <p:nvPr/>
        </p:nvSpPr>
        <p:spPr>
          <a:xfrm>
            <a:off x="7697029" y="4196237"/>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55" name="Rectangle 54">
            <a:extLst>
              <a:ext uri="{FF2B5EF4-FFF2-40B4-BE49-F238E27FC236}">
                <a16:creationId xmlns:a16="http://schemas.microsoft.com/office/drawing/2014/main" id="{5674E424-332B-D85C-8DA7-9AF682ABE0D3}"/>
              </a:ext>
            </a:extLst>
          </p:cNvPr>
          <p:cNvSpPr/>
          <p:nvPr/>
        </p:nvSpPr>
        <p:spPr>
          <a:xfrm>
            <a:off x="9686262" y="4196237"/>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1" name="Rectangle 70">
            <a:extLst>
              <a:ext uri="{FF2B5EF4-FFF2-40B4-BE49-F238E27FC236}">
                <a16:creationId xmlns:a16="http://schemas.microsoft.com/office/drawing/2014/main" id="{4668A8B7-0BE0-4C25-B7D8-6058001E24C2}"/>
              </a:ext>
            </a:extLst>
          </p:cNvPr>
          <p:cNvSpPr/>
          <p:nvPr/>
        </p:nvSpPr>
        <p:spPr>
          <a:xfrm>
            <a:off x="1729333" y="5006096"/>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customer pain points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2" name="Rectangle 71">
            <a:extLst>
              <a:ext uri="{FF2B5EF4-FFF2-40B4-BE49-F238E27FC236}">
                <a16:creationId xmlns:a16="http://schemas.microsoft.com/office/drawing/2014/main" id="{91C60499-4903-22CD-8D8B-EF51D5D6DD2F}"/>
              </a:ext>
            </a:extLst>
          </p:cNvPr>
          <p:cNvSpPr/>
          <p:nvPr/>
        </p:nvSpPr>
        <p:spPr>
          <a:xfrm>
            <a:off x="3718565" y="5006095"/>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customer pain points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3" name="Rectangle 72">
            <a:extLst>
              <a:ext uri="{FF2B5EF4-FFF2-40B4-BE49-F238E27FC236}">
                <a16:creationId xmlns:a16="http://schemas.microsoft.com/office/drawing/2014/main" id="{23C194F0-6A79-9E12-748D-FD2474D8857B}"/>
              </a:ext>
            </a:extLst>
          </p:cNvPr>
          <p:cNvSpPr/>
          <p:nvPr/>
        </p:nvSpPr>
        <p:spPr>
          <a:xfrm>
            <a:off x="5707797" y="5006095"/>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customer pain points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4" name="Rectangle 73">
            <a:extLst>
              <a:ext uri="{FF2B5EF4-FFF2-40B4-BE49-F238E27FC236}">
                <a16:creationId xmlns:a16="http://schemas.microsoft.com/office/drawing/2014/main" id="{77FD47D9-1969-FB1C-4E10-D1FC2FD74ED7}"/>
              </a:ext>
            </a:extLst>
          </p:cNvPr>
          <p:cNvSpPr/>
          <p:nvPr/>
        </p:nvSpPr>
        <p:spPr>
          <a:xfrm>
            <a:off x="7697029" y="5006095"/>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customer pain points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5" name="Rectangle 74">
            <a:extLst>
              <a:ext uri="{FF2B5EF4-FFF2-40B4-BE49-F238E27FC236}">
                <a16:creationId xmlns:a16="http://schemas.microsoft.com/office/drawing/2014/main" id="{AF2008F5-C741-F4F0-C644-C2E72FA7E38C}"/>
              </a:ext>
            </a:extLst>
          </p:cNvPr>
          <p:cNvSpPr/>
          <p:nvPr/>
        </p:nvSpPr>
        <p:spPr>
          <a:xfrm>
            <a:off x="9686262" y="5006095"/>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customer pain points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6" name="Rectangle 75">
            <a:extLst>
              <a:ext uri="{FF2B5EF4-FFF2-40B4-BE49-F238E27FC236}">
                <a16:creationId xmlns:a16="http://schemas.microsoft.com/office/drawing/2014/main" id="{F1C47E03-9524-46AA-11E8-88D762EAB807}"/>
              </a:ext>
            </a:extLst>
          </p:cNvPr>
          <p:cNvSpPr/>
          <p:nvPr/>
        </p:nvSpPr>
        <p:spPr>
          <a:xfrm>
            <a:off x="1729333" y="5815952"/>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opportunities for improvement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95B58E7-635D-B89F-B4DC-1028C3EA99F8}"/>
              </a:ext>
            </a:extLst>
          </p:cNvPr>
          <p:cNvSpPr/>
          <p:nvPr/>
        </p:nvSpPr>
        <p:spPr>
          <a:xfrm>
            <a:off x="3718565" y="5815951"/>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opportunities for improvement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8" name="Rectangle 77">
            <a:extLst>
              <a:ext uri="{FF2B5EF4-FFF2-40B4-BE49-F238E27FC236}">
                <a16:creationId xmlns:a16="http://schemas.microsoft.com/office/drawing/2014/main" id="{B52CCC2D-FFD0-74CE-32D8-C4EA590C5C48}"/>
              </a:ext>
            </a:extLst>
          </p:cNvPr>
          <p:cNvSpPr/>
          <p:nvPr/>
        </p:nvSpPr>
        <p:spPr>
          <a:xfrm>
            <a:off x="5707797" y="5815951"/>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opportunities for improvement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9" name="Rectangle 78">
            <a:extLst>
              <a:ext uri="{FF2B5EF4-FFF2-40B4-BE49-F238E27FC236}">
                <a16:creationId xmlns:a16="http://schemas.microsoft.com/office/drawing/2014/main" id="{DF182D97-9D4A-B568-28BB-972225199247}"/>
              </a:ext>
            </a:extLst>
          </p:cNvPr>
          <p:cNvSpPr/>
          <p:nvPr/>
        </p:nvSpPr>
        <p:spPr>
          <a:xfrm>
            <a:off x="7697029" y="5815951"/>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opportunities for improvement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80" name="Rectangle 79">
            <a:extLst>
              <a:ext uri="{FF2B5EF4-FFF2-40B4-BE49-F238E27FC236}">
                <a16:creationId xmlns:a16="http://schemas.microsoft.com/office/drawing/2014/main" id="{83C5CADC-62E3-553D-BF2B-466BC3370BE2}"/>
              </a:ext>
            </a:extLst>
          </p:cNvPr>
          <p:cNvSpPr/>
          <p:nvPr/>
        </p:nvSpPr>
        <p:spPr>
          <a:xfrm>
            <a:off x="9686262" y="5815951"/>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opportunities for improvement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grpSp>
        <p:nvGrpSpPr>
          <p:cNvPr id="85" name="Group 84">
            <a:extLst>
              <a:ext uri="{FF2B5EF4-FFF2-40B4-BE49-F238E27FC236}">
                <a16:creationId xmlns:a16="http://schemas.microsoft.com/office/drawing/2014/main" id="{32FDD203-3D50-25EB-2EA1-56EA8005452E}"/>
              </a:ext>
            </a:extLst>
          </p:cNvPr>
          <p:cNvGrpSpPr/>
          <p:nvPr/>
        </p:nvGrpSpPr>
        <p:grpSpPr>
          <a:xfrm>
            <a:off x="1936451" y="4390111"/>
            <a:ext cx="1522236" cy="365760"/>
            <a:chOff x="1938338" y="4572991"/>
            <a:chExt cx="1522236" cy="365760"/>
          </a:xfrm>
        </p:grpSpPr>
        <p:pic>
          <p:nvPicPr>
            <p:cNvPr id="82" name="Graphic 81" descr="Smiling face outline with solid fill">
              <a:extLst>
                <a:ext uri="{FF2B5EF4-FFF2-40B4-BE49-F238E27FC236}">
                  <a16:creationId xmlns:a16="http://schemas.microsoft.com/office/drawing/2014/main" id="{FFFD7755-F2D0-2655-C20D-9A4F050492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38338" y="4572991"/>
              <a:ext cx="365760" cy="365760"/>
            </a:xfrm>
            <a:prstGeom prst="rect">
              <a:avLst/>
            </a:prstGeom>
          </p:spPr>
        </p:pic>
        <p:pic>
          <p:nvPicPr>
            <p:cNvPr id="83" name="Graphic 82" descr="Nervous face outline with solid fill">
              <a:extLst>
                <a:ext uri="{FF2B5EF4-FFF2-40B4-BE49-F238E27FC236}">
                  <a16:creationId xmlns:a16="http://schemas.microsoft.com/office/drawing/2014/main" id="{87466614-8E58-2658-CA9A-11F3C235C20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7734" y="4572991"/>
              <a:ext cx="365760" cy="365760"/>
            </a:xfrm>
            <a:prstGeom prst="rect">
              <a:avLst/>
            </a:prstGeom>
          </p:spPr>
        </p:pic>
        <p:pic>
          <p:nvPicPr>
            <p:cNvPr id="84" name="Graphic 83" descr="Sad face outline with solid fill">
              <a:extLst>
                <a:ext uri="{FF2B5EF4-FFF2-40B4-BE49-F238E27FC236}">
                  <a16:creationId xmlns:a16="http://schemas.microsoft.com/office/drawing/2014/main" id="{9338C7F6-ECBD-3B4B-8431-6203F1A5E80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94814" y="4572991"/>
              <a:ext cx="365760" cy="365760"/>
            </a:xfrm>
            <a:prstGeom prst="rect">
              <a:avLst/>
            </a:prstGeom>
          </p:spPr>
        </p:pic>
      </p:grpSp>
      <p:grpSp>
        <p:nvGrpSpPr>
          <p:cNvPr id="86" name="Group 85">
            <a:extLst>
              <a:ext uri="{FF2B5EF4-FFF2-40B4-BE49-F238E27FC236}">
                <a16:creationId xmlns:a16="http://schemas.microsoft.com/office/drawing/2014/main" id="{4B831875-9EBE-C29D-CE85-6D685FB88CD1}"/>
              </a:ext>
            </a:extLst>
          </p:cNvPr>
          <p:cNvGrpSpPr/>
          <p:nvPr/>
        </p:nvGrpSpPr>
        <p:grpSpPr>
          <a:xfrm>
            <a:off x="3926840" y="4390111"/>
            <a:ext cx="1522236" cy="365760"/>
            <a:chOff x="1938338" y="4572991"/>
            <a:chExt cx="1522236" cy="365760"/>
          </a:xfrm>
        </p:grpSpPr>
        <p:pic>
          <p:nvPicPr>
            <p:cNvPr id="87" name="Graphic 86" descr="Smiling face outline with solid fill">
              <a:extLst>
                <a:ext uri="{FF2B5EF4-FFF2-40B4-BE49-F238E27FC236}">
                  <a16:creationId xmlns:a16="http://schemas.microsoft.com/office/drawing/2014/main" id="{AFFB3DCA-7CC6-4BD3-1011-80BBC599FC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38338" y="4572991"/>
              <a:ext cx="365760" cy="365760"/>
            </a:xfrm>
            <a:prstGeom prst="rect">
              <a:avLst/>
            </a:prstGeom>
          </p:spPr>
        </p:pic>
        <p:pic>
          <p:nvPicPr>
            <p:cNvPr id="88" name="Graphic 87" descr="Nervous face outline with solid fill">
              <a:extLst>
                <a:ext uri="{FF2B5EF4-FFF2-40B4-BE49-F238E27FC236}">
                  <a16:creationId xmlns:a16="http://schemas.microsoft.com/office/drawing/2014/main" id="{9AD4F2E5-9257-6CB0-0557-C5B9A094490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7734" y="4572991"/>
              <a:ext cx="365760" cy="365760"/>
            </a:xfrm>
            <a:prstGeom prst="rect">
              <a:avLst/>
            </a:prstGeom>
          </p:spPr>
        </p:pic>
        <p:pic>
          <p:nvPicPr>
            <p:cNvPr id="89" name="Graphic 88" descr="Sad face outline with solid fill">
              <a:extLst>
                <a:ext uri="{FF2B5EF4-FFF2-40B4-BE49-F238E27FC236}">
                  <a16:creationId xmlns:a16="http://schemas.microsoft.com/office/drawing/2014/main" id="{882B7F2F-7383-04C5-27C2-8557B7EA294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94814" y="4572991"/>
              <a:ext cx="365760" cy="365760"/>
            </a:xfrm>
            <a:prstGeom prst="rect">
              <a:avLst/>
            </a:prstGeom>
          </p:spPr>
        </p:pic>
      </p:grpSp>
      <p:grpSp>
        <p:nvGrpSpPr>
          <p:cNvPr id="90" name="Group 89">
            <a:extLst>
              <a:ext uri="{FF2B5EF4-FFF2-40B4-BE49-F238E27FC236}">
                <a16:creationId xmlns:a16="http://schemas.microsoft.com/office/drawing/2014/main" id="{4A173C4C-3141-6BF3-B726-4684CE5B69C2}"/>
              </a:ext>
            </a:extLst>
          </p:cNvPr>
          <p:cNvGrpSpPr/>
          <p:nvPr/>
        </p:nvGrpSpPr>
        <p:grpSpPr>
          <a:xfrm>
            <a:off x="5914338" y="4390111"/>
            <a:ext cx="1522236" cy="365760"/>
            <a:chOff x="1938338" y="4572991"/>
            <a:chExt cx="1522236" cy="365760"/>
          </a:xfrm>
        </p:grpSpPr>
        <p:pic>
          <p:nvPicPr>
            <p:cNvPr id="91" name="Graphic 90" descr="Smiling face outline with solid fill">
              <a:extLst>
                <a:ext uri="{FF2B5EF4-FFF2-40B4-BE49-F238E27FC236}">
                  <a16:creationId xmlns:a16="http://schemas.microsoft.com/office/drawing/2014/main" id="{68893CCA-EFF8-5999-82B7-69ED0237069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38338" y="4572991"/>
              <a:ext cx="365760" cy="365760"/>
            </a:xfrm>
            <a:prstGeom prst="rect">
              <a:avLst/>
            </a:prstGeom>
          </p:spPr>
        </p:pic>
        <p:pic>
          <p:nvPicPr>
            <p:cNvPr id="92" name="Graphic 91" descr="Nervous face outline with solid fill">
              <a:extLst>
                <a:ext uri="{FF2B5EF4-FFF2-40B4-BE49-F238E27FC236}">
                  <a16:creationId xmlns:a16="http://schemas.microsoft.com/office/drawing/2014/main" id="{F1DCDC4A-2E10-13B6-F722-AF9DC1679C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7734" y="4572991"/>
              <a:ext cx="365760" cy="365760"/>
            </a:xfrm>
            <a:prstGeom prst="rect">
              <a:avLst/>
            </a:prstGeom>
          </p:spPr>
        </p:pic>
        <p:pic>
          <p:nvPicPr>
            <p:cNvPr id="93" name="Graphic 92" descr="Sad face outline with solid fill">
              <a:extLst>
                <a:ext uri="{FF2B5EF4-FFF2-40B4-BE49-F238E27FC236}">
                  <a16:creationId xmlns:a16="http://schemas.microsoft.com/office/drawing/2014/main" id="{86DD6A33-9BE5-77AC-782B-D3A3B49BAE8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94814" y="4572991"/>
              <a:ext cx="365760" cy="365760"/>
            </a:xfrm>
            <a:prstGeom prst="rect">
              <a:avLst/>
            </a:prstGeom>
          </p:spPr>
        </p:pic>
      </p:grpSp>
      <p:grpSp>
        <p:nvGrpSpPr>
          <p:cNvPr id="94" name="Group 93">
            <a:extLst>
              <a:ext uri="{FF2B5EF4-FFF2-40B4-BE49-F238E27FC236}">
                <a16:creationId xmlns:a16="http://schemas.microsoft.com/office/drawing/2014/main" id="{7D48D5EF-4635-65E6-8CF3-C4DD542966D7}"/>
              </a:ext>
            </a:extLst>
          </p:cNvPr>
          <p:cNvGrpSpPr/>
          <p:nvPr/>
        </p:nvGrpSpPr>
        <p:grpSpPr>
          <a:xfrm>
            <a:off x="7904727" y="4390111"/>
            <a:ext cx="1522236" cy="365760"/>
            <a:chOff x="1938338" y="4572991"/>
            <a:chExt cx="1522236" cy="365760"/>
          </a:xfrm>
        </p:grpSpPr>
        <p:pic>
          <p:nvPicPr>
            <p:cNvPr id="95" name="Graphic 94" descr="Smiling face outline with solid fill">
              <a:extLst>
                <a:ext uri="{FF2B5EF4-FFF2-40B4-BE49-F238E27FC236}">
                  <a16:creationId xmlns:a16="http://schemas.microsoft.com/office/drawing/2014/main" id="{DF2F7C4D-B004-EE0F-E491-C47B03D79D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38338" y="4572991"/>
              <a:ext cx="365760" cy="365760"/>
            </a:xfrm>
            <a:prstGeom prst="rect">
              <a:avLst/>
            </a:prstGeom>
          </p:spPr>
        </p:pic>
        <p:pic>
          <p:nvPicPr>
            <p:cNvPr id="96" name="Graphic 95" descr="Nervous face outline with solid fill">
              <a:extLst>
                <a:ext uri="{FF2B5EF4-FFF2-40B4-BE49-F238E27FC236}">
                  <a16:creationId xmlns:a16="http://schemas.microsoft.com/office/drawing/2014/main" id="{9B204FE4-F49C-F33A-65B6-33CB579D945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7734" y="4572991"/>
              <a:ext cx="365760" cy="365760"/>
            </a:xfrm>
            <a:prstGeom prst="rect">
              <a:avLst/>
            </a:prstGeom>
          </p:spPr>
        </p:pic>
        <p:pic>
          <p:nvPicPr>
            <p:cNvPr id="97" name="Graphic 96" descr="Sad face outline with solid fill">
              <a:extLst>
                <a:ext uri="{FF2B5EF4-FFF2-40B4-BE49-F238E27FC236}">
                  <a16:creationId xmlns:a16="http://schemas.microsoft.com/office/drawing/2014/main" id="{17C20B48-CBD0-6F07-BB6B-AD52ACF90FC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94814" y="4572991"/>
              <a:ext cx="365760" cy="365760"/>
            </a:xfrm>
            <a:prstGeom prst="rect">
              <a:avLst/>
            </a:prstGeom>
          </p:spPr>
        </p:pic>
      </p:grpSp>
      <p:grpSp>
        <p:nvGrpSpPr>
          <p:cNvPr id="98" name="Group 97">
            <a:extLst>
              <a:ext uri="{FF2B5EF4-FFF2-40B4-BE49-F238E27FC236}">
                <a16:creationId xmlns:a16="http://schemas.microsoft.com/office/drawing/2014/main" id="{CE37DF40-AB1A-1471-5AB7-D69B24C24C6D}"/>
              </a:ext>
            </a:extLst>
          </p:cNvPr>
          <p:cNvGrpSpPr/>
          <p:nvPr/>
        </p:nvGrpSpPr>
        <p:grpSpPr>
          <a:xfrm>
            <a:off x="9894538" y="4390111"/>
            <a:ext cx="1522236" cy="365760"/>
            <a:chOff x="1938338" y="4572991"/>
            <a:chExt cx="1522236" cy="365760"/>
          </a:xfrm>
        </p:grpSpPr>
        <p:pic>
          <p:nvPicPr>
            <p:cNvPr id="99" name="Graphic 98" descr="Smiling face outline with solid fill">
              <a:extLst>
                <a:ext uri="{FF2B5EF4-FFF2-40B4-BE49-F238E27FC236}">
                  <a16:creationId xmlns:a16="http://schemas.microsoft.com/office/drawing/2014/main" id="{78756D59-9518-4D96-26BF-44416AF9C29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38338" y="4572991"/>
              <a:ext cx="365760" cy="365760"/>
            </a:xfrm>
            <a:prstGeom prst="rect">
              <a:avLst/>
            </a:prstGeom>
          </p:spPr>
        </p:pic>
        <p:pic>
          <p:nvPicPr>
            <p:cNvPr id="100" name="Graphic 99" descr="Nervous face outline with solid fill">
              <a:extLst>
                <a:ext uri="{FF2B5EF4-FFF2-40B4-BE49-F238E27FC236}">
                  <a16:creationId xmlns:a16="http://schemas.microsoft.com/office/drawing/2014/main" id="{FCA36286-93E0-46E0-77A9-AA37FF1979B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7734" y="4572991"/>
              <a:ext cx="365760" cy="365760"/>
            </a:xfrm>
            <a:prstGeom prst="rect">
              <a:avLst/>
            </a:prstGeom>
          </p:spPr>
        </p:pic>
        <p:pic>
          <p:nvPicPr>
            <p:cNvPr id="101" name="Graphic 100" descr="Sad face outline with solid fill">
              <a:extLst>
                <a:ext uri="{FF2B5EF4-FFF2-40B4-BE49-F238E27FC236}">
                  <a16:creationId xmlns:a16="http://schemas.microsoft.com/office/drawing/2014/main" id="{CA95BEE0-F735-1259-7CE9-7C666B667C9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94814" y="4572991"/>
              <a:ext cx="365760" cy="365760"/>
            </a:xfrm>
            <a:prstGeom prst="rect">
              <a:avLst/>
            </a:prstGeom>
          </p:spPr>
        </p:pic>
      </p:grpSp>
      <p:grpSp>
        <p:nvGrpSpPr>
          <p:cNvPr id="129" name="Group 128">
            <a:extLst>
              <a:ext uri="{FF2B5EF4-FFF2-40B4-BE49-F238E27FC236}">
                <a16:creationId xmlns:a16="http://schemas.microsoft.com/office/drawing/2014/main" id="{67985AB5-C7FE-0D0C-5850-1223974E3553}"/>
              </a:ext>
            </a:extLst>
          </p:cNvPr>
          <p:cNvGrpSpPr/>
          <p:nvPr/>
        </p:nvGrpSpPr>
        <p:grpSpPr>
          <a:xfrm>
            <a:off x="1822803" y="2769790"/>
            <a:ext cx="1755619" cy="365760"/>
            <a:chOff x="1835015" y="2776909"/>
            <a:chExt cx="1755619" cy="365760"/>
          </a:xfrm>
        </p:grpSpPr>
        <p:pic>
          <p:nvPicPr>
            <p:cNvPr id="105" name="Graphic 104" descr="Internet outline">
              <a:extLst>
                <a:ext uri="{FF2B5EF4-FFF2-40B4-BE49-F238E27FC236}">
                  <a16:creationId xmlns:a16="http://schemas.microsoft.com/office/drawing/2014/main" id="{F4CAC7AE-0714-CBB5-2206-2703F4CCCB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44021" y="2776909"/>
              <a:ext cx="365760" cy="365760"/>
            </a:xfrm>
            <a:prstGeom prst="rect">
              <a:avLst/>
            </a:prstGeom>
          </p:spPr>
        </p:pic>
        <p:pic>
          <p:nvPicPr>
            <p:cNvPr id="107" name="Graphic 106" descr="Call center outline">
              <a:extLst>
                <a:ext uri="{FF2B5EF4-FFF2-40B4-BE49-F238E27FC236}">
                  <a16:creationId xmlns:a16="http://schemas.microsoft.com/office/drawing/2014/main" id="{795D71D2-3E48-98AC-87FC-7BD21ADD6AA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53027" y="2799769"/>
              <a:ext cx="320040" cy="320040"/>
            </a:xfrm>
            <a:prstGeom prst="rect">
              <a:avLst/>
            </a:prstGeom>
          </p:spPr>
        </p:pic>
        <p:pic>
          <p:nvPicPr>
            <p:cNvPr id="109" name="Graphic 108" descr="Smart Phone outline">
              <a:extLst>
                <a:ext uri="{FF2B5EF4-FFF2-40B4-BE49-F238E27FC236}">
                  <a16:creationId xmlns:a16="http://schemas.microsoft.com/office/drawing/2014/main" id="{AAF444D7-0ECE-E3DB-2A4E-21F8696AE70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16314" y="2822629"/>
              <a:ext cx="274320" cy="274320"/>
            </a:xfrm>
            <a:prstGeom prst="rect">
              <a:avLst/>
            </a:prstGeom>
          </p:spPr>
        </p:pic>
        <p:pic>
          <p:nvPicPr>
            <p:cNvPr id="128" name="Graphic 127" descr="Store outline">
              <a:extLst>
                <a:ext uri="{FF2B5EF4-FFF2-40B4-BE49-F238E27FC236}">
                  <a16:creationId xmlns:a16="http://schemas.microsoft.com/office/drawing/2014/main" id="{FA220161-0FC2-0A01-53AF-80B5ED9B20D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835015" y="2776909"/>
              <a:ext cx="365760" cy="365760"/>
            </a:xfrm>
            <a:prstGeom prst="rect">
              <a:avLst/>
            </a:prstGeom>
          </p:spPr>
        </p:pic>
      </p:grpSp>
      <p:grpSp>
        <p:nvGrpSpPr>
          <p:cNvPr id="130" name="Group 129">
            <a:extLst>
              <a:ext uri="{FF2B5EF4-FFF2-40B4-BE49-F238E27FC236}">
                <a16:creationId xmlns:a16="http://schemas.microsoft.com/office/drawing/2014/main" id="{5F4652AE-E45B-CDFE-5C65-0241A582E36A}"/>
              </a:ext>
            </a:extLst>
          </p:cNvPr>
          <p:cNvGrpSpPr/>
          <p:nvPr/>
        </p:nvGrpSpPr>
        <p:grpSpPr>
          <a:xfrm>
            <a:off x="3812036" y="2769790"/>
            <a:ext cx="1755619" cy="365760"/>
            <a:chOff x="1835015" y="2776909"/>
            <a:chExt cx="1755619" cy="365760"/>
          </a:xfrm>
        </p:grpSpPr>
        <p:pic>
          <p:nvPicPr>
            <p:cNvPr id="131" name="Graphic 130" descr="Internet outline">
              <a:extLst>
                <a:ext uri="{FF2B5EF4-FFF2-40B4-BE49-F238E27FC236}">
                  <a16:creationId xmlns:a16="http://schemas.microsoft.com/office/drawing/2014/main" id="{F221B3AF-3DB6-1326-C38B-44A1BA675B9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44021" y="2776909"/>
              <a:ext cx="365760" cy="365760"/>
            </a:xfrm>
            <a:prstGeom prst="rect">
              <a:avLst/>
            </a:prstGeom>
          </p:spPr>
        </p:pic>
        <p:pic>
          <p:nvPicPr>
            <p:cNvPr id="132" name="Graphic 131" descr="Call center outline">
              <a:extLst>
                <a:ext uri="{FF2B5EF4-FFF2-40B4-BE49-F238E27FC236}">
                  <a16:creationId xmlns:a16="http://schemas.microsoft.com/office/drawing/2014/main" id="{FBF04A71-8696-27D4-DFDF-CD3781F2D51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53027" y="2799769"/>
              <a:ext cx="320040" cy="320040"/>
            </a:xfrm>
            <a:prstGeom prst="rect">
              <a:avLst/>
            </a:prstGeom>
          </p:spPr>
        </p:pic>
        <p:pic>
          <p:nvPicPr>
            <p:cNvPr id="133" name="Graphic 132" descr="Smart Phone outline">
              <a:extLst>
                <a:ext uri="{FF2B5EF4-FFF2-40B4-BE49-F238E27FC236}">
                  <a16:creationId xmlns:a16="http://schemas.microsoft.com/office/drawing/2014/main" id="{55CF086F-C4EE-35F9-0690-3AF02CA6B6A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16314" y="2822629"/>
              <a:ext cx="274320" cy="274320"/>
            </a:xfrm>
            <a:prstGeom prst="rect">
              <a:avLst/>
            </a:prstGeom>
          </p:spPr>
        </p:pic>
        <p:pic>
          <p:nvPicPr>
            <p:cNvPr id="134" name="Graphic 133" descr="Store outline">
              <a:extLst>
                <a:ext uri="{FF2B5EF4-FFF2-40B4-BE49-F238E27FC236}">
                  <a16:creationId xmlns:a16="http://schemas.microsoft.com/office/drawing/2014/main" id="{6A6CB21C-C574-D0F1-8901-9EC11FCC264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835015" y="2776909"/>
              <a:ext cx="365760" cy="365760"/>
            </a:xfrm>
            <a:prstGeom prst="rect">
              <a:avLst/>
            </a:prstGeom>
          </p:spPr>
        </p:pic>
      </p:grpSp>
      <p:grpSp>
        <p:nvGrpSpPr>
          <p:cNvPr id="135" name="Group 134">
            <a:extLst>
              <a:ext uri="{FF2B5EF4-FFF2-40B4-BE49-F238E27FC236}">
                <a16:creationId xmlns:a16="http://schemas.microsoft.com/office/drawing/2014/main" id="{16E4760B-4B1D-211E-260A-143AD4F2B836}"/>
              </a:ext>
            </a:extLst>
          </p:cNvPr>
          <p:cNvGrpSpPr/>
          <p:nvPr/>
        </p:nvGrpSpPr>
        <p:grpSpPr>
          <a:xfrm>
            <a:off x="5855987" y="2769790"/>
            <a:ext cx="1755619" cy="365760"/>
            <a:chOff x="1835015" y="2776909"/>
            <a:chExt cx="1755619" cy="365760"/>
          </a:xfrm>
        </p:grpSpPr>
        <p:pic>
          <p:nvPicPr>
            <p:cNvPr id="136" name="Graphic 135" descr="Internet outline">
              <a:extLst>
                <a:ext uri="{FF2B5EF4-FFF2-40B4-BE49-F238E27FC236}">
                  <a16:creationId xmlns:a16="http://schemas.microsoft.com/office/drawing/2014/main" id="{090FE22E-946B-52B5-8B60-9853A6CE248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44021" y="2776909"/>
              <a:ext cx="365760" cy="365760"/>
            </a:xfrm>
            <a:prstGeom prst="rect">
              <a:avLst/>
            </a:prstGeom>
          </p:spPr>
        </p:pic>
        <p:pic>
          <p:nvPicPr>
            <p:cNvPr id="137" name="Graphic 136" descr="Call center outline">
              <a:extLst>
                <a:ext uri="{FF2B5EF4-FFF2-40B4-BE49-F238E27FC236}">
                  <a16:creationId xmlns:a16="http://schemas.microsoft.com/office/drawing/2014/main" id="{E87E7174-9D49-C871-99D2-C7C61ED4DC3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53027" y="2799769"/>
              <a:ext cx="320040" cy="320040"/>
            </a:xfrm>
            <a:prstGeom prst="rect">
              <a:avLst/>
            </a:prstGeom>
          </p:spPr>
        </p:pic>
        <p:pic>
          <p:nvPicPr>
            <p:cNvPr id="138" name="Graphic 137" descr="Smart Phone outline">
              <a:extLst>
                <a:ext uri="{FF2B5EF4-FFF2-40B4-BE49-F238E27FC236}">
                  <a16:creationId xmlns:a16="http://schemas.microsoft.com/office/drawing/2014/main" id="{E5660CDB-F6F8-B834-98B9-ECAD9F1B231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16314" y="2822629"/>
              <a:ext cx="274320" cy="274320"/>
            </a:xfrm>
            <a:prstGeom prst="rect">
              <a:avLst/>
            </a:prstGeom>
          </p:spPr>
        </p:pic>
        <p:pic>
          <p:nvPicPr>
            <p:cNvPr id="139" name="Graphic 138" descr="Store outline">
              <a:extLst>
                <a:ext uri="{FF2B5EF4-FFF2-40B4-BE49-F238E27FC236}">
                  <a16:creationId xmlns:a16="http://schemas.microsoft.com/office/drawing/2014/main" id="{35B7D1A7-1DB4-F251-4D60-7032350E09F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835015" y="2776909"/>
              <a:ext cx="365760" cy="365760"/>
            </a:xfrm>
            <a:prstGeom prst="rect">
              <a:avLst/>
            </a:prstGeom>
          </p:spPr>
        </p:pic>
      </p:grpSp>
      <p:grpSp>
        <p:nvGrpSpPr>
          <p:cNvPr id="140" name="Group 139">
            <a:extLst>
              <a:ext uri="{FF2B5EF4-FFF2-40B4-BE49-F238E27FC236}">
                <a16:creationId xmlns:a16="http://schemas.microsoft.com/office/drawing/2014/main" id="{AEEA41BB-662D-5C0D-72CA-02A3759785CB}"/>
              </a:ext>
            </a:extLst>
          </p:cNvPr>
          <p:cNvGrpSpPr/>
          <p:nvPr/>
        </p:nvGrpSpPr>
        <p:grpSpPr>
          <a:xfrm>
            <a:off x="7845219" y="2764880"/>
            <a:ext cx="1755619" cy="365760"/>
            <a:chOff x="1835015" y="2776909"/>
            <a:chExt cx="1755619" cy="365760"/>
          </a:xfrm>
        </p:grpSpPr>
        <p:pic>
          <p:nvPicPr>
            <p:cNvPr id="141" name="Graphic 140" descr="Internet outline">
              <a:extLst>
                <a:ext uri="{FF2B5EF4-FFF2-40B4-BE49-F238E27FC236}">
                  <a16:creationId xmlns:a16="http://schemas.microsoft.com/office/drawing/2014/main" id="{02383674-4FFD-BBE4-9491-329AB4D4B99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44021" y="2776909"/>
              <a:ext cx="365760" cy="365760"/>
            </a:xfrm>
            <a:prstGeom prst="rect">
              <a:avLst/>
            </a:prstGeom>
          </p:spPr>
        </p:pic>
        <p:pic>
          <p:nvPicPr>
            <p:cNvPr id="142" name="Graphic 141" descr="Call center outline">
              <a:extLst>
                <a:ext uri="{FF2B5EF4-FFF2-40B4-BE49-F238E27FC236}">
                  <a16:creationId xmlns:a16="http://schemas.microsoft.com/office/drawing/2014/main" id="{91B3A28C-4813-DFE7-443A-868E6273011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53027" y="2799769"/>
              <a:ext cx="320040" cy="320040"/>
            </a:xfrm>
            <a:prstGeom prst="rect">
              <a:avLst/>
            </a:prstGeom>
          </p:spPr>
        </p:pic>
        <p:pic>
          <p:nvPicPr>
            <p:cNvPr id="143" name="Graphic 142" descr="Smart Phone outline">
              <a:extLst>
                <a:ext uri="{FF2B5EF4-FFF2-40B4-BE49-F238E27FC236}">
                  <a16:creationId xmlns:a16="http://schemas.microsoft.com/office/drawing/2014/main" id="{150449B0-FB01-AE9B-A201-C11AD54C0A1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16314" y="2822629"/>
              <a:ext cx="274320" cy="274320"/>
            </a:xfrm>
            <a:prstGeom prst="rect">
              <a:avLst/>
            </a:prstGeom>
          </p:spPr>
        </p:pic>
        <p:pic>
          <p:nvPicPr>
            <p:cNvPr id="144" name="Graphic 143" descr="Store outline">
              <a:extLst>
                <a:ext uri="{FF2B5EF4-FFF2-40B4-BE49-F238E27FC236}">
                  <a16:creationId xmlns:a16="http://schemas.microsoft.com/office/drawing/2014/main" id="{5DD16B07-942C-AEA7-41C6-AE8AF790898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835015" y="2776909"/>
              <a:ext cx="365760" cy="365760"/>
            </a:xfrm>
            <a:prstGeom prst="rect">
              <a:avLst/>
            </a:prstGeom>
          </p:spPr>
        </p:pic>
      </p:grpSp>
      <p:grpSp>
        <p:nvGrpSpPr>
          <p:cNvPr id="145" name="Group 144">
            <a:extLst>
              <a:ext uri="{FF2B5EF4-FFF2-40B4-BE49-F238E27FC236}">
                <a16:creationId xmlns:a16="http://schemas.microsoft.com/office/drawing/2014/main" id="{507BF90B-C875-1837-BB5D-AEF9663EB283}"/>
              </a:ext>
            </a:extLst>
          </p:cNvPr>
          <p:cNvGrpSpPr/>
          <p:nvPr/>
        </p:nvGrpSpPr>
        <p:grpSpPr>
          <a:xfrm>
            <a:off x="9782837" y="2779520"/>
            <a:ext cx="1755619" cy="365760"/>
            <a:chOff x="1835015" y="2776909"/>
            <a:chExt cx="1755619" cy="365760"/>
          </a:xfrm>
        </p:grpSpPr>
        <p:pic>
          <p:nvPicPr>
            <p:cNvPr id="146" name="Graphic 145" descr="Internet outline">
              <a:extLst>
                <a:ext uri="{FF2B5EF4-FFF2-40B4-BE49-F238E27FC236}">
                  <a16:creationId xmlns:a16="http://schemas.microsoft.com/office/drawing/2014/main" id="{7425792C-4593-3FBD-8A47-C3B472FD158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44021" y="2776909"/>
              <a:ext cx="365760" cy="365760"/>
            </a:xfrm>
            <a:prstGeom prst="rect">
              <a:avLst/>
            </a:prstGeom>
          </p:spPr>
        </p:pic>
        <p:pic>
          <p:nvPicPr>
            <p:cNvPr id="147" name="Graphic 146" descr="Call center outline">
              <a:extLst>
                <a:ext uri="{FF2B5EF4-FFF2-40B4-BE49-F238E27FC236}">
                  <a16:creationId xmlns:a16="http://schemas.microsoft.com/office/drawing/2014/main" id="{921EF4F5-136C-C173-FDAB-E71CD0B63BE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53027" y="2799769"/>
              <a:ext cx="320040" cy="320040"/>
            </a:xfrm>
            <a:prstGeom prst="rect">
              <a:avLst/>
            </a:prstGeom>
          </p:spPr>
        </p:pic>
        <p:pic>
          <p:nvPicPr>
            <p:cNvPr id="148" name="Graphic 147" descr="Smart Phone outline">
              <a:extLst>
                <a:ext uri="{FF2B5EF4-FFF2-40B4-BE49-F238E27FC236}">
                  <a16:creationId xmlns:a16="http://schemas.microsoft.com/office/drawing/2014/main" id="{45499A7F-C4B1-29B4-19D5-E1F7AF3AFF7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16314" y="2822629"/>
              <a:ext cx="274320" cy="274320"/>
            </a:xfrm>
            <a:prstGeom prst="rect">
              <a:avLst/>
            </a:prstGeom>
          </p:spPr>
        </p:pic>
        <p:pic>
          <p:nvPicPr>
            <p:cNvPr id="149" name="Graphic 148" descr="Store outline">
              <a:extLst>
                <a:ext uri="{FF2B5EF4-FFF2-40B4-BE49-F238E27FC236}">
                  <a16:creationId xmlns:a16="http://schemas.microsoft.com/office/drawing/2014/main" id="{5AE4E561-F41E-AA3B-FB5C-87272388C3C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835015" y="2776909"/>
              <a:ext cx="365760" cy="365760"/>
            </a:xfrm>
            <a:prstGeom prst="rect">
              <a:avLst/>
            </a:prstGeom>
          </p:spPr>
        </p:pic>
      </p:grpSp>
      <p:sp>
        <p:nvSpPr>
          <p:cNvPr id="2" name="Slide Number Placeholder 2">
            <a:extLst>
              <a:ext uri="{FF2B5EF4-FFF2-40B4-BE49-F238E27FC236}">
                <a16:creationId xmlns:a16="http://schemas.microsoft.com/office/drawing/2014/main" id="{CD02BBB6-729E-CEA6-DB3B-F74C25B19E99}"/>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58</a:t>
            </a:fld>
            <a:endParaRPr lang="en-US" sz="1000" dirty="0">
              <a:solidFill>
                <a:srgbClr val="ADAFBB"/>
              </a:solidFill>
            </a:endParaRPr>
          </a:p>
        </p:txBody>
      </p:sp>
    </p:spTree>
    <p:extLst>
      <p:ext uri="{BB962C8B-B14F-4D97-AF65-F5344CB8AC3E}">
        <p14:creationId xmlns:p14="http://schemas.microsoft.com/office/powerpoint/2010/main" val="31020456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5A6160-BB28-4B8E-C4A6-E0EDB41C8FF2}"/>
              </a:ext>
            </a:extLst>
          </p:cNvPr>
          <p:cNvSpPr>
            <a:spLocks noGrp="1"/>
          </p:cNvSpPr>
          <p:nvPr>
            <p:ph type="title"/>
          </p:nvPr>
        </p:nvSpPr>
        <p:spPr/>
        <p:txBody>
          <a:bodyPr/>
          <a:lstStyle/>
          <a:p>
            <a:r>
              <a:rPr lang="en-US" dirty="0"/>
              <a:t>The 4 P’s </a:t>
            </a:r>
          </a:p>
        </p:txBody>
      </p:sp>
      <p:sp>
        <p:nvSpPr>
          <p:cNvPr id="5" name="Textplatzhalter 4">
            <a:extLst>
              <a:ext uri="{FF2B5EF4-FFF2-40B4-BE49-F238E27FC236}">
                <a16:creationId xmlns:a16="http://schemas.microsoft.com/office/drawing/2014/main" id="{A01C57EE-E53F-A30A-D743-9C92A8C7E73E}"/>
              </a:ext>
            </a:extLst>
          </p:cNvPr>
          <p:cNvSpPr>
            <a:spLocks noGrp="1"/>
          </p:cNvSpPr>
          <p:nvPr>
            <p:ph type="body" sz="quarter" idx="10"/>
          </p:nvPr>
        </p:nvSpPr>
        <p:spPr>
          <a:xfrm>
            <a:off x="508001" y="1708319"/>
            <a:ext cx="11079163" cy="1696314"/>
          </a:xfrm>
        </p:spPr>
        <p:txBody>
          <a:bodyPr/>
          <a:lstStyle/>
          <a:p>
            <a:endParaRPr lang="en-GB"/>
          </a:p>
        </p:txBody>
      </p:sp>
      <p:sp>
        <p:nvSpPr>
          <p:cNvPr id="4" name="Rectángulo 3">
            <a:extLst>
              <a:ext uri="{FF2B5EF4-FFF2-40B4-BE49-F238E27FC236}">
                <a16:creationId xmlns:a16="http://schemas.microsoft.com/office/drawing/2014/main" id="{7717944A-00BB-196B-A01A-9C693EECF86A}"/>
              </a:ext>
            </a:extLst>
          </p:cNvPr>
          <p:cNvSpPr/>
          <p:nvPr/>
        </p:nvSpPr>
        <p:spPr>
          <a:xfrm>
            <a:off x="384173" y="1241014"/>
            <a:ext cx="11436352" cy="515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600" b="1" i="0" u="none" strike="noStrike" kern="1200" cap="none" spc="0" normalizeH="0" baseline="0" noProof="0" dirty="0">
              <a:ln>
                <a:noFill/>
              </a:ln>
              <a:solidFill>
                <a:srgbClr val="16207B"/>
              </a:solidFill>
              <a:effectLst/>
              <a:uLnTx/>
              <a:uFillTx/>
              <a:latin typeface="Verdana"/>
              <a:ea typeface="+mn-ea"/>
              <a:cs typeface="+mn-cs"/>
            </a:endParaRPr>
          </a:p>
        </p:txBody>
      </p:sp>
      <p:sp>
        <p:nvSpPr>
          <p:cNvPr id="8" name="TextBox 18">
            <a:extLst>
              <a:ext uri="{FF2B5EF4-FFF2-40B4-BE49-F238E27FC236}">
                <a16:creationId xmlns:a16="http://schemas.microsoft.com/office/drawing/2014/main" id="{9F887555-9E1C-9981-15B0-A5C54D99E769}"/>
              </a:ext>
            </a:extLst>
          </p:cNvPr>
          <p:cNvSpPr txBox="1"/>
          <p:nvPr/>
        </p:nvSpPr>
        <p:spPr>
          <a:xfrm>
            <a:off x="7915275" y="1241014"/>
            <a:ext cx="3905250" cy="442035"/>
          </a:xfrm>
          <a:prstGeom prst="rect">
            <a:avLst/>
          </a:prstGeom>
          <a:noFill/>
        </p:spPr>
        <p:txBody>
          <a:bodyPr wrap="square" lIns="72000" tIns="72000" rIns="36000" bIns="0" rtlCol="0" anchor="t">
            <a:spAutoFit/>
          </a:bodyPr>
          <a:lstStyle/>
          <a:p>
            <a:pPr marL="177800" marR="0" lvl="0" indent="-177800" algn="l" defTabSz="2286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a:ea typeface="+mn-ea"/>
                <a:cs typeface="+mn-cs"/>
              </a:rPr>
              <a:t>Outline the pricing strategy, including pricing models and positioning</a:t>
            </a:r>
          </a:p>
        </p:txBody>
      </p:sp>
      <p:sp>
        <p:nvSpPr>
          <p:cNvPr id="9" name="TextBox 18">
            <a:extLst>
              <a:ext uri="{FF2B5EF4-FFF2-40B4-BE49-F238E27FC236}">
                <a16:creationId xmlns:a16="http://schemas.microsoft.com/office/drawing/2014/main" id="{A898FD66-B740-BB81-2DB2-2908640979A2}"/>
              </a:ext>
            </a:extLst>
          </p:cNvPr>
          <p:cNvSpPr txBox="1"/>
          <p:nvPr/>
        </p:nvSpPr>
        <p:spPr>
          <a:xfrm>
            <a:off x="384173" y="1241014"/>
            <a:ext cx="4069841" cy="442035"/>
          </a:xfrm>
          <a:prstGeom prst="rect">
            <a:avLst/>
          </a:prstGeom>
          <a:noFill/>
        </p:spPr>
        <p:txBody>
          <a:bodyPr wrap="square" lIns="72000" tIns="72000" rIns="36000" bIns="0" rtlCol="0" anchor="t">
            <a:spAutoFit/>
          </a:bodyPr>
          <a:lstStyle/>
          <a:p>
            <a:pPr marL="177800" marR="0" lvl="0" indent="-177800" algn="l" defTabSz="2286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a:ea typeface="+mn-ea"/>
                <a:cs typeface="+mn-cs"/>
              </a:rPr>
              <a:t>Describe the product or service, its features, and benefits</a:t>
            </a:r>
          </a:p>
        </p:txBody>
      </p:sp>
      <p:sp>
        <p:nvSpPr>
          <p:cNvPr id="10" name="TextBox 18">
            <a:extLst>
              <a:ext uri="{FF2B5EF4-FFF2-40B4-BE49-F238E27FC236}">
                <a16:creationId xmlns:a16="http://schemas.microsoft.com/office/drawing/2014/main" id="{7507D332-67E9-DAF3-A806-2EC47F77B861}"/>
              </a:ext>
            </a:extLst>
          </p:cNvPr>
          <p:cNvSpPr txBox="1"/>
          <p:nvPr/>
        </p:nvSpPr>
        <p:spPr>
          <a:xfrm>
            <a:off x="7915275" y="3863273"/>
            <a:ext cx="3905250" cy="442035"/>
          </a:xfrm>
          <a:prstGeom prst="rect">
            <a:avLst/>
          </a:prstGeom>
          <a:noFill/>
        </p:spPr>
        <p:txBody>
          <a:bodyPr wrap="square" lIns="72000" tIns="72000" rIns="36000" bIns="0" rtlCol="0" anchor="t">
            <a:spAutoFit/>
          </a:bodyPr>
          <a:lstStyle/>
          <a:p>
            <a:pPr marL="177800" marR="0" lvl="0" indent="-177800" algn="l" defTabSz="2286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a:ea typeface="+mn-ea"/>
                <a:cs typeface="+mn-cs"/>
              </a:rPr>
              <a:t>Explain the promotional strategies and tactics to create awareness and drive sales</a:t>
            </a:r>
          </a:p>
        </p:txBody>
      </p:sp>
      <p:sp>
        <p:nvSpPr>
          <p:cNvPr id="11" name="TextBox 18">
            <a:extLst>
              <a:ext uri="{FF2B5EF4-FFF2-40B4-BE49-F238E27FC236}">
                <a16:creationId xmlns:a16="http://schemas.microsoft.com/office/drawing/2014/main" id="{046EA2EE-B60E-383D-E418-9F553F2326F2}"/>
              </a:ext>
            </a:extLst>
          </p:cNvPr>
          <p:cNvSpPr txBox="1"/>
          <p:nvPr/>
        </p:nvSpPr>
        <p:spPr>
          <a:xfrm>
            <a:off x="384173" y="3863273"/>
            <a:ext cx="4069841" cy="442035"/>
          </a:xfrm>
          <a:prstGeom prst="rect">
            <a:avLst/>
          </a:prstGeom>
          <a:noFill/>
        </p:spPr>
        <p:txBody>
          <a:bodyPr wrap="square" lIns="72000" tIns="72000" rIns="36000" bIns="0" rtlCol="0" anchor="t">
            <a:spAutoFit/>
          </a:bodyPr>
          <a:lstStyle/>
          <a:p>
            <a:pPr marL="177800" marR="0" lvl="0" indent="-177800" algn="l" defTabSz="2286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a:ea typeface="+mn-ea"/>
                <a:cs typeface="+mn-cs"/>
              </a:rPr>
              <a:t>Detail the distribution channels and how the product will reach the target market</a:t>
            </a:r>
          </a:p>
        </p:txBody>
      </p:sp>
      <p:sp>
        <p:nvSpPr>
          <p:cNvPr id="7" name="Elipse 6">
            <a:extLst>
              <a:ext uri="{FF2B5EF4-FFF2-40B4-BE49-F238E27FC236}">
                <a16:creationId xmlns:a16="http://schemas.microsoft.com/office/drawing/2014/main" id="{FFE329E3-2EB1-BF4E-CEAC-C64AB4713293}"/>
              </a:ext>
            </a:extLst>
          </p:cNvPr>
          <p:cNvSpPr/>
          <p:nvPr/>
        </p:nvSpPr>
        <p:spPr>
          <a:xfrm>
            <a:off x="4384673" y="2101438"/>
            <a:ext cx="3435352" cy="3435352"/>
          </a:xfrm>
          <a:prstGeom prst="ellipse">
            <a:avLst/>
          </a:prstGeom>
          <a:solidFill>
            <a:schemeClr val="accent1"/>
          </a:solidFill>
          <a:ln w="57150">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A1A49"/>
              </a:solidFill>
              <a:effectLst/>
              <a:uLnTx/>
              <a:uFillTx/>
              <a:latin typeface="Verdana"/>
              <a:ea typeface="+mn-ea"/>
              <a:cs typeface="+mn-cs"/>
            </a:endParaRPr>
          </a:p>
        </p:txBody>
      </p:sp>
      <p:sp>
        <p:nvSpPr>
          <p:cNvPr id="12" name="TextBox 18">
            <a:extLst>
              <a:ext uri="{FF2B5EF4-FFF2-40B4-BE49-F238E27FC236}">
                <a16:creationId xmlns:a16="http://schemas.microsoft.com/office/drawing/2014/main" id="{D158D04D-93B5-CBDF-AD66-9A2E2A743CDD}"/>
              </a:ext>
            </a:extLst>
          </p:cNvPr>
          <p:cNvSpPr txBox="1"/>
          <p:nvPr/>
        </p:nvSpPr>
        <p:spPr>
          <a:xfrm>
            <a:off x="4563938" y="3305526"/>
            <a:ext cx="1412106" cy="276999"/>
          </a:xfrm>
          <a:prstGeom prst="rect">
            <a:avLst/>
          </a:prstGeom>
          <a:noFill/>
        </p:spPr>
        <p:txBody>
          <a:bodyPr wrap="square" lIns="0" tIns="0" rIns="0" bIns="0" rtlCol="0" anchor="t">
            <a:spAutoFit/>
          </a:bodyPr>
          <a:lstStyle/>
          <a:p>
            <a:pPr marL="0" marR="0" lvl="0" indent="0" algn="ctr" defTabSz="228600" rtl="0" eaLnBrk="1" fontAlgn="auto" latinLnBrk="0" hangingPunct="1">
              <a:lnSpc>
                <a:spcPct val="100000"/>
              </a:lnSpc>
              <a:spcBef>
                <a:spcPts val="3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Verdana"/>
                <a:ea typeface="+mn-ea"/>
                <a:cs typeface="+mn-cs"/>
              </a:rPr>
              <a:t>Product</a:t>
            </a:r>
            <a:endParaRPr kumimoji="0" lang="en-US" sz="1800" b="0" i="0" u="none" strike="noStrike" kern="1200" cap="none" spc="0" normalizeH="0" baseline="0" noProof="0" dirty="0">
              <a:ln>
                <a:noFill/>
              </a:ln>
              <a:solidFill>
                <a:srgbClr val="FFFFFF"/>
              </a:solidFill>
              <a:effectLst/>
              <a:uLnTx/>
              <a:uFillTx/>
              <a:latin typeface="Verdana"/>
              <a:ea typeface="+mn-ea"/>
              <a:cs typeface="+mn-cs"/>
            </a:endParaRPr>
          </a:p>
        </p:txBody>
      </p:sp>
      <p:cxnSp>
        <p:nvCxnSpPr>
          <p:cNvPr id="14" name="Conector recto 13">
            <a:extLst>
              <a:ext uri="{FF2B5EF4-FFF2-40B4-BE49-F238E27FC236}">
                <a16:creationId xmlns:a16="http://schemas.microsoft.com/office/drawing/2014/main" id="{BF3A37D9-EC72-D4AB-34B4-D2041F5695B2}"/>
              </a:ext>
            </a:extLst>
          </p:cNvPr>
          <p:cNvCxnSpPr>
            <a:cxnSpLocks/>
          </p:cNvCxnSpPr>
          <p:nvPr/>
        </p:nvCxnSpPr>
        <p:spPr>
          <a:xfrm flipV="1">
            <a:off x="6102349" y="1241014"/>
            <a:ext cx="0" cy="51562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752701E1-7EE4-2998-E297-44EFA10B6F77}"/>
              </a:ext>
            </a:extLst>
          </p:cNvPr>
          <p:cNvCxnSpPr>
            <a:cxnSpLocks/>
          </p:cNvCxnSpPr>
          <p:nvPr/>
        </p:nvCxnSpPr>
        <p:spPr>
          <a:xfrm>
            <a:off x="384173" y="3819114"/>
            <a:ext cx="1143635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8">
            <a:extLst>
              <a:ext uri="{FF2B5EF4-FFF2-40B4-BE49-F238E27FC236}">
                <a16:creationId xmlns:a16="http://schemas.microsoft.com/office/drawing/2014/main" id="{2C0776F8-38AD-C64D-D636-D99FFEDCB173}"/>
              </a:ext>
            </a:extLst>
          </p:cNvPr>
          <p:cNvSpPr txBox="1"/>
          <p:nvPr/>
        </p:nvSpPr>
        <p:spPr>
          <a:xfrm>
            <a:off x="6207890" y="3305526"/>
            <a:ext cx="1412106" cy="276999"/>
          </a:xfrm>
          <a:prstGeom prst="rect">
            <a:avLst/>
          </a:prstGeom>
          <a:noFill/>
        </p:spPr>
        <p:txBody>
          <a:bodyPr wrap="square" lIns="0" tIns="0" rIns="0" bIns="0" rtlCol="0" anchor="t">
            <a:spAutoFit/>
          </a:bodyPr>
          <a:lstStyle/>
          <a:p>
            <a:pPr marL="0" marR="0" lvl="0" indent="0" algn="ctr" defTabSz="228600" rtl="0" eaLnBrk="1" fontAlgn="auto" latinLnBrk="0" hangingPunct="1">
              <a:lnSpc>
                <a:spcPct val="100000"/>
              </a:lnSpc>
              <a:spcBef>
                <a:spcPts val="3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Verdana"/>
                <a:ea typeface="+mn-ea"/>
                <a:cs typeface="+mn-cs"/>
              </a:rPr>
              <a:t>Price</a:t>
            </a:r>
            <a:endParaRPr kumimoji="0" lang="en-US" sz="1800" b="0" i="0" u="none" strike="noStrike" kern="1200" cap="none" spc="0" normalizeH="0" baseline="0" noProof="0" dirty="0">
              <a:ln>
                <a:noFill/>
              </a:ln>
              <a:solidFill>
                <a:srgbClr val="FFFFFF"/>
              </a:solidFill>
              <a:effectLst/>
              <a:uLnTx/>
              <a:uFillTx/>
              <a:latin typeface="Verdana"/>
              <a:ea typeface="+mn-ea"/>
              <a:cs typeface="+mn-cs"/>
            </a:endParaRPr>
          </a:p>
        </p:txBody>
      </p:sp>
      <p:sp>
        <p:nvSpPr>
          <p:cNvPr id="21" name="TextBox 18">
            <a:extLst>
              <a:ext uri="{FF2B5EF4-FFF2-40B4-BE49-F238E27FC236}">
                <a16:creationId xmlns:a16="http://schemas.microsoft.com/office/drawing/2014/main" id="{313C464F-3139-F926-1045-4E2040648BE9}"/>
              </a:ext>
            </a:extLst>
          </p:cNvPr>
          <p:cNvSpPr txBox="1"/>
          <p:nvPr/>
        </p:nvSpPr>
        <p:spPr>
          <a:xfrm>
            <a:off x="4563938" y="4072668"/>
            <a:ext cx="1412106" cy="276999"/>
          </a:xfrm>
          <a:prstGeom prst="rect">
            <a:avLst/>
          </a:prstGeom>
          <a:noFill/>
        </p:spPr>
        <p:txBody>
          <a:bodyPr wrap="square" lIns="0" tIns="0" rIns="0" bIns="0" rtlCol="0" anchor="t">
            <a:spAutoFit/>
          </a:bodyPr>
          <a:lstStyle/>
          <a:p>
            <a:pPr marL="0" marR="0" lvl="0" indent="0" algn="ctr" defTabSz="228600" rtl="0" eaLnBrk="1" fontAlgn="auto" latinLnBrk="0" hangingPunct="1">
              <a:lnSpc>
                <a:spcPct val="100000"/>
              </a:lnSpc>
              <a:spcBef>
                <a:spcPts val="3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Verdana"/>
                <a:ea typeface="+mn-ea"/>
                <a:cs typeface="+mn-cs"/>
              </a:rPr>
              <a:t>Place</a:t>
            </a:r>
            <a:endParaRPr kumimoji="0" lang="en-US" sz="1800" b="0" i="0" u="none" strike="noStrike" kern="1200" cap="none" spc="0" normalizeH="0" baseline="0" noProof="0" dirty="0">
              <a:ln>
                <a:noFill/>
              </a:ln>
              <a:solidFill>
                <a:srgbClr val="FFFFFF"/>
              </a:solidFill>
              <a:effectLst/>
              <a:uLnTx/>
              <a:uFillTx/>
              <a:latin typeface="Verdana"/>
              <a:ea typeface="+mn-ea"/>
              <a:cs typeface="+mn-cs"/>
            </a:endParaRPr>
          </a:p>
        </p:txBody>
      </p:sp>
      <p:sp>
        <p:nvSpPr>
          <p:cNvPr id="22" name="TextBox 18">
            <a:extLst>
              <a:ext uri="{FF2B5EF4-FFF2-40B4-BE49-F238E27FC236}">
                <a16:creationId xmlns:a16="http://schemas.microsoft.com/office/drawing/2014/main" id="{A9083A93-7705-3208-AE91-A371C9CB0278}"/>
              </a:ext>
            </a:extLst>
          </p:cNvPr>
          <p:cNvSpPr txBox="1"/>
          <p:nvPr/>
        </p:nvSpPr>
        <p:spPr>
          <a:xfrm>
            <a:off x="6207890" y="4072668"/>
            <a:ext cx="1412106" cy="276999"/>
          </a:xfrm>
          <a:prstGeom prst="rect">
            <a:avLst/>
          </a:prstGeom>
          <a:noFill/>
        </p:spPr>
        <p:txBody>
          <a:bodyPr wrap="square" lIns="0" tIns="0" rIns="0" bIns="0" rtlCol="0" anchor="t">
            <a:spAutoFit/>
          </a:bodyPr>
          <a:lstStyle/>
          <a:p>
            <a:pPr marL="0" marR="0" lvl="0" indent="0" algn="ctr" defTabSz="228600" rtl="0" eaLnBrk="1" fontAlgn="auto" latinLnBrk="0" hangingPunct="1">
              <a:lnSpc>
                <a:spcPct val="100000"/>
              </a:lnSpc>
              <a:spcBef>
                <a:spcPts val="3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Verdana"/>
                <a:ea typeface="+mn-ea"/>
                <a:cs typeface="+mn-cs"/>
              </a:rPr>
              <a:t>Promotion</a:t>
            </a:r>
            <a:endParaRPr kumimoji="0" lang="en-US" sz="1800" b="0" i="0" u="none" strike="noStrike" kern="1200" cap="none" spc="0" normalizeH="0" baseline="0" noProof="0" dirty="0">
              <a:ln>
                <a:noFill/>
              </a:ln>
              <a:solidFill>
                <a:srgbClr val="FFFFFF"/>
              </a:solidFill>
              <a:effectLst/>
              <a:uLnTx/>
              <a:uFillTx/>
              <a:latin typeface="Verdana"/>
              <a:ea typeface="+mn-ea"/>
              <a:cs typeface="+mn-cs"/>
            </a:endParaRPr>
          </a:p>
        </p:txBody>
      </p:sp>
      <p:grpSp>
        <p:nvGrpSpPr>
          <p:cNvPr id="5130" name="Group 140">
            <a:extLst>
              <a:ext uri="{FF2B5EF4-FFF2-40B4-BE49-F238E27FC236}">
                <a16:creationId xmlns:a16="http://schemas.microsoft.com/office/drawing/2014/main" id="{A9A301B6-184C-9567-8767-4963DFF7779A}"/>
              </a:ext>
            </a:extLst>
          </p:cNvPr>
          <p:cNvGrpSpPr>
            <a:grpSpLocks noChangeAspect="1"/>
          </p:cNvGrpSpPr>
          <p:nvPr/>
        </p:nvGrpSpPr>
        <p:grpSpPr bwMode="auto">
          <a:xfrm>
            <a:off x="5013170" y="4410769"/>
            <a:ext cx="513643" cy="513641"/>
            <a:chOff x="1560" y="3157"/>
            <a:chExt cx="426" cy="426"/>
          </a:xfrm>
          <a:solidFill>
            <a:schemeClr val="bg1"/>
          </a:solidFill>
        </p:grpSpPr>
        <p:sp>
          <p:nvSpPr>
            <p:cNvPr id="5131" name="Freeform 141">
              <a:extLst>
                <a:ext uri="{FF2B5EF4-FFF2-40B4-BE49-F238E27FC236}">
                  <a16:creationId xmlns:a16="http://schemas.microsoft.com/office/drawing/2014/main" id="{0D666F31-8280-B3EB-9B58-55C7495029B5}"/>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32" name="Freeform 142">
              <a:extLst>
                <a:ext uri="{FF2B5EF4-FFF2-40B4-BE49-F238E27FC236}">
                  <a16:creationId xmlns:a16="http://schemas.microsoft.com/office/drawing/2014/main" id="{C977FBDD-EC30-A953-CF01-0FF603BB0CBB}"/>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33" name="Freeform 143">
              <a:extLst>
                <a:ext uri="{FF2B5EF4-FFF2-40B4-BE49-F238E27FC236}">
                  <a16:creationId xmlns:a16="http://schemas.microsoft.com/office/drawing/2014/main" id="{7A9B44C3-3D2A-704A-014B-6117B71E488A}"/>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grpSp>
      <p:grpSp>
        <p:nvGrpSpPr>
          <p:cNvPr id="5134" name="Group 60">
            <a:extLst>
              <a:ext uri="{FF2B5EF4-FFF2-40B4-BE49-F238E27FC236}">
                <a16:creationId xmlns:a16="http://schemas.microsoft.com/office/drawing/2014/main" id="{CC250104-8265-7D71-75AF-FD9899AB577E}"/>
              </a:ext>
            </a:extLst>
          </p:cNvPr>
          <p:cNvGrpSpPr>
            <a:grpSpLocks noChangeAspect="1"/>
          </p:cNvGrpSpPr>
          <p:nvPr/>
        </p:nvGrpSpPr>
        <p:grpSpPr bwMode="auto">
          <a:xfrm rot="20135090">
            <a:off x="6679866" y="4472526"/>
            <a:ext cx="468155" cy="390127"/>
            <a:chOff x="6539" y="476"/>
            <a:chExt cx="426" cy="355"/>
          </a:xfrm>
          <a:solidFill>
            <a:schemeClr val="bg1"/>
          </a:solidFill>
        </p:grpSpPr>
        <p:sp>
          <p:nvSpPr>
            <p:cNvPr id="5135" name="Freeform 61">
              <a:extLst>
                <a:ext uri="{FF2B5EF4-FFF2-40B4-BE49-F238E27FC236}">
                  <a16:creationId xmlns:a16="http://schemas.microsoft.com/office/drawing/2014/main" id="{C4ACB0C7-62EE-9F82-0EA5-4C470A84FF7B}"/>
                </a:ext>
              </a:extLst>
            </p:cNvPr>
            <p:cNvSpPr>
              <a:spLocks/>
            </p:cNvSpPr>
            <p:nvPr/>
          </p:nvSpPr>
          <p:spPr bwMode="auto">
            <a:xfrm>
              <a:off x="6539" y="600"/>
              <a:ext cx="18" cy="106"/>
            </a:xfrm>
            <a:custGeom>
              <a:avLst/>
              <a:gdLst>
                <a:gd name="T0" fmla="*/ 6 w 12"/>
                <a:gd name="T1" fmla="*/ 72 h 72"/>
                <a:gd name="T2" fmla="*/ 0 w 12"/>
                <a:gd name="T3" fmla="*/ 66 h 72"/>
                <a:gd name="T4" fmla="*/ 0 w 12"/>
                <a:gd name="T5" fmla="*/ 6 h 72"/>
                <a:gd name="T6" fmla="*/ 6 w 12"/>
                <a:gd name="T7" fmla="*/ 0 h 72"/>
                <a:gd name="T8" fmla="*/ 12 w 12"/>
                <a:gd name="T9" fmla="*/ 6 h 72"/>
                <a:gd name="T10" fmla="*/ 12 w 12"/>
                <a:gd name="T11" fmla="*/ 66 h 72"/>
                <a:gd name="T12" fmla="*/ 6 w 12"/>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2" h="72">
                  <a:moveTo>
                    <a:pt x="6" y="72"/>
                  </a:moveTo>
                  <a:cubicBezTo>
                    <a:pt x="3" y="72"/>
                    <a:pt x="0" y="70"/>
                    <a:pt x="0" y="66"/>
                  </a:cubicBezTo>
                  <a:cubicBezTo>
                    <a:pt x="0" y="6"/>
                    <a:pt x="0" y="6"/>
                    <a:pt x="0" y="6"/>
                  </a:cubicBezTo>
                  <a:cubicBezTo>
                    <a:pt x="0" y="3"/>
                    <a:pt x="3" y="0"/>
                    <a:pt x="6" y="0"/>
                  </a:cubicBezTo>
                  <a:cubicBezTo>
                    <a:pt x="10" y="0"/>
                    <a:pt x="12" y="3"/>
                    <a:pt x="12" y="6"/>
                  </a:cubicBezTo>
                  <a:cubicBezTo>
                    <a:pt x="12" y="66"/>
                    <a:pt x="12" y="66"/>
                    <a:pt x="12" y="66"/>
                  </a:cubicBezTo>
                  <a:cubicBezTo>
                    <a:pt x="12" y="70"/>
                    <a:pt x="10" y="72"/>
                    <a:pt x="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36" name="Freeform 62">
              <a:extLst>
                <a:ext uri="{FF2B5EF4-FFF2-40B4-BE49-F238E27FC236}">
                  <a16:creationId xmlns:a16="http://schemas.microsoft.com/office/drawing/2014/main" id="{48B38EE5-3E74-5E0F-691A-F065D2382033}"/>
                </a:ext>
              </a:extLst>
            </p:cNvPr>
            <p:cNvSpPr>
              <a:spLocks/>
            </p:cNvSpPr>
            <p:nvPr/>
          </p:nvSpPr>
          <p:spPr bwMode="auto">
            <a:xfrm>
              <a:off x="6947" y="476"/>
              <a:ext cx="18" cy="355"/>
            </a:xfrm>
            <a:custGeom>
              <a:avLst/>
              <a:gdLst>
                <a:gd name="T0" fmla="*/ 6 w 12"/>
                <a:gd name="T1" fmla="*/ 240 h 240"/>
                <a:gd name="T2" fmla="*/ 0 w 12"/>
                <a:gd name="T3" fmla="*/ 234 h 240"/>
                <a:gd name="T4" fmla="*/ 0 w 12"/>
                <a:gd name="T5" fmla="*/ 6 h 240"/>
                <a:gd name="T6" fmla="*/ 6 w 12"/>
                <a:gd name="T7" fmla="*/ 0 h 240"/>
                <a:gd name="T8" fmla="*/ 12 w 12"/>
                <a:gd name="T9" fmla="*/ 6 h 240"/>
                <a:gd name="T10" fmla="*/ 12 w 12"/>
                <a:gd name="T11" fmla="*/ 234 h 240"/>
                <a:gd name="T12" fmla="*/ 6 w 12"/>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12" h="240">
                  <a:moveTo>
                    <a:pt x="6" y="240"/>
                  </a:moveTo>
                  <a:cubicBezTo>
                    <a:pt x="3" y="240"/>
                    <a:pt x="0" y="238"/>
                    <a:pt x="0" y="234"/>
                  </a:cubicBezTo>
                  <a:cubicBezTo>
                    <a:pt x="0" y="6"/>
                    <a:pt x="0" y="6"/>
                    <a:pt x="0" y="6"/>
                  </a:cubicBezTo>
                  <a:cubicBezTo>
                    <a:pt x="0" y="3"/>
                    <a:pt x="3" y="0"/>
                    <a:pt x="6" y="0"/>
                  </a:cubicBezTo>
                  <a:cubicBezTo>
                    <a:pt x="10" y="0"/>
                    <a:pt x="12" y="3"/>
                    <a:pt x="12" y="6"/>
                  </a:cubicBezTo>
                  <a:cubicBezTo>
                    <a:pt x="12" y="234"/>
                    <a:pt x="12" y="234"/>
                    <a:pt x="12" y="234"/>
                  </a:cubicBezTo>
                  <a:cubicBezTo>
                    <a:pt x="12" y="238"/>
                    <a:pt x="10" y="240"/>
                    <a:pt x="6" y="2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37" name="Freeform 63">
              <a:extLst>
                <a:ext uri="{FF2B5EF4-FFF2-40B4-BE49-F238E27FC236}">
                  <a16:creationId xmlns:a16="http://schemas.microsoft.com/office/drawing/2014/main" id="{C771A4A3-EE71-83A7-970A-0BF05AD9683F}"/>
                </a:ext>
              </a:extLst>
            </p:cNvPr>
            <p:cNvSpPr>
              <a:spLocks noEditPoints="1"/>
            </p:cNvSpPr>
            <p:nvPr/>
          </p:nvSpPr>
          <p:spPr bwMode="auto">
            <a:xfrm>
              <a:off x="6539" y="494"/>
              <a:ext cx="426" cy="319"/>
            </a:xfrm>
            <a:custGeom>
              <a:avLst/>
              <a:gdLst>
                <a:gd name="T0" fmla="*/ 282 w 288"/>
                <a:gd name="T1" fmla="*/ 216 h 216"/>
                <a:gd name="T2" fmla="*/ 281 w 288"/>
                <a:gd name="T3" fmla="*/ 216 h 216"/>
                <a:gd name="T4" fmla="*/ 5 w 288"/>
                <a:gd name="T5" fmla="*/ 132 h 216"/>
                <a:gd name="T6" fmla="*/ 0 w 288"/>
                <a:gd name="T7" fmla="*/ 126 h 216"/>
                <a:gd name="T8" fmla="*/ 0 w 288"/>
                <a:gd name="T9" fmla="*/ 90 h 216"/>
                <a:gd name="T10" fmla="*/ 5 w 288"/>
                <a:gd name="T11" fmla="*/ 85 h 216"/>
                <a:gd name="T12" fmla="*/ 281 w 288"/>
                <a:gd name="T13" fmla="*/ 1 h 216"/>
                <a:gd name="T14" fmla="*/ 286 w 288"/>
                <a:gd name="T15" fmla="*/ 2 h 216"/>
                <a:gd name="T16" fmla="*/ 288 w 288"/>
                <a:gd name="T17" fmla="*/ 6 h 216"/>
                <a:gd name="T18" fmla="*/ 288 w 288"/>
                <a:gd name="T19" fmla="*/ 210 h 216"/>
                <a:gd name="T20" fmla="*/ 286 w 288"/>
                <a:gd name="T21" fmla="*/ 215 h 216"/>
                <a:gd name="T22" fmla="*/ 282 w 288"/>
                <a:gd name="T23" fmla="*/ 216 h 216"/>
                <a:gd name="T24" fmla="*/ 12 w 288"/>
                <a:gd name="T25" fmla="*/ 122 h 216"/>
                <a:gd name="T26" fmla="*/ 276 w 288"/>
                <a:gd name="T27" fmla="*/ 202 h 216"/>
                <a:gd name="T28" fmla="*/ 276 w 288"/>
                <a:gd name="T29" fmla="*/ 15 h 216"/>
                <a:gd name="T30" fmla="*/ 12 w 288"/>
                <a:gd name="T31" fmla="*/ 95 h 216"/>
                <a:gd name="T32" fmla="*/ 12 w 288"/>
                <a:gd name="T33" fmla="*/ 12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216">
                  <a:moveTo>
                    <a:pt x="282" y="216"/>
                  </a:moveTo>
                  <a:cubicBezTo>
                    <a:pt x="282" y="216"/>
                    <a:pt x="281" y="216"/>
                    <a:pt x="281" y="216"/>
                  </a:cubicBezTo>
                  <a:cubicBezTo>
                    <a:pt x="5" y="132"/>
                    <a:pt x="5" y="132"/>
                    <a:pt x="5" y="132"/>
                  </a:cubicBezTo>
                  <a:cubicBezTo>
                    <a:pt x="2" y="131"/>
                    <a:pt x="0" y="129"/>
                    <a:pt x="0" y="126"/>
                  </a:cubicBezTo>
                  <a:cubicBezTo>
                    <a:pt x="0" y="90"/>
                    <a:pt x="0" y="90"/>
                    <a:pt x="0" y="90"/>
                  </a:cubicBezTo>
                  <a:cubicBezTo>
                    <a:pt x="0" y="88"/>
                    <a:pt x="2" y="85"/>
                    <a:pt x="5" y="85"/>
                  </a:cubicBezTo>
                  <a:cubicBezTo>
                    <a:pt x="281" y="1"/>
                    <a:pt x="281" y="1"/>
                    <a:pt x="281" y="1"/>
                  </a:cubicBezTo>
                  <a:cubicBezTo>
                    <a:pt x="282" y="0"/>
                    <a:pt x="284" y="0"/>
                    <a:pt x="286" y="2"/>
                  </a:cubicBezTo>
                  <a:cubicBezTo>
                    <a:pt x="288" y="3"/>
                    <a:pt x="288" y="5"/>
                    <a:pt x="288" y="6"/>
                  </a:cubicBezTo>
                  <a:cubicBezTo>
                    <a:pt x="288" y="210"/>
                    <a:pt x="288" y="210"/>
                    <a:pt x="288" y="210"/>
                  </a:cubicBezTo>
                  <a:cubicBezTo>
                    <a:pt x="288" y="212"/>
                    <a:pt x="288" y="214"/>
                    <a:pt x="286" y="215"/>
                  </a:cubicBezTo>
                  <a:cubicBezTo>
                    <a:pt x="285" y="216"/>
                    <a:pt x="284" y="216"/>
                    <a:pt x="282" y="216"/>
                  </a:cubicBezTo>
                  <a:close/>
                  <a:moveTo>
                    <a:pt x="12" y="122"/>
                  </a:moveTo>
                  <a:cubicBezTo>
                    <a:pt x="276" y="202"/>
                    <a:pt x="276" y="202"/>
                    <a:pt x="276" y="202"/>
                  </a:cubicBezTo>
                  <a:cubicBezTo>
                    <a:pt x="276" y="15"/>
                    <a:pt x="276" y="15"/>
                    <a:pt x="276" y="15"/>
                  </a:cubicBezTo>
                  <a:cubicBezTo>
                    <a:pt x="12" y="95"/>
                    <a:pt x="12" y="95"/>
                    <a:pt x="12" y="95"/>
                  </a:cubicBezTo>
                  <a:lnTo>
                    <a:pt x="12"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38" name="Freeform 64">
              <a:extLst>
                <a:ext uri="{FF2B5EF4-FFF2-40B4-BE49-F238E27FC236}">
                  <a16:creationId xmlns:a16="http://schemas.microsoft.com/office/drawing/2014/main" id="{717E367B-27A5-C28E-F230-A467A0E9CA80}"/>
                </a:ext>
              </a:extLst>
            </p:cNvPr>
            <p:cNvSpPr>
              <a:spLocks/>
            </p:cNvSpPr>
            <p:nvPr/>
          </p:nvSpPr>
          <p:spPr bwMode="auto">
            <a:xfrm>
              <a:off x="6628" y="698"/>
              <a:ext cx="142" cy="127"/>
            </a:xfrm>
            <a:custGeom>
              <a:avLst/>
              <a:gdLst>
                <a:gd name="T0" fmla="*/ 48 w 96"/>
                <a:gd name="T1" fmla="*/ 86 h 86"/>
                <a:gd name="T2" fmla="*/ 0 w 96"/>
                <a:gd name="T3" fmla="*/ 38 h 86"/>
                <a:gd name="T4" fmla="*/ 0 w 96"/>
                <a:gd name="T5" fmla="*/ 6 h 86"/>
                <a:gd name="T6" fmla="*/ 6 w 96"/>
                <a:gd name="T7" fmla="*/ 0 h 86"/>
                <a:gd name="T8" fmla="*/ 12 w 96"/>
                <a:gd name="T9" fmla="*/ 6 h 86"/>
                <a:gd name="T10" fmla="*/ 12 w 96"/>
                <a:gd name="T11" fmla="*/ 38 h 86"/>
                <a:gd name="T12" fmla="*/ 48 w 96"/>
                <a:gd name="T13" fmla="*/ 74 h 86"/>
                <a:gd name="T14" fmla="*/ 84 w 96"/>
                <a:gd name="T15" fmla="*/ 38 h 86"/>
                <a:gd name="T16" fmla="*/ 90 w 96"/>
                <a:gd name="T17" fmla="*/ 32 h 86"/>
                <a:gd name="T18" fmla="*/ 96 w 96"/>
                <a:gd name="T19" fmla="*/ 38 h 86"/>
                <a:gd name="T20" fmla="*/ 48 w 96"/>
                <a:gd name="T2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86">
                  <a:moveTo>
                    <a:pt x="48" y="86"/>
                  </a:moveTo>
                  <a:cubicBezTo>
                    <a:pt x="22" y="86"/>
                    <a:pt x="0" y="64"/>
                    <a:pt x="0" y="38"/>
                  </a:cubicBezTo>
                  <a:cubicBezTo>
                    <a:pt x="0" y="6"/>
                    <a:pt x="0" y="6"/>
                    <a:pt x="0" y="6"/>
                  </a:cubicBezTo>
                  <a:cubicBezTo>
                    <a:pt x="0" y="3"/>
                    <a:pt x="3" y="0"/>
                    <a:pt x="6" y="0"/>
                  </a:cubicBezTo>
                  <a:cubicBezTo>
                    <a:pt x="10" y="0"/>
                    <a:pt x="12" y="3"/>
                    <a:pt x="12" y="6"/>
                  </a:cubicBezTo>
                  <a:cubicBezTo>
                    <a:pt x="12" y="38"/>
                    <a:pt x="12" y="38"/>
                    <a:pt x="12" y="38"/>
                  </a:cubicBezTo>
                  <a:cubicBezTo>
                    <a:pt x="12" y="58"/>
                    <a:pt x="29" y="74"/>
                    <a:pt x="48" y="74"/>
                  </a:cubicBezTo>
                  <a:cubicBezTo>
                    <a:pt x="68" y="74"/>
                    <a:pt x="84" y="58"/>
                    <a:pt x="84" y="38"/>
                  </a:cubicBezTo>
                  <a:cubicBezTo>
                    <a:pt x="84" y="34"/>
                    <a:pt x="87" y="32"/>
                    <a:pt x="90" y="32"/>
                  </a:cubicBezTo>
                  <a:cubicBezTo>
                    <a:pt x="94" y="32"/>
                    <a:pt x="96" y="34"/>
                    <a:pt x="96" y="38"/>
                  </a:cubicBezTo>
                  <a:cubicBezTo>
                    <a:pt x="96" y="64"/>
                    <a:pt x="75" y="86"/>
                    <a:pt x="48"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grpSp>
      <p:grpSp>
        <p:nvGrpSpPr>
          <p:cNvPr id="5155" name="Grupo 5154">
            <a:extLst>
              <a:ext uri="{FF2B5EF4-FFF2-40B4-BE49-F238E27FC236}">
                <a16:creationId xmlns:a16="http://schemas.microsoft.com/office/drawing/2014/main" id="{C6C01FC8-4DE1-EB1E-332D-69BD10F2AB97}"/>
              </a:ext>
            </a:extLst>
          </p:cNvPr>
          <p:cNvGrpSpPr/>
          <p:nvPr/>
        </p:nvGrpSpPr>
        <p:grpSpPr>
          <a:xfrm>
            <a:off x="6673282" y="2748236"/>
            <a:ext cx="481323" cy="494592"/>
            <a:chOff x="6484939" y="804408"/>
            <a:chExt cx="481323" cy="494592"/>
          </a:xfrm>
          <a:solidFill>
            <a:schemeClr val="bg1"/>
          </a:solidFill>
        </p:grpSpPr>
        <p:sp>
          <p:nvSpPr>
            <p:cNvPr id="5153" name="Freeform 5">
              <a:extLst>
                <a:ext uri="{FF2B5EF4-FFF2-40B4-BE49-F238E27FC236}">
                  <a16:creationId xmlns:a16="http://schemas.microsoft.com/office/drawing/2014/main" id="{3349C367-E70B-2888-0140-C41F625FDE31}"/>
                </a:ext>
              </a:extLst>
            </p:cNvPr>
            <p:cNvSpPr>
              <a:spLocks/>
            </p:cNvSpPr>
            <p:nvPr/>
          </p:nvSpPr>
          <p:spPr bwMode="auto">
            <a:xfrm>
              <a:off x="6680363" y="1005864"/>
              <a:ext cx="176123" cy="179742"/>
            </a:xfrm>
            <a:custGeom>
              <a:avLst/>
              <a:gdLst>
                <a:gd name="T0" fmla="*/ 3 w 35"/>
                <a:gd name="T1" fmla="*/ 0 h 35"/>
                <a:gd name="T2" fmla="*/ 0 w 35"/>
                <a:gd name="T3" fmla="*/ 0 h 35"/>
                <a:gd name="T4" fmla="*/ 0 w 35"/>
                <a:gd name="T5" fmla="*/ 3 h 35"/>
                <a:gd name="T6" fmla="*/ 3 w 35"/>
                <a:gd name="T7" fmla="*/ 6 h 35"/>
                <a:gd name="T8" fmla="*/ 4 w 35"/>
                <a:gd name="T9" fmla="*/ 19 h 35"/>
                <a:gd name="T10" fmla="*/ 19 w 35"/>
                <a:gd name="T11" fmla="*/ 19 h 35"/>
                <a:gd name="T12" fmla="*/ 28 w 35"/>
                <a:gd name="T13" fmla="*/ 19 h 35"/>
                <a:gd name="T14" fmla="*/ 28 w 35"/>
                <a:gd name="T15" fmla="*/ 28 h 35"/>
                <a:gd name="T16" fmla="*/ 19 w 35"/>
                <a:gd name="T17" fmla="*/ 28 h 35"/>
                <a:gd name="T18" fmla="*/ 16 w 35"/>
                <a:gd name="T19" fmla="*/ 28 h 35"/>
                <a:gd name="T20" fmla="*/ 16 w 35"/>
                <a:gd name="T21" fmla="*/ 31 h 35"/>
                <a:gd name="T22" fmla="*/ 23 w 35"/>
                <a:gd name="T23" fmla="*/ 34 h 35"/>
                <a:gd name="T24" fmla="*/ 29 w 35"/>
                <a:gd name="T25" fmla="*/ 32 h 35"/>
                <a:gd name="T26" fmla="*/ 32 w 35"/>
                <a:gd name="T27" fmla="*/ 34 h 35"/>
                <a:gd name="T28" fmla="*/ 33 w 35"/>
                <a:gd name="T29" fmla="*/ 35 h 35"/>
                <a:gd name="T30" fmla="*/ 34 w 35"/>
                <a:gd name="T31" fmla="*/ 34 h 35"/>
                <a:gd name="T32" fmla="*/ 34 w 35"/>
                <a:gd name="T33" fmla="*/ 32 h 35"/>
                <a:gd name="T34" fmla="*/ 32 w 35"/>
                <a:gd name="T35" fmla="*/ 29 h 35"/>
                <a:gd name="T36" fmla="*/ 31 w 35"/>
                <a:gd name="T37" fmla="*/ 16 h 35"/>
                <a:gd name="T38" fmla="*/ 16 w 35"/>
                <a:gd name="T39" fmla="*/ 16 h 35"/>
                <a:gd name="T40" fmla="*/ 7 w 35"/>
                <a:gd name="T41" fmla="*/ 16 h 35"/>
                <a:gd name="T42" fmla="*/ 7 w 35"/>
                <a:gd name="T43" fmla="*/ 7 h 35"/>
                <a:gd name="T44" fmla="*/ 12 w 35"/>
                <a:gd name="T45" fmla="*/ 5 h 35"/>
                <a:gd name="T46" fmla="*/ 12 w 35"/>
                <a:gd name="T47" fmla="*/ 5 h 35"/>
                <a:gd name="T48" fmla="*/ 16 w 35"/>
                <a:gd name="T49" fmla="*/ 7 h 35"/>
                <a:gd name="T50" fmla="*/ 19 w 35"/>
                <a:gd name="T51" fmla="*/ 7 h 35"/>
                <a:gd name="T52" fmla="*/ 19 w 35"/>
                <a:gd name="T53" fmla="*/ 4 h 35"/>
                <a:gd name="T54" fmla="*/ 12 w 35"/>
                <a:gd name="T55" fmla="*/ 1 h 35"/>
                <a:gd name="T56" fmla="*/ 12 w 35"/>
                <a:gd name="T57" fmla="*/ 1 h 35"/>
                <a:gd name="T58" fmla="*/ 6 w 35"/>
                <a:gd name="T59" fmla="*/ 3 h 35"/>
                <a:gd name="T60" fmla="*/ 3 w 35"/>
                <a:gd name="T6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35">
                  <a:moveTo>
                    <a:pt x="3" y="0"/>
                  </a:moveTo>
                  <a:cubicBezTo>
                    <a:pt x="3" y="0"/>
                    <a:pt x="1" y="0"/>
                    <a:pt x="0" y="0"/>
                  </a:cubicBezTo>
                  <a:cubicBezTo>
                    <a:pt x="0" y="1"/>
                    <a:pt x="0" y="3"/>
                    <a:pt x="0" y="3"/>
                  </a:cubicBezTo>
                  <a:cubicBezTo>
                    <a:pt x="3" y="6"/>
                    <a:pt x="3" y="6"/>
                    <a:pt x="3" y="6"/>
                  </a:cubicBezTo>
                  <a:cubicBezTo>
                    <a:pt x="0" y="10"/>
                    <a:pt x="1" y="15"/>
                    <a:pt x="4" y="19"/>
                  </a:cubicBezTo>
                  <a:cubicBezTo>
                    <a:pt x="8" y="23"/>
                    <a:pt x="15" y="23"/>
                    <a:pt x="19" y="19"/>
                  </a:cubicBezTo>
                  <a:cubicBezTo>
                    <a:pt x="21" y="16"/>
                    <a:pt x="25" y="16"/>
                    <a:pt x="28" y="19"/>
                  </a:cubicBezTo>
                  <a:cubicBezTo>
                    <a:pt x="30" y="21"/>
                    <a:pt x="30" y="25"/>
                    <a:pt x="28" y="28"/>
                  </a:cubicBezTo>
                  <a:cubicBezTo>
                    <a:pt x="25" y="30"/>
                    <a:pt x="21" y="30"/>
                    <a:pt x="19" y="28"/>
                  </a:cubicBezTo>
                  <a:cubicBezTo>
                    <a:pt x="18" y="27"/>
                    <a:pt x="17" y="27"/>
                    <a:pt x="16" y="28"/>
                  </a:cubicBezTo>
                  <a:cubicBezTo>
                    <a:pt x="15" y="28"/>
                    <a:pt x="15" y="30"/>
                    <a:pt x="16" y="31"/>
                  </a:cubicBezTo>
                  <a:cubicBezTo>
                    <a:pt x="18" y="33"/>
                    <a:pt x="21" y="34"/>
                    <a:pt x="23" y="34"/>
                  </a:cubicBezTo>
                  <a:cubicBezTo>
                    <a:pt x="25" y="34"/>
                    <a:pt x="27" y="33"/>
                    <a:pt x="29" y="32"/>
                  </a:cubicBezTo>
                  <a:cubicBezTo>
                    <a:pt x="32" y="34"/>
                    <a:pt x="32" y="34"/>
                    <a:pt x="32" y="34"/>
                  </a:cubicBezTo>
                  <a:cubicBezTo>
                    <a:pt x="32" y="35"/>
                    <a:pt x="32" y="35"/>
                    <a:pt x="33" y="35"/>
                  </a:cubicBezTo>
                  <a:cubicBezTo>
                    <a:pt x="34" y="35"/>
                    <a:pt x="34" y="35"/>
                    <a:pt x="34" y="34"/>
                  </a:cubicBezTo>
                  <a:cubicBezTo>
                    <a:pt x="35" y="34"/>
                    <a:pt x="35" y="32"/>
                    <a:pt x="34" y="32"/>
                  </a:cubicBezTo>
                  <a:cubicBezTo>
                    <a:pt x="32" y="29"/>
                    <a:pt x="32" y="29"/>
                    <a:pt x="32" y="29"/>
                  </a:cubicBezTo>
                  <a:cubicBezTo>
                    <a:pt x="34" y="25"/>
                    <a:pt x="34" y="20"/>
                    <a:pt x="31" y="16"/>
                  </a:cubicBezTo>
                  <a:cubicBezTo>
                    <a:pt x="27" y="12"/>
                    <a:pt x="20" y="12"/>
                    <a:pt x="16" y="16"/>
                  </a:cubicBezTo>
                  <a:cubicBezTo>
                    <a:pt x="14" y="18"/>
                    <a:pt x="10" y="18"/>
                    <a:pt x="7" y="16"/>
                  </a:cubicBezTo>
                  <a:cubicBezTo>
                    <a:pt x="5" y="14"/>
                    <a:pt x="5" y="10"/>
                    <a:pt x="7" y="7"/>
                  </a:cubicBezTo>
                  <a:cubicBezTo>
                    <a:pt x="8" y="6"/>
                    <a:pt x="10" y="5"/>
                    <a:pt x="12" y="5"/>
                  </a:cubicBezTo>
                  <a:cubicBezTo>
                    <a:pt x="12" y="5"/>
                    <a:pt x="12" y="5"/>
                    <a:pt x="12" y="5"/>
                  </a:cubicBezTo>
                  <a:cubicBezTo>
                    <a:pt x="13" y="5"/>
                    <a:pt x="15" y="6"/>
                    <a:pt x="16" y="7"/>
                  </a:cubicBezTo>
                  <a:cubicBezTo>
                    <a:pt x="17" y="8"/>
                    <a:pt x="18" y="8"/>
                    <a:pt x="19" y="7"/>
                  </a:cubicBezTo>
                  <a:cubicBezTo>
                    <a:pt x="20" y="6"/>
                    <a:pt x="20" y="5"/>
                    <a:pt x="19" y="4"/>
                  </a:cubicBezTo>
                  <a:cubicBezTo>
                    <a:pt x="17" y="2"/>
                    <a:pt x="14" y="1"/>
                    <a:pt x="12" y="1"/>
                  </a:cubicBezTo>
                  <a:cubicBezTo>
                    <a:pt x="12" y="1"/>
                    <a:pt x="12" y="1"/>
                    <a:pt x="12" y="1"/>
                  </a:cubicBezTo>
                  <a:cubicBezTo>
                    <a:pt x="10" y="1"/>
                    <a:pt x="8" y="2"/>
                    <a:pt x="6" y="3"/>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54" name="Freeform 6">
              <a:extLst>
                <a:ext uri="{FF2B5EF4-FFF2-40B4-BE49-F238E27FC236}">
                  <a16:creationId xmlns:a16="http://schemas.microsoft.com/office/drawing/2014/main" id="{C34E3450-2454-0304-E534-85A8842C445B}"/>
                </a:ext>
              </a:extLst>
            </p:cNvPr>
            <p:cNvSpPr>
              <a:spLocks noEditPoints="1"/>
            </p:cNvSpPr>
            <p:nvPr/>
          </p:nvSpPr>
          <p:spPr bwMode="auto">
            <a:xfrm>
              <a:off x="6484939" y="804408"/>
              <a:ext cx="481323" cy="494592"/>
            </a:xfrm>
            <a:custGeom>
              <a:avLst/>
              <a:gdLst>
                <a:gd name="T0" fmla="*/ 95 w 96"/>
                <a:gd name="T1" fmla="*/ 59 h 96"/>
                <a:gd name="T2" fmla="*/ 45 w 96"/>
                <a:gd name="T3" fmla="*/ 9 h 96"/>
                <a:gd name="T4" fmla="*/ 44 w 96"/>
                <a:gd name="T5" fmla="*/ 8 h 96"/>
                <a:gd name="T6" fmla="*/ 11 w 96"/>
                <a:gd name="T7" fmla="*/ 8 h 96"/>
                <a:gd name="T8" fmla="*/ 3 w 96"/>
                <a:gd name="T9" fmla="*/ 1 h 96"/>
                <a:gd name="T10" fmla="*/ 1 w 96"/>
                <a:gd name="T11" fmla="*/ 1 h 96"/>
                <a:gd name="T12" fmla="*/ 1 w 96"/>
                <a:gd name="T13" fmla="*/ 3 h 96"/>
                <a:gd name="T14" fmla="*/ 8 w 96"/>
                <a:gd name="T15" fmla="*/ 11 h 96"/>
                <a:gd name="T16" fmla="*/ 8 w 96"/>
                <a:gd name="T17" fmla="*/ 44 h 96"/>
                <a:gd name="T18" fmla="*/ 9 w 96"/>
                <a:gd name="T19" fmla="*/ 45 h 96"/>
                <a:gd name="T20" fmla="*/ 59 w 96"/>
                <a:gd name="T21" fmla="*/ 95 h 96"/>
                <a:gd name="T22" fmla="*/ 60 w 96"/>
                <a:gd name="T23" fmla="*/ 96 h 96"/>
                <a:gd name="T24" fmla="*/ 61 w 96"/>
                <a:gd name="T25" fmla="*/ 95 h 96"/>
                <a:gd name="T26" fmla="*/ 95 w 96"/>
                <a:gd name="T27" fmla="*/ 61 h 96"/>
                <a:gd name="T28" fmla="*/ 95 w 96"/>
                <a:gd name="T29" fmla="*/ 59 h 96"/>
                <a:gd name="T30" fmla="*/ 60 w 96"/>
                <a:gd name="T31" fmla="*/ 91 h 96"/>
                <a:gd name="T32" fmla="*/ 12 w 96"/>
                <a:gd name="T33" fmla="*/ 43 h 96"/>
                <a:gd name="T34" fmla="*/ 12 w 96"/>
                <a:gd name="T35" fmla="*/ 15 h 96"/>
                <a:gd name="T36" fmla="*/ 22 w 96"/>
                <a:gd name="T37" fmla="*/ 25 h 96"/>
                <a:gd name="T38" fmla="*/ 20 w 96"/>
                <a:gd name="T39" fmla="*/ 30 h 96"/>
                <a:gd name="T40" fmla="*/ 30 w 96"/>
                <a:gd name="T41" fmla="*/ 40 h 96"/>
                <a:gd name="T42" fmla="*/ 40 w 96"/>
                <a:gd name="T43" fmla="*/ 30 h 96"/>
                <a:gd name="T44" fmla="*/ 30 w 96"/>
                <a:gd name="T45" fmla="*/ 20 h 96"/>
                <a:gd name="T46" fmla="*/ 25 w 96"/>
                <a:gd name="T47" fmla="*/ 22 h 96"/>
                <a:gd name="T48" fmla="*/ 15 w 96"/>
                <a:gd name="T49" fmla="*/ 12 h 96"/>
                <a:gd name="T50" fmla="*/ 43 w 96"/>
                <a:gd name="T51" fmla="*/ 12 h 96"/>
                <a:gd name="T52" fmla="*/ 91 w 96"/>
                <a:gd name="T53" fmla="*/ 60 h 96"/>
                <a:gd name="T54" fmla="*/ 60 w 96"/>
                <a:gd name="T55" fmla="*/ 91 h 96"/>
                <a:gd name="T56" fmla="*/ 27 w 96"/>
                <a:gd name="T57" fmla="*/ 29 h 96"/>
                <a:gd name="T58" fmla="*/ 28 w 96"/>
                <a:gd name="T59" fmla="*/ 30 h 96"/>
                <a:gd name="T60" fmla="*/ 29 w 96"/>
                <a:gd name="T61" fmla="*/ 29 h 96"/>
                <a:gd name="T62" fmla="*/ 29 w 96"/>
                <a:gd name="T63" fmla="*/ 27 h 96"/>
                <a:gd name="T64" fmla="*/ 27 w 96"/>
                <a:gd name="T65" fmla="*/ 25 h 96"/>
                <a:gd name="T66" fmla="*/ 30 w 96"/>
                <a:gd name="T67" fmla="*/ 24 h 96"/>
                <a:gd name="T68" fmla="*/ 36 w 96"/>
                <a:gd name="T69" fmla="*/ 30 h 96"/>
                <a:gd name="T70" fmla="*/ 30 w 96"/>
                <a:gd name="T71" fmla="*/ 36 h 96"/>
                <a:gd name="T72" fmla="*/ 24 w 96"/>
                <a:gd name="T73" fmla="*/ 30 h 96"/>
                <a:gd name="T74" fmla="*/ 25 w 96"/>
                <a:gd name="T75" fmla="*/ 27 h 96"/>
                <a:gd name="T76" fmla="*/ 27 w 96"/>
                <a:gd name="T77"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6">
                  <a:moveTo>
                    <a:pt x="95" y="59"/>
                  </a:moveTo>
                  <a:cubicBezTo>
                    <a:pt x="45" y="9"/>
                    <a:pt x="45" y="9"/>
                    <a:pt x="45" y="9"/>
                  </a:cubicBezTo>
                  <a:cubicBezTo>
                    <a:pt x="45" y="8"/>
                    <a:pt x="45" y="8"/>
                    <a:pt x="44" y="8"/>
                  </a:cubicBezTo>
                  <a:cubicBezTo>
                    <a:pt x="11" y="8"/>
                    <a:pt x="11" y="8"/>
                    <a:pt x="11" y="8"/>
                  </a:cubicBezTo>
                  <a:cubicBezTo>
                    <a:pt x="3" y="1"/>
                    <a:pt x="3" y="1"/>
                    <a:pt x="3" y="1"/>
                  </a:cubicBezTo>
                  <a:cubicBezTo>
                    <a:pt x="3" y="0"/>
                    <a:pt x="1" y="0"/>
                    <a:pt x="1" y="1"/>
                  </a:cubicBezTo>
                  <a:cubicBezTo>
                    <a:pt x="0" y="1"/>
                    <a:pt x="0" y="3"/>
                    <a:pt x="1" y="3"/>
                  </a:cubicBezTo>
                  <a:cubicBezTo>
                    <a:pt x="8" y="11"/>
                    <a:pt x="8" y="11"/>
                    <a:pt x="8" y="11"/>
                  </a:cubicBezTo>
                  <a:cubicBezTo>
                    <a:pt x="8" y="44"/>
                    <a:pt x="8" y="44"/>
                    <a:pt x="8" y="44"/>
                  </a:cubicBezTo>
                  <a:cubicBezTo>
                    <a:pt x="8" y="45"/>
                    <a:pt x="8" y="45"/>
                    <a:pt x="9" y="45"/>
                  </a:cubicBezTo>
                  <a:cubicBezTo>
                    <a:pt x="59" y="95"/>
                    <a:pt x="59" y="95"/>
                    <a:pt x="59" y="95"/>
                  </a:cubicBezTo>
                  <a:cubicBezTo>
                    <a:pt x="59" y="96"/>
                    <a:pt x="60" y="96"/>
                    <a:pt x="60" y="96"/>
                  </a:cubicBezTo>
                  <a:cubicBezTo>
                    <a:pt x="61" y="96"/>
                    <a:pt x="61" y="96"/>
                    <a:pt x="61" y="95"/>
                  </a:cubicBezTo>
                  <a:cubicBezTo>
                    <a:pt x="95" y="61"/>
                    <a:pt x="95" y="61"/>
                    <a:pt x="95" y="61"/>
                  </a:cubicBezTo>
                  <a:cubicBezTo>
                    <a:pt x="96" y="61"/>
                    <a:pt x="96" y="59"/>
                    <a:pt x="95" y="59"/>
                  </a:cubicBezTo>
                  <a:close/>
                  <a:moveTo>
                    <a:pt x="60" y="91"/>
                  </a:moveTo>
                  <a:cubicBezTo>
                    <a:pt x="12" y="43"/>
                    <a:pt x="12" y="43"/>
                    <a:pt x="12" y="43"/>
                  </a:cubicBezTo>
                  <a:cubicBezTo>
                    <a:pt x="12" y="15"/>
                    <a:pt x="12" y="15"/>
                    <a:pt x="12" y="15"/>
                  </a:cubicBezTo>
                  <a:cubicBezTo>
                    <a:pt x="22" y="25"/>
                    <a:pt x="22" y="25"/>
                    <a:pt x="22" y="25"/>
                  </a:cubicBezTo>
                  <a:cubicBezTo>
                    <a:pt x="21" y="26"/>
                    <a:pt x="20" y="28"/>
                    <a:pt x="20" y="30"/>
                  </a:cubicBezTo>
                  <a:cubicBezTo>
                    <a:pt x="20" y="36"/>
                    <a:pt x="25" y="40"/>
                    <a:pt x="30" y="40"/>
                  </a:cubicBezTo>
                  <a:cubicBezTo>
                    <a:pt x="36" y="40"/>
                    <a:pt x="40" y="36"/>
                    <a:pt x="40" y="30"/>
                  </a:cubicBezTo>
                  <a:cubicBezTo>
                    <a:pt x="40" y="25"/>
                    <a:pt x="36" y="20"/>
                    <a:pt x="30" y="20"/>
                  </a:cubicBezTo>
                  <a:cubicBezTo>
                    <a:pt x="28" y="20"/>
                    <a:pt x="26" y="21"/>
                    <a:pt x="25" y="22"/>
                  </a:cubicBezTo>
                  <a:cubicBezTo>
                    <a:pt x="15" y="12"/>
                    <a:pt x="15" y="12"/>
                    <a:pt x="15" y="12"/>
                  </a:cubicBezTo>
                  <a:cubicBezTo>
                    <a:pt x="43" y="12"/>
                    <a:pt x="43" y="12"/>
                    <a:pt x="43" y="12"/>
                  </a:cubicBezTo>
                  <a:cubicBezTo>
                    <a:pt x="91" y="60"/>
                    <a:pt x="91" y="60"/>
                    <a:pt x="91" y="60"/>
                  </a:cubicBezTo>
                  <a:lnTo>
                    <a:pt x="60" y="91"/>
                  </a:lnTo>
                  <a:close/>
                  <a:moveTo>
                    <a:pt x="27" y="29"/>
                  </a:moveTo>
                  <a:cubicBezTo>
                    <a:pt x="27" y="30"/>
                    <a:pt x="27" y="30"/>
                    <a:pt x="28" y="30"/>
                  </a:cubicBezTo>
                  <a:cubicBezTo>
                    <a:pt x="29" y="30"/>
                    <a:pt x="29" y="30"/>
                    <a:pt x="29" y="29"/>
                  </a:cubicBezTo>
                  <a:cubicBezTo>
                    <a:pt x="30" y="29"/>
                    <a:pt x="30" y="27"/>
                    <a:pt x="29" y="27"/>
                  </a:cubicBezTo>
                  <a:cubicBezTo>
                    <a:pt x="27" y="25"/>
                    <a:pt x="27" y="25"/>
                    <a:pt x="27" y="25"/>
                  </a:cubicBezTo>
                  <a:cubicBezTo>
                    <a:pt x="28" y="24"/>
                    <a:pt x="29" y="24"/>
                    <a:pt x="30" y="24"/>
                  </a:cubicBezTo>
                  <a:cubicBezTo>
                    <a:pt x="33" y="24"/>
                    <a:pt x="36" y="27"/>
                    <a:pt x="36" y="30"/>
                  </a:cubicBezTo>
                  <a:cubicBezTo>
                    <a:pt x="36" y="33"/>
                    <a:pt x="33" y="36"/>
                    <a:pt x="30" y="36"/>
                  </a:cubicBezTo>
                  <a:cubicBezTo>
                    <a:pt x="27" y="36"/>
                    <a:pt x="24" y="33"/>
                    <a:pt x="24" y="30"/>
                  </a:cubicBezTo>
                  <a:cubicBezTo>
                    <a:pt x="24" y="29"/>
                    <a:pt x="24" y="28"/>
                    <a:pt x="25" y="27"/>
                  </a:cubicBezTo>
                  <a:lnTo>
                    <a:pt x="2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grpSp>
      <p:grpSp>
        <p:nvGrpSpPr>
          <p:cNvPr id="5164" name="Grupo 5163">
            <a:extLst>
              <a:ext uri="{FF2B5EF4-FFF2-40B4-BE49-F238E27FC236}">
                <a16:creationId xmlns:a16="http://schemas.microsoft.com/office/drawing/2014/main" id="{528A9A9E-BC6D-A135-9189-037010E74A3C}"/>
              </a:ext>
            </a:extLst>
          </p:cNvPr>
          <p:cNvGrpSpPr/>
          <p:nvPr/>
        </p:nvGrpSpPr>
        <p:grpSpPr>
          <a:xfrm>
            <a:off x="5037897" y="2752239"/>
            <a:ext cx="464188" cy="486587"/>
            <a:chOff x="5269991" y="830189"/>
            <a:chExt cx="464188" cy="486587"/>
          </a:xfrm>
          <a:solidFill>
            <a:schemeClr val="bg1"/>
          </a:solidFill>
        </p:grpSpPr>
        <p:sp>
          <p:nvSpPr>
            <p:cNvPr id="5140" name="Freeform 129">
              <a:extLst>
                <a:ext uri="{FF2B5EF4-FFF2-40B4-BE49-F238E27FC236}">
                  <a16:creationId xmlns:a16="http://schemas.microsoft.com/office/drawing/2014/main" id="{36CA854B-57FD-CC9E-B097-F112DAC58FB5}"/>
                </a:ext>
              </a:extLst>
            </p:cNvPr>
            <p:cNvSpPr>
              <a:spLocks noEditPoints="1"/>
            </p:cNvSpPr>
            <p:nvPr/>
          </p:nvSpPr>
          <p:spPr bwMode="auto">
            <a:xfrm>
              <a:off x="5335948" y="897390"/>
              <a:ext cx="331030" cy="331029"/>
            </a:xfrm>
            <a:custGeom>
              <a:avLst/>
              <a:gdLst>
                <a:gd name="T0" fmla="*/ 90 w 180"/>
                <a:gd name="T1" fmla="*/ 180 h 180"/>
                <a:gd name="T2" fmla="*/ 0 w 180"/>
                <a:gd name="T3" fmla="*/ 90 h 180"/>
                <a:gd name="T4" fmla="*/ 90 w 180"/>
                <a:gd name="T5" fmla="*/ 0 h 180"/>
                <a:gd name="T6" fmla="*/ 180 w 180"/>
                <a:gd name="T7" fmla="*/ 90 h 180"/>
                <a:gd name="T8" fmla="*/ 90 w 180"/>
                <a:gd name="T9" fmla="*/ 180 h 180"/>
                <a:gd name="T10" fmla="*/ 90 w 180"/>
                <a:gd name="T11" fmla="*/ 12 h 180"/>
                <a:gd name="T12" fmla="*/ 12 w 180"/>
                <a:gd name="T13" fmla="*/ 90 h 180"/>
                <a:gd name="T14" fmla="*/ 90 w 180"/>
                <a:gd name="T15" fmla="*/ 168 h 180"/>
                <a:gd name="T16" fmla="*/ 168 w 180"/>
                <a:gd name="T17" fmla="*/ 90 h 180"/>
                <a:gd name="T18" fmla="*/ 90 w 180"/>
                <a:gd name="T19"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180">
                  <a:moveTo>
                    <a:pt x="90" y="180"/>
                  </a:moveTo>
                  <a:cubicBezTo>
                    <a:pt x="40" y="180"/>
                    <a:pt x="0" y="139"/>
                    <a:pt x="0" y="90"/>
                  </a:cubicBezTo>
                  <a:cubicBezTo>
                    <a:pt x="0" y="40"/>
                    <a:pt x="40" y="0"/>
                    <a:pt x="90" y="0"/>
                  </a:cubicBezTo>
                  <a:cubicBezTo>
                    <a:pt x="139" y="0"/>
                    <a:pt x="180" y="40"/>
                    <a:pt x="180" y="90"/>
                  </a:cubicBezTo>
                  <a:cubicBezTo>
                    <a:pt x="180" y="139"/>
                    <a:pt x="139" y="180"/>
                    <a:pt x="90" y="180"/>
                  </a:cubicBezTo>
                  <a:close/>
                  <a:moveTo>
                    <a:pt x="90" y="12"/>
                  </a:moveTo>
                  <a:cubicBezTo>
                    <a:pt x="47" y="12"/>
                    <a:pt x="12" y="47"/>
                    <a:pt x="12" y="90"/>
                  </a:cubicBezTo>
                  <a:cubicBezTo>
                    <a:pt x="12" y="133"/>
                    <a:pt x="47" y="168"/>
                    <a:pt x="90" y="168"/>
                  </a:cubicBezTo>
                  <a:cubicBezTo>
                    <a:pt x="133" y="168"/>
                    <a:pt x="168" y="133"/>
                    <a:pt x="168" y="90"/>
                  </a:cubicBezTo>
                  <a:cubicBezTo>
                    <a:pt x="168" y="47"/>
                    <a:pt x="13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1" name="Freeform 130">
              <a:extLst>
                <a:ext uri="{FF2B5EF4-FFF2-40B4-BE49-F238E27FC236}">
                  <a16:creationId xmlns:a16="http://schemas.microsoft.com/office/drawing/2014/main" id="{6A0DEA12-EA5B-E50A-4899-E5F153373446}"/>
                </a:ext>
              </a:extLst>
            </p:cNvPr>
            <p:cNvSpPr>
              <a:spLocks/>
            </p:cNvSpPr>
            <p:nvPr/>
          </p:nvSpPr>
          <p:spPr bwMode="auto">
            <a:xfrm>
              <a:off x="5424306" y="1206018"/>
              <a:ext cx="154315" cy="67201"/>
            </a:xfrm>
            <a:custGeom>
              <a:avLst/>
              <a:gdLst>
                <a:gd name="T0" fmla="*/ 78 w 84"/>
                <a:gd name="T1" fmla="*/ 36 h 36"/>
                <a:gd name="T2" fmla="*/ 6 w 84"/>
                <a:gd name="T3" fmla="*/ 36 h 36"/>
                <a:gd name="T4" fmla="*/ 0 w 84"/>
                <a:gd name="T5" fmla="*/ 30 h 36"/>
                <a:gd name="T6" fmla="*/ 0 w 84"/>
                <a:gd name="T7" fmla="*/ 0 h 36"/>
                <a:gd name="T8" fmla="*/ 12 w 84"/>
                <a:gd name="T9" fmla="*/ 0 h 36"/>
                <a:gd name="T10" fmla="*/ 12 w 84"/>
                <a:gd name="T11" fmla="*/ 24 h 36"/>
                <a:gd name="T12" fmla="*/ 72 w 84"/>
                <a:gd name="T13" fmla="*/ 24 h 36"/>
                <a:gd name="T14" fmla="*/ 72 w 84"/>
                <a:gd name="T15" fmla="*/ 0 h 36"/>
                <a:gd name="T16" fmla="*/ 84 w 84"/>
                <a:gd name="T17" fmla="*/ 0 h 36"/>
                <a:gd name="T18" fmla="*/ 84 w 84"/>
                <a:gd name="T19" fmla="*/ 30 h 36"/>
                <a:gd name="T20" fmla="*/ 78 w 84"/>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36">
                  <a:moveTo>
                    <a:pt x="78" y="36"/>
                  </a:moveTo>
                  <a:cubicBezTo>
                    <a:pt x="6" y="36"/>
                    <a:pt x="6" y="36"/>
                    <a:pt x="6" y="36"/>
                  </a:cubicBezTo>
                  <a:cubicBezTo>
                    <a:pt x="2" y="36"/>
                    <a:pt x="0" y="33"/>
                    <a:pt x="0" y="30"/>
                  </a:cubicBezTo>
                  <a:cubicBezTo>
                    <a:pt x="0" y="0"/>
                    <a:pt x="0" y="0"/>
                    <a:pt x="0" y="0"/>
                  </a:cubicBezTo>
                  <a:cubicBezTo>
                    <a:pt x="12" y="0"/>
                    <a:pt x="12" y="0"/>
                    <a:pt x="12" y="0"/>
                  </a:cubicBezTo>
                  <a:cubicBezTo>
                    <a:pt x="12" y="24"/>
                    <a:pt x="12" y="24"/>
                    <a:pt x="12" y="24"/>
                  </a:cubicBezTo>
                  <a:cubicBezTo>
                    <a:pt x="72" y="24"/>
                    <a:pt x="72" y="24"/>
                    <a:pt x="72" y="24"/>
                  </a:cubicBezTo>
                  <a:cubicBezTo>
                    <a:pt x="72" y="0"/>
                    <a:pt x="72" y="0"/>
                    <a:pt x="72" y="0"/>
                  </a:cubicBezTo>
                  <a:cubicBezTo>
                    <a:pt x="84" y="0"/>
                    <a:pt x="84" y="0"/>
                    <a:pt x="84" y="0"/>
                  </a:cubicBezTo>
                  <a:cubicBezTo>
                    <a:pt x="84" y="30"/>
                    <a:pt x="84" y="30"/>
                    <a:pt x="84" y="30"/>
                  </a:cubicBezTo>
                  <a:cubicBezTo>
                    <a:pt x="84" y="33"/>
                    <a:pt x="81" y="36"/>
                    <a:pt x="7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2" name="Freeform 131">
              <a:extLst>
                <a:ext uri="{FF2B5EF4-FFF2-40B4-BE49-F238E27FC236}">
                  <a16:creationId xmlns:a16="http://schemas.microsoft.com/office/drawing/2014/main" id="{7811979D-D9D6-F88A-FFAD-37C1B5FFA7EA}"/>
                </a:ext>
              </a:extLst>
            </p:cNvPr>
            <p:cNvSpPr>
              <a:spLocks noEditPoints="1"/>
            </p:cNvSpPr>
            <p:nvPr/>
          </p:nvSpPr>
          <p:spPr bwMode="auto">
            <a:xfrm>
              <a:off x="5446706" y="1250819"/>
              <a:ext cx="109514" cy="65957"/>
            </a:xfrm>
            <a:custGeom>
              <a:avLst/>
              <a:gdLst>
                <a:gd name="T0" fmla="*/ 54 w 60"/>
                <a:gd name="T1" fmla="*/ 36 h 36"/>
                <a:gd name="T2" fmla="*/ 6 w 60"/>
                <a:gd name="T3" fmla="*/ 36 h 36"/>
                <a:gd name="T4" fmla="*/ 0 w 60"/>
                <a:gd name="T5" fmla="*/ 30 h 36"/>
                <a:gd name="T6" fmla="*/ 0 w 60"/>
                <a:gd name="T7" fmla="*/ 6 h 36"/>
                <a:gd name="T8" fmla="*/ 6 w 60"/>
                <a:gd name="T9" fmla="*/ 0 h 36"/>
                <a:gd name="T10" fmla="*/ 54 w 60"/>
                <a:gd name="T11" fmla="*/ 0 h 36"/>
                <a:gd name="T12" fmla="*/ 60 w 60"/>
                <a:gd name="T13" fmla="*/ 6 h 36"/>
                <a:gd name="T14" fmla="*/ 60 w 60"/>
                <a:gd name="T15" fmla="*/ 30 h 36"/>
                <a:gd name="T16" fmla="*/ 54 w 60"/>
                <a:gd name="T17" fmla="*/ 36 h 36"/>
                <a:gd name="T18" fmla="*/ 12 w 60"/>
                <a:gd name="T19" fmla="*/ 24 h 36"/>
                <a:gd name="T20" fmla="*/ 48 w 60"/>
                <a:gd name="T21" fmla="*/ 24 h 36"/>
                <a:gd name="T22" fmla="*/ 48 w 60"/>
                <a:gd name="T23" fmla="*/ 12 h 36"/>
                <a:gd name="T24" fmla="*/ 12 w 60"/>
                <a:gd name="T25" fmla="*/ 12 h 36"/>
                <a:gd name="T26" fmla="*/ 12 w 60"/>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36">
                  <a:moveTo>
                    <a:pt x="54" y="36"/>
                  </a:moveTo>
                  <a:cubicBezTo>
                    <a:pt x="6" y="36"/>
                    <a:pt x="6" y="36"/>
                    <a:pt x="6" y="36"/>
                  </a:cubicBezTo>
                  <a:cubicBezTo>
                    <a:pt x="2" y="36"/>
                    <a:pt x="0" y="33"/>
                    <a:pt x="0" y="30"/>
                  </a:cubicBezTo>
                  <a:cubicBezTo>
                    <a:pt x="0" y="6"/>
                    <a:pt x="0" y="6"/>
                    <a:pt x="0" y="6"/>
                  </a:cubicBezTo>
                  <a:cubicBezTo>
                    <a:pt x="0" y="3"/>
                    <a:pt x="2" y="0"/>
                    <a:pt x="6" y="0"/>
                  </a:cubicBezTo>
                  <a:cubicBezTo>
                    <a:pt x="54" y="0"/>
                    <a:pt x="54" y="0"/>
                    <a:pt x="54" y="0"/>
                  </a:cubicBezTo>
                  <a:cubicBezTo>
                    <a:pt x="57" y="0"/>
                    <a:pt x="60" y="3"/>
                    <a:pt x="60" y="6"/>
                  </a:cubicBezTo>
                  <a:cubicBezTo>
                    <a:pt x="60" y="30"/>
                    <a:pt x="60" y="30"/>
                    <a:pt x="60" y="30"/>
                  </a:cubicBezTo>
                  <a:cubicBezTo>
                    <a:pt x="60" y="33"/>
                    <a:pt x="57" y="36"/>
                    <a:pt x="54" y="36"/>
                  </a:cubicBezTo>
                  <a:close/>
                  <a:moveTo>
                    <a:pt x="12" y="24"/>
                  </a:moveTo>
                  <a:cubicBezTo>
                    <a:pt x="48" y="24"/>
                    <a:pt x="48" y="24"/>
                    <a:pt x="48" y="24"/>
                  </a:cubicBezTo>
                  <a:cubicBezTo>
                    <a:pt x="48" y="12"/>
                    <a:pt x="48" y="12"/>
                    <a:pt x="48"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4" name="Freeform 133">
              <a:extLst>
                <a:ext uri="{FF2B5EF4-FFF2-40B4-BE49-F238E27FC236}">
                  <a16:creationId xmlns:a16="http://schemas.microsoft.com/office/drawing/2014/main" id="{106DAAC3-650E-D429-64F0-9C4F2A8BDD9F}"/>
                </a:ext>
              </a:extLst>
            </p:cNvPr>
            <p:cNvSpPr>
              <a:spLocks/>
            </p:cNvSpPr>
            <p:nvPr/>
          </p:nvSpPr>
          <p:spPr bwMode="auto">
            <a:xfrm>
              <a:off x="5490263" y="830189"/>
              <a:ext cx="22400" cy="44801"/>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2" y="24"/>
                    <a:pt x="0" y="21"/>
                    <a:pt x="0" y="18"/>
                  </a:cubicBezTo>
                  <a:cubicBezTo>
                    <a:pt x="0" y="6"/>
                    <a:pt x="0" y="6"/>
                    <a:pt x="0" y="6"/>
                  </a:cubicBezTo>
                  <a:cubicBezTo>
                    <a:pt x="0" y="3"/>
                    <a:pt x="2" y="0"/>
                    <a:pt x="6" y="0"/>
                  </a:cubicBezTo>
                  <a:cubicBezTo>
                    <a:pt x="9" y="0"/>
                    <a:pt x="12" y="3"/>
                    <a:pt x="12" y="6"/>
                  </a:cubicBezTo>
                  <a:cubicBezTo>
                    <a:pt x="12" y="18"/>
                    <a:pt x="12" y="18"/>
                    <a:pt x="12" y="18"/>
                  </a:cubicBezTo>
                  <a:cubicBezTo>
                    <a:pt x="12" y="21"/>
                    <a:pt x="9" y="2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5" name="Freeform 134">
              <a:extLst>
                <a:ext uri="{FF2B5EF4-FFF2-40B4-BE49-F238E27FC236}">
                  <a16:creationId xmlns:a16="http://schemas.microsoft.com/office/drawing/2014/main" id="{AE789E47-C0BF-7D37-39F5-710FA8B3DF09}"/>
                </a:ext>
              </a:extLst>
            </p:cNvPr>
            <p:cNvSpPr>
              <a:spLocks/>
            </p:cNvSpPr>
            <p:nvPr/>
          </p:nvSpPr>
          <p:spPr bwMode="auto">
            <a:xfrm>
              <a:off x="5628399" y="893657"/>
              <a:ext cx="41068" cy="38579"/>
            </a:xfrm>
            <a:custGeom>
              <a:avLst/>
              <a:gdLst>
                <a:gd name="T0" fmla="*/ 7 w 22"/>
                <a:gd name="T1" fmla="*/ 21 h 21"/>
                <a:gd name="T2" fmla="*/ 3 w 22"/>
                <a:gd name="T3" fmla="*/ 20 h 21"/>
                <a:gd name="T4" fmla="*/ 3 w 22"/>
                <a:gd name="T5" fmla="*/ 11 h 21"/>
                <a:gd name="T6" fmla="*/ 11 w 22"/>
                <a:gd name="T7" fmla="*/ 3 h 21"/>
                <a:gd name="T8" fmla="*/ 20 w 22"/>
                <a:gd name="T9" fmla="*/ 3 h 21"/>
                <a:gd name="T10" fmla="*/ 20 w 22"/>
                <a:gd name="T11" fmla="*/ 11 h 21"/>
                <a:gd name="T12" fmla="*/ 11 w 22"/>
                <a:gd name="T13" fmla="*/ 20 h 21"/>
                <a:gd name="T14" fmla="*/ 7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7" y="21"/>
                  </a:moveTo>
                  <a:cubicBezTo>
                    <a:pt x="5" y="21"/>
                    <a:pt x="4" y="21"/>
                    <a:pt x="3" y="20"/>
                  </a:cubicBezTo>
                  <a:cubicBezTo>
                    <a:pt x="0" y="17"/>
                    <a:pt x="0" y="14"/>
                    <a:pt x="3" y="11"/>
                  </a:cubicBezTo>
                  <a:cubicBezTo>
                    <a:pt x="11" y="3"/>
                    <a:pt x="11" y="3"/>
                    <a:pt x="11" y="3"/>
                  </a:cubicBezTo>
                  <a:cubicBezTo>
                    <a:pt x="14" y="0"/>
                    <a:pt x="17" y="0"/>
                    <a:pt x="20" y="3"/>
                  </a:cubicBezTo>
                  <a:cubicBezTo>
                    <a:pt x="22" y="5"/>
                    <a:pt x="22" y="9"/>
                    <a:pt x="20" y="11"/>
                  </a:cubicBezTo>
                  <a:cubicBezTo>
                    <a:pt x="11" y="20"/>
                    <a:pt x="11" y="20"/>
                    <a:pt x="11" y="20"/>
                  </a:cubicBezTo>
                  <a:cubicBezTo>
                    <a:pt x="10" y="21"/>
                    <a:pt x="9" y="21"/>
                    <a:pt x="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6" name="Freeform 135">
              <a:extLst>
                <a:ext uri="{FF2B5EF4-FFF2-40B4-BE49-F238E27FC236}">
                  <a16:creationId xmlns:a16="http://schemas.microsoft.com/office/drawing/2014/main" id="{828BC1BC-4C99-ECE1-992F-27F26026E070}"/>
                </a:ext>
              </a:extLst>
            </p:cNvPr>
            <p:cNvSpPr>
              <a:spLocks/>
            </p:cNvSpPr>
            <p:nvPr/>
          </p:nvSpPr>
          <p:spPr bwMode="auto">
            <a:xfrm>
              <a:off x="5689378" y="1051704"/>
              <a:ext cx="44801" cy="22400"/>
            </a:xfrm>
            <a:custGeom>
              <a:avLst/>
              <a:gdLst>
                <a:gd name="T0" fmla="*/ 18 w 24"/>
                <a:gd name="T1" fmla="*/ 12 h 12"/>
                <a:gd name="T2" fmla="*/ 6 w 24"/>
                <a:gd name="T3" fmla="*/ 12 h 12"/>
                <a:gd name="T4" fmla="*/ 0 w 24"/>
                <a:gd name="T5" fmla="*/ 6 h 12"/>
                <a:gd name="T6" fmla="*/ 6 w 24"/>
                <a:gd name="T7" fmla="*/ 0 h 12"/>
                <a:gd name="T8" fmla="*/ 18 w 24"/>
                <a:gd name="T9" fmla="*/ 0 h 12"/>
                <a:gd name="T10" fmla="*/ 24 w 24"/>
                <a:gd name="T11" fmla="*/ 6 h 12"/>
                <a:gd name="T12" fmla="*/ 18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12"/>
                  </a:moveTo>
                  <a:cubicBezTo>
                    <a:pt x="6" y="12"/>
                    <a:pt x="6" y="12"/>
                    <a:pt x="6" y="12"/>
                  </a:cubicBezTo>
                  <a:cubicBezTo>
                    <a:pt x="2" y="12"/>
                    <a:pt x="0" y="9"/>
                    <a:pt x="0" y="6"/>
                  </a:cubicBezTo>
                  <a:cubicBezTo>
                    <a:pt x="0" y="3"/>
                    <a:pt x="2" y="0"/>
                    <a:pt x="6" y="0"/>
                  </a:cubicBezTo>
                  <a:cubicBezTo>
                    <a:pt x="18" y="0"/>
                    <a:pt x="18" y="0"/>
                    <a:pt x="18" y="0"/>
                  </a:cubicBezTo>
                  <a:cubicBezTo>
                    <a:pt x="21" y="0"/>
                    <a:pt x="24" y="3"/>
                    <a:pt x="24" y="6"/>
                  </a:cubicBezTo>
                  <a:cubicBezTo>
                    <a:pt x="24" y="9"/>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7" name="Freeform 136">
              <a:extLst>
                <a:ext uri="{FF2B5EF4-FFF2-40B4-BE49-F238E27FC236}">
                  <a16:creationId xmlns:a16="http://schemas.microsoft.com/office/drawing/2014/main" id="{A2E4B48B-26CF-9695-F96E-523264DA911C}"/>
                </a:ext>
              </a:extLst>
            </p:cNvPr>
            <p:cNvSpPr>
              <a:spLocks/>
            </p:cNvSpPr>
            <p:nvPr/>
          </p:nvSpPr>
          <p:spPr bwMode="auto">
            <a:xfrm>
              <a:off x="5628399" y="1191085"/>
              <a:ext cx="41068" cy="38579"/>
            </a:xfrm>
            <a:custGeom>
              <a:avLst/>
              <a:gdLst>
                <a:gd name="T0" fmla="*/ 15 w 22"/>
                <a:gd name="T1" fmla="*/ 21 h 21"/>
                <a:gd name="T2" fmla="*/ 11 w 22"/>
                <a:gd name="T3" fmla="*/ 19 h 21"/>
                <a:gd name="T4" fmla="*/ 3 w 22"/>
                <a:gd name="T5" fmla="*/ 10 h 21"/>
                <a:gd name="T6" fmla="*/ 3 w 22"/>
                <a:gd name="T7" fmla="*/ 2 h 21"/>
                <a:gd name="T8" fmla="*/ 11 w 22"/>
                <a:gd name="T9" fmla="*/ 2 h 21"/>
                <a:gd name="T10" fmla="*/ 20 w 22"/>
                <a:gd name="T11" fmla="*/ 10 h 21"/>
                <a:gd name="T12" fmla="*/ 20 w 22"/>
                <a:gd name="T13" fmla="*/ 19 h 21"/>
                <a:gd name="T14" fmla="*/ 15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15" y="21"/>
                  </a:moveTo>
                  <a:cubicBezTo>
                    <a:pt x="14" y="21"/>
                    <a:pt x="12" y="20"/>
                    <a:pt x="11" y="19"/>
                  </a:cubicBezTo>
                  <a:cubicBezTo>
                    <a:pt x="3" y="10"/>
                    <a:pt x="3" y="10"/>
                    <a:pt x="3" y="10"/>
                  </a:cubicBezTo>
                  <a:cubicBezTo>
                    <a:pt x="0" y="8"/>
                    <a:pt x="0" y="4"/>
                    <a:pt x="3" y="2"/>
                  </a:cubicBezTo>
                  <a:cubicBezTo>
                    <a:pt x="5" y="0"/>
                    <a:pt x="9" y="0"/>
                    <a:pt x="11" y="2"/>
                  </a:cubicBezTo>
                  <a:cubicBezTo>
                    <a:pt x="20" y="10"/>
                    <a:pt x="20" y="10"/>
                    <a:pt x="20" y="10"/>
                  </a:cubicBezTo>
                  <a:cubicBezTo>
                    <a:pt x="22" y="13"/>
                    <a:pt x="22" y="17"/>
                    <a:pt x="20" y="19"/>
                  </a:cubicBezTo>
                  <a:cubicBezTo>
                    <a:pt x="19" y="20"/>
                    <a:pt x="17" y="21"/>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8" name="Freeform 137">
              <a:extLst>
                <a:ext uri="{FF2B5EF4-FFF2-40B4-BE49-F238E27FC236}">
                  <a16:creationId xmlns:a16="http://schemas.microsoft.com/office/drawing/2014/main" id="{6ED6B429-CD1A-654D-C93D-081002CABED9}"/>
                </a:ext>
              </a:extLst>
            </p:cNvPr>
            <p:cNvSpPr>
              <a:spLocks/>
            </p:cNvSpPr>
            <p:nvPr/>
          </p:nvSpPr>
          <p:spPr bwMode="auto">
            <a:xfrm>
              <a:off x="5332215" y="893657"/>
              <a:ext cx="39823" cy="38579"/>
            </a:xfrm>
            <a:custGeom>
              <a:avLst/>
              <a:gdLst>
                <a:gd name="T0" fmla="*/ 15 w 22"/>
                <a:gd name="T1" fmla="*/ 21 h 21"/>
                <a:gd name="T2" fmla="*/ 11 w 22"/>
                <a:gd name="T3" fmla="*/ 20 h 21"/>
                <a:gd name="T4" fmla="*/ 3 w 22"/>
                <a:gd name="T5" fmla="*/ 11 h 21"/>
                <a:gd name="T6" fmla="*/ 3 w 22"/>
                <a:gd name="T7" fmla="*/ 3 h 21"/>
                <a:gd name="T8" fmla="*/ 11 w 22"/>
                <a:gd name="T9" fmla="*/ 3 h 21"/>
                <a:gd name="T10" fmla="*/ 20 w 22"/>
                <a:gd name="T11" fmla="*/ 11 h 21"/>
                <a:gd name="T12" fmla="*/ 20 w 22"/>
                <a:gd name="T13" fmla="*/ 20 h 21"/>
                <a:gd name="T14" fmla="*/ 15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15" y="21"/>
                  </a:moveTo>
                  <a:cubicBezTo>
                    <a:pt x="14" y="21"/>
                    <a:pt x="12" y="21"/>
                    <a:pt x="11" y="20"/>
                  </a:cubicBezTo>
                  <a:cubicBezTo>
                    <a:pt x="3" y="11"/>
                    <a:pt x="3" y="11"/>
                    <a:pt x="3" y="11"/>
                  </a:cubicBezTo>
                  <a:cubicBezTo>
                    <a:pt x="0" y="9"/>
                    <a:pt x="0" y="5"/>
                    <a:pt x="3" y="3"/>
                  </a:cubicBezTo>
                  <a:cubicBezTo>
                    <a:pt x="5" y="0"/>
                    <a:pt x="9" y="0"/>
                    <a:pt x="11" y="3"/>
                  </a:cubicBezTo>
                  <a:cubicBezTo>
                    <a:pt x="20" y="11"/>
                    <a:pt x="20" y="11"/>
                    <a:pt x="20" y="11"/>
                  </a:cubicBezTo>
                  <a:cubicBezTo>
                    <a:pt x="22" y="14"/>
                    <a:pt x="22" y="17"/>
                    <a:pt x="20" y="20"/>
                  </a:cubicBezTo>
                  <a:cubicBezTo>
                    <a:pt x="18" y="21"/>
                    <a:pt x="17" y="21"/>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9" name="Freeform 138">
              <a:extLst>
                <a:ext uri="{FF2B5EF4-FFF2-40B4-BE49-F238E27FC236}">
                  <a16:creationId xmlns:a16="http://schemas.microsoft.com/office/drawing/2014/main" id="{2B86F58B-CEE9-DE24-34AF-DAF497F7AA98}"/>
                </a:ext>
              </a:extLst>
            </p:cNvPr>
            <p:cNvSpPr>
              <a:spLocks/>
            </p:cNvSpPr>
            <p:nvPr/>
          </p:nvSpPr>
          <p:spPr bwMode="auto">
            <a:xfrm>
              <a:off x="5269991" y="1051704"/>
              <a:ext cx="43557" cy="22400"/>
            </a:xfrm>
            <a:custGeom>
              <a:avLst/>
              <a:gdLst>
                <a:gd name="T0" fmla="*/ 18 w 24"/>
                <a:gd name="T1" fmla="*/ 12 h 12"/>
                <a:gd name="T2" fmla="*/ 6 w 24"/>
                <a:gd name="T3" fmla="*/ 12 h 12"/>
                <a:gd name="T4" fmla="*/ 0 w 24"/>
                <a:gd name="T5" fmla="*/ 6 h 12"/>
                <a:gd name="T6" fmla="*/ 6 w 24"/>
                <a:gd name="T7" fmla="*/ 0 h 12"/>
                <a:gd name="T8" fmla="*/ 18 w 24"/>
                <a:gd name="T9" fmla="*/ 0 h 12"/>
                <a:gd name="T10" fmla="*/ 24 w 24"/>
                <a:gd name="T11" fmla="*/ 6 h 12"/>
                <a:gd name="T12" fmla="*/ 18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12"/>
                  </a:moveTo>
                  <a:cubicBezTo>
                    <a:pt x="6" y="12"/>
                    <a:pt x="6" y="12"/>
                    <a:pt x="6" y="12"/>
                  </a:cubicBezTo>
                  <a:cubicBezTo>
                    <a:pt x="2" y="12"/>
                    <a:pt x="0" y="9"/>
                    <a:pt x="0" y="6"/>
                  </a:cubicBezTo>
                  <a:cubicBezTo>
                    <a:pt x="0" y="3"/>
                    <a:pt x="2" y="0"/>
                    <a:pt x="6" y="0"/>
                  </a:cubicBezTo>
                  <a:cubicBezTo>
                    <a:pt x="18" y="0"/>
                    <a:pt x="18" y="0"/>
                    <a:pt x="18" y="0"/>
                  </a:cubicBezTo>
                  <a:cubicBezTo>
                    <a:pt x="21" y="0"/>
                    <a:pt x="24" y="3"/>
                    <a:pt x="24" y="6"/>
                  </a:cubicBezTo>
                  <a:cubicBezTo>
                    <a:pt x="24" y="9"/>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50" name="Freeform 139">
              <a:extLst>
                <a:ext uri="{FF2B5EF4-FFF2-40B4-BE49-F238E27FC236}">
                  <a16:creationId xmlns:a16="http://schemas.microsoft.com/office/drawing/2014/main" id="{7806D50C-6886-64A1-3EC9-E842B38283D6}"/>
                </a:ext>
              </a:extLst>
            </p:cNvPr>
            <p:cNvSpPr>
              <a:spLocks/>
            </p:cNvSpPr>
            <p:nvPr/>
          </p:nvSpPr>
          <p:spPr bwMode="auto">
            <a:xfrm>
              <a:off x="5332215" y="1191085"/>
              <a:ext cx="39823" cy="38579"/>
            </a:xfrm>
            <a:custGeom>
              <a:avLst/>
              <a:gdLst>
                <a:gd name="T0" fmla="*/ 7 w 22"/>
                <a:gd name="T1" fmla="*/ 21 h 21"/>
                <a:gd name="T2" fmla="*/ 3 w 22"/>
                <a:gd name="T3" fmla="*/ 19 h 21"/>
                <a:gd name="T4" fmla="*/ 3 w 22"/>
                <a:gd name="T5" fmla="*/ 10 h 21"/>
                <a:gd name="T6" fmla="*/ 11 w 22"/>
                <a:gd name="T7" fmla="*/ 2 h 21"/>
                <a:gd name="T8" fmla="*/ 20 w 22"/>
                <a:gd name="T9" fmla="*/ 2 h 21"/>
                <a:gd name="T10" fmla="*/ 20 w 22"/>
                <a:gd name="T11" fmla="*/ 10 h 21"/>
                <a:gd name="T12" fmla="*/ 11 w 22"/>
                <a:gd name="T13" fmla="*/ 19 h 21"/>
                <a:gd name="T14" fmla="*/ 7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7" y="21"/>
                  </a:moveTo>
                  <a:cubicBezTo>
                    <a:pt x="5" y="21"/>
                    <a:pt x="4" y="20"/>
                    <a:pt x="3" y="19"/>
                  </a:cubicBezTo>
                  <a:cubicBezTo>
                    <a:pt x="0" y="17"/>
                    <a:pt x="0" y="13"/>
                    <a:pt x="3" y="10"/>
                  </a:cubicBezTo>
                  <a:cubicBezTo>
                    <a:pt x="11" y="2"/>
                    <a:pt x="11" y="2"/>
                    <a:pt x="11" y="2"/>
                  </a:cubicBezTo>
                  <a:cubicBezTo>
                    <a:pt x="13" y="0"/>
                    <a:pt x="17" y="0"/>
                    <a:pt x="20" y="2"/>
                  </a:cubicBezTo>
                  <a:cubicBezTo>
                    <a:pt x="22" y="4"/>
                    <a:pt x="22" y="8"/>
                    <a:pt x="20" y="10"/>
                  </a:cubicBezTo>
                  <a:cubicBezTo>
                    <a:pt x="11" y="19"/>
                    <a:pt x="11" y="19"/>
                    <a:pt x="11" y="19"/>
                  </a:cubicBezTo>
                  <a:cubicBezTo>
                    <a:pt x="10" y="20"/>
                    <a:pt x="8" y="21"/>
                    <a:pt x="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grpSp>
          <p:nvGrpSpPr>
            <p:cNvPr id="5156" name="Group 19">
              <a:extLst>
                <a:ext uri="{FF2B5EF4-FFF2-40B4-BE49-F238E27FC236}">
                  <a16:creationId xmlns:a16="http://schemas.microsoft.com/office/drawing/2014/main" id="{E38749C2-67F9-844D-B553-AA0DC4D4C047}"/>
                </a:ext>
              </a:extLst>
            </p:cNvPr>
            <p:cNvGrpSpPr>
              <a:grpSpLocks noChangeAspect="1"/>
            </p:cNvGrpSpPr>
            <p:nvPr/>
          </p:nvGrpSpPr>
          <p:grpSpPr bwMode="auto">
            <a:xfrm>
              <a:off x="5464931" y="981348"/>
              <a:ext cx="73061" cy="154507"/>
              <a:chOff x="2894" y="927"/>
              <a:chExt cx="61" cy="129"/>
            </a:xfrm>
            <a:grpFill/>
          </p:grpSpPr>
          <p:sp>
            <p:nvSpPr>
              <p:cNvPr id="5158" name="Freeform 21">
                <a:extLst>
                  <a:ext uri="{FF2B5EF4-FFF2-40B4-BE49-F238E27FC236}">
                    <a16:creationId xmlns:a16="http://schemas.microsoft.com/office/drawing/2014/main" id="{3344C4D8-2E58-5AFF-D88E-25CD96DACC6F}"/>
                  </a:ext>
                </a:extLst>
              </p:cNvPr>
              <p:cNvSpPr>
                <a:spLocks/>
              </p:cNvSpPr>
              <p:nvPr/>
            </p:nvSpPr>
            <p:spPr bwMode="auto">
              <a:xfrm>
                <a:off x="2894" y="942"/>
                <a:ext cx="61" cy="100"/>
              </a:xfrm>
              <a:custGeom>
                <a:avLst/>
                <a:gdLst>
                  <a:gd name="T0" fmla="*/ 20 w 40"/>
                  <a:gd name="T1" fmla="*/ 67 h 67"/>
                  <a:gd name="T2" fmla="*/ 0 w 40"/>
                  <a:gd name="T3" fmla="*/ 47 h 67"/>
                  <a:gd name="T4" fmla="*/ 6 w 40"/>
                  <a:gd name="T5" fmla="*/ 41 h 67"/>
                  <a:gd name="T6" fmla="*/ 12 w 40"/>
                  <a:gd name="T7" fmla="*/ 47 h 67"/>
                  <a:gd name="T8" fmla="*/ 20 w 40"/>
                  <a:gd name="T9" fmla="*/ 55 h 67"/>
                  <a:gd name="T10" fmla="*/ 28 w 40"/>
                  <a:gd name="T11" fmla="*/ 47 h 67"/>
                  <a:gd name="T12" fmla="*/ 20 w 40"/>
                  <a:gd name="T13" fmla="*/ 39 h 67"/>
                  <a:gd name="T14" fmla="*/ 0 w 40"/>
                  <a:gd name="T15" fmla="*/ 19 h 67"/>
                  <a:gd name="T16" fmla="*/ 20 w 40"/>
                  <a:gd name="T17" fmla="*/ 0 h 67"/>
                  <a:gd name="T18" fmla="*/ 40 w 40"/>
                  <a:gd name="T19" fmla="*/ 19 h 67"/>
                  <a:gd name="T20" fmla="*/ 34 w 40"/>
                  <a:gd name="T21" fmla="*/ 25 h 67"/>
                  <a:gd name="T22" fmla="*/ 28 w 40"/>
                  <a:gd name="T23" fmla="*/ 19 h 67"/>
                  <a:gd name="T24" fmla="*/ 20 w 40"/>
                  <a:gd name="T25" fmla="*/ 12 h 67"/>
                  <a:gd name="T26" fmla="*/ 12 w 40"/>
                  <a:gd name="T27" fmla="*/ 19 h 67"/>
                  <a:gd name="T28" fmla="*/ 20 w 40"/>
                  <a:gd name="T29" fmla="*/ 27 h 67"/>
                  <a:gd name="T30" fmla="*/ 40 w 40"/>
                  <a:gd name="T31" fmla="*/ 47 h 67"/>
                  <a:gd name="T32" fmla="*/ 20 w 40"/>
                  <a:gd name="T33"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67">
                    <a:moveTo>
                      <a:pt x="20" y="67"/>
                    </a:moveTo>
                    <a:cubicBezTo>
                      <a:pt x="9" y="67"/>
                      <a:pt x="0" y="58"/>
                      <a:pt x="0" y="47"/>
                    </a:cubicBezTo>
                    <a:cubicBezTo>
                      <a:pt x="0" y="44"/>
                      <a:pt x="3" y="41"/>
                      <a:pt x="6" y="41"/>
                    </a:cubicBezTo>
                    <a:cubicBezTo>
                      <a:pt x="9" y="41"/>
                      <a:pt x="12" y="44"/>
                      <a:pt x="12" y="47"/>
                    </a:cubicBezTo>
                    <a:cubicBezTo>
                      <a:pt x="12" y="52"/>
                      <a:pt x="15" y="55"/>
                      <a:pt x="20" y="55"/>
                    </a:cubicBezTo>
                    <a:cubicBezTo>
                      <a:pt x="24" y="55"/>
                      <a:pt x="28" y="52"/>
                      <a:pt x="28" y="47"/>
                    </a:cubicBezTo>
                    <a:cubicBezTo>
                      <a:pt x="28" y="43"/>
                      <a:pt x="24" y="39"/>
                      <a:pt x="20" y="39"/>
                    </a:cubicBezTo>
                    <a:cubicBezTo>
                      <a:pt x="9" y="39"/>
                      <a:pt x="0" y="30"/>
                      <a:pt x="0" y="19"/>
                    </a:cubicBezTo>
                    <a:cubicBezTo>
                      <a:pt x="0" y="8"/>
                      <a:pt x="9" y="0"/>
                      <a:pt x="20" y="0"/>
                    </a:cubicBezTo>
                    <a:cubicBezTo>
                      <a:pt x="31" y="0"/>
                      <a:pt x="40" y="8"/>
                      <a:pt x="40" y="19"/>
                    </a:cubicBezTo>
                    <a:cubicBezTo>
                      <a:pt x="40" y="23"/>
                      <a:pt x="37" y="25"/>
                      <a:pt x="34" y="25"/>
                    </a:cubicBezTo>
                    <a:cubicBezTo>
                      <a:pt x="30" y="25"/>
                      <a:pt x="28" y="23"/>
                      <a:pt x="28" y="19"/>
                    </a:cubicBezTo>
                    <a:cubicBezTo>
                      <a:pt x="28" y="15"/>
                      <a:pt x="24" y="12"/>
                      <a:pt x="20" y="12"/>
                    </a:cubicBezTo>
                    <a:cubicBezTo>
                      <a:pt x="15" y="12"/>
                      <a:pt x="12" y="15"/>
                      <a:pt x="12" y="19"/>
                    </a:cubicBezTo>
                    <a:cubicBezTo>
                      <a:pt x="12" y="24"/>
                      <a:pt x="15" y="27"/>
                      <a:pt x="20" y="27"/>
                    </a:cubicBezTo>
                    <a:cubicBezTo>
                      <a:pt x="31" y="27"/>
                      <a:pt x="40" y="36"/>
                      <a:pt x="40" y="47"/>
                    </a:cubicBezTo>
                    <a:cubicBezTo>
                      <a:pt x="40" y="58"/>
                      <a:pt x="31" y="67"/>
                      <a:pt x="20"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59" name="Freeform 22">
                <a:extLst>
                  <a:ext uri="{FF2B5EF4-FFF2-40B4-BE49-F238E27FC236}">
                    <a16:creationId xmlns:a16="http://schemas.microsoft.com/office/drawing/2014/main" id="{6669B3F8-A45B-FF70-B701-1F49FD29C286}"/>
                  </a:ext>
                </a:extLst>
              </p:cNvPr>
              <p:cNvSpPr>
                <a:spLocks/>
              </p:cNvSpPr>
              <p:nvPr/>
            </p:nvSpPr>
            <p:spPr bwMode="auto">
              <a:xfrm>
                <a:off x="2916" y="1024"/>
                <a:ext cx="18" cy="32"/>
              </a:xfrm>
              <a:custGeom>
                <a:avLst/>
                <a:gdLst>
                  <a:gd name="T0" fmla="*/ 6 w 12"/>
                  <a:gd name="T1" fmla="*/ 21 h 21"/>
                  <a:gd name="T2" fmla="*/ 0 w 12"/>
                  <a:gd name="T3" fmla="*/ 15 h 21"/>
                  <a:gd name="T4" fmla="*/ 0 w 12"/>
                  <a:gd name="T5" fmla="*/ 6 h 21"/>
                  <a:gd name="T6" fmla="*/ 6 w 12"/>
                  <a:gd name="T7" fmla="*/ 0 h 21"/>
                  <a:gd name="T8" fmla="*/ 12 w 12"/>
                  <a:gd name="T9" fmla="*/ 6 h 21"/>
                  <a:gd name="T10" fmla="*/ 12 w 12"/>
                  <a:gd name="T11" fmla="*/ 15 h 21"/>
                  <a:gd name="T12" fmla="*/ 6 w 1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2" h="21">
                    <a:moveTo>
                      <a:pt x="6" y="21"/>
                    </a:moveTo>
                    <a:cubicBezTo>
                      <a:pt x="3" y="21"/>
                      <a:pt x="0" y="19"/>
                      <a:pt x="0" y="15"/>
                    </a:cubicBezTo>
                    <a:cubicBezTo>
                      <a:pt x="0" y="6"/>
                      <a:pt x="0" y="6"/>
                      <a:pt x="0" y="6"/>
                    </a:cubicBezTo>
                    <a:cubicBezTo>
                      <a:pt x="0" y="3"/>
                      <a:pt x="3" y="0"/>
                      <a:pt x="6" y="0"/>
                    </a:cubicBezTo>
                    <a:cubicBezTo>
                      <a:pt x="9" y="0"/>
                      <a:pt x="12" y="3"/>
                      <a:pt x="12" y="6"/>
                    </a:cubicBezTo>
                    <a:cubicBezTo>
                      <a:pt x="12" y="15"/>
                      <a:pt x="12" y="15"/>
                      <a:pt x="12" y="15"/>
                    </a:cubicBezTo>
                    <a:cubicBezTo>
                      <a:pt x="12" y="19"/>
                      <a:pt x="9" y="21"/>
                      <a:pt x="6"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60" name="Freeform 23">
                <a:extLst>
                  <a:ext uri="{FF2B5EF4-FFF2-40B4-BE49-F238E27FC236}">
                    <a16:creationId xmlns:a16="http://schemas.microsoft.com/office/drawing/2014/main" id="{AF320382-3ADB-5E85-DE0B-C0FDEDFF4949}"/>
                  </a:ext>
                </a:extLst>
              </p:cNvPr>
              <p:cNvSpPr>
                <a:spLocks/>
              </p:cNvSpPr>
              <p:nvPr/>
            </p:nvSpPr>
            <p:spPr bwMode="auto">
              <a:xfrm>
                <a:off x="2916" y="927"/>
                <a:ext cx="18" cy="33"/>
              </a:xfrm>
              <a:custGeom>
                <a:avLst/>
                <a:gdLst>
                  <a:gd name="T0" fmla="*/ 6 w 12"/>
                  <a:gd name="T1" fmla="*/ 22 h 22"/>
                  <a:gd name="T2" fmla="*/ 0 w 12"/>
                  <a:gd name="T3" fmla="*/ 16 h 22"/>
                  <a:gd name="T4" fmla="*/ 0 w 12"/>
                  <a:gd name="T5" fmla="*/ 6 h 22"/>
                  <a:gd name="T6" fmla="*/ 6 w 12"/>
                  <a:gd name="T7" fmla="*/ 0 h 22"/>
                  <a:gd name="T8" fmla="*/ 12 w 12"/>
                  <a:gd name="T9" fmla="*/ 6 h 22"/>
                  <a:gd name="T10" fmla="*/ 12 w 12"/>
                  <a:gd name="T11" fmla="*/ 16 h 22"/>
                  <a:gd name="T12" fmla="*/ 6 w 1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12" h="22">
                    <a:moveTo>
                      <a:pt x="6" y="22"/>
                    </a:moveTo>
                    <a:cubicBezTo>
                      <a:pt x="3" y="22"/>
                      <a:pt x="0" y="19"/>
                      <a:pt x="0" y="16"/>
                    </a:cubicBezTo>
                    <a:cubicBezTo>
                      <a:pt x="0" y="6"/>
                      <a:pt x="0" y="6"/>
                      <a:pt x="0" y="6"/>
                    </a:cubicBezTo>
                    <a:cubicBezTo>
                      <a:pt x="0" y="3"/>
                      <a:pt x="3" y="0"/>
                      <a:pt x="6" y="0"/>
                    </a:cubicBezTo>
                    <a:cubicBezTo>
                      <a:pt x="9" y="0"/>
                      <a:pt x="12" y="3"/>
                      <a:pt x="12" y="6"/>
                    </a:cubicBezTo>
                    <a:cubicBezTo>
                      <a:pt x="12" y="16"/>
                      <a:pt x="12" y="16"/>
                      <a:pt x="12" y="16"/>
                    </a:cubicBezTo>
                    <a:cubicBezTo>
                      <a:pt x="12" y="19"/>
                      <a:pt x="9"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grpSp>
      </p:grpSp>
      <p:sp>
        <p:nvSpPr>
          <p:cNvPr id="6" name="Slide Number Placeholder 2">
            <a:extLst>
              <a:ext uri="{FF2B5EF4-FFF2-40B4-BE49-F238E27FC236}">
                <a16:creationId xmlns:a16="http://schemas.microsoft.com/office/drawing/2014/main" id="{C2A4334C-030E-5D08-D52C-8935BDA8684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59</a:t>
            </a:fld>
            <a:endParaRPr lang="en-US" sz="1000" dirty="0">
              <a:solidFill>
                <a:srgbClr val="ADAFBB"/>
              </a:solidFill>
            </a:endParaRPr>
          </a:p>
        </p:txBody>
      </p:sp>
    </p:spTree>
    <p:extLst>
      <p:ext uri="{BB962C8B-B14F-4D97-AF65-F5344CB8AC3E}">
        <p14:creationId xmlns:p14="http://schemas.microsoft.com/office/powerpoint/2010/main" val="2716026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1" imgW="344" imgH="344" progId="TCLayout.ActiveDocument.1">
                  <p:embed/>
                </p:oleObj>
              </mc:Choice>
              <mc:Fallback>
                <p:oleObj name="think-cell Folie" r:id="rId11"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Project prioritization</a:t>
            </a:r>
            <a:br>
              <a:rPr lang="en-GB" sz="2400" kern="0" dirty="0"/>
            </a:br>
            <a:r>
              <a:rPr lang="en-GB" sz="2200" b="0" kern="0" dirty="0"/>
              <a:t>The focus should be on the project initiatives that have the greatest impact and require the lowest effort</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39" name="Rectangle 39">
            <a:extLst>
              <a:ext uri="{FF2B5EF4-FFF2-40B4-BE49-F238E27FC236}">
                <a16:creationId xmlns:a16="http://schemas.microsoft.com/office/drawing/2014/main" id="{77BF7716-E4CC-45BB-A96A-08CAB55A0504}"/>
              </a:ext>
            </a:extLst>
          </p:cNvPr>
          <p:cNvSpPr>
            <a:spLocks noChangeArrowheads="1"/>
          </p:cNvSpPr>
          <p:nvPr>
            <p:custDataLst>
              <p:tags r:id="rId2"/>
            </p:custDataLst>
          </p:nvPr>
        </p:nvSpPr>
        <p:spPr bwMode="auto">
          <a:xfrm>
            <a:off x="1624286" y="3721474"/>
            <a:ext cx="1128742" cy="456535"/>
          </a:xfrm>
          <a:prstGeom prst="rect">
            <a:avLst/>
          </a:prstGeom>
          <a:noFill/>
          <a:ln w="9525">
            <a:noFill/>
            <a:miter lim="800000"/>
            <a:headEnd/>
            <a:tailEnd/>
          </a:ln>
          <a:effectLst/>
        </p:spPr>
        <p:txBody>
          <a:bodyPr wrap="none" lIns="180975"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effectLst/>
                <a:uLnTx/>
                <a:uFillTx/>
              </a:rPr>
              <a:t>Impact</a:t>
            </a:r>
          </a:p>
        </p:txBody>
      </p:sp>
      <p:sp>
        <p:nvSpPr>
          <p:cNvPr id="40" name="Rectangle 40">
            <a:extLst>
              <a:ext uri="{FF2B5EF4-FFF2-40B4-BE49-F238E27FC236}">
                <a16:creationId xmlns:a16="http://schemas.microsoft.com/office/drawing/2014/main" id="{3B426556-05C0-42CE-8DB9-124DF9B75346}"/>
              </a:ext>
            </a:extLst>
          </p:cNvPr>
          <p:cNvSpPr>
            <a:spLocks noChangeArrowheads="1"/>
          </p:cNvSpPr>
          <p:nvPr>
            <p:custDataLst>
              <p:tags r:id="rId3"/>
            </p:custDataLst>
          </p:nvPr>
        </p:nvSpPr>
        <p:spPr bwMode="auto">
          <a:xfrm>
            <a:off x="5679907" y="5940220"/>
            <a:ext cx="998251" cy="456535"/>
          </a:xfrm>
          <a:prstGeom prst="rect">
            <a:avLst/>
          </a:prstGeom>
          <a:noFill/>
          <a:ln w="9525">
            <a:noFill/>
            <a:miter lim="800000"/>
            <a:headEnd/>
            <a:tailEnd/>
          </a:ln>
          <a:effectLst/>
        </p:spPr>
        <p:txBody>
          <a:bodyPr wrap="non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effectLst/>
                <a:uLnTx/>
                <a:uFillTx/>
              </a:rPr>
              <a:t>Effort</a:t>
            </a:r>
          </a:p>
        </p:txBody>
      </p:sp>
      <p:sp>
        <p:nvSpPr>
          <p:cNvPr id="41" name="Rectangle 38">
            <a:extLst>
              <a:ext uri="{FF2B5EF4-FFF2-40B4-BE49-F238E27FC236}">
                <a16:creationId xmlns:a16="http://schemas.microsoft.com/office/drawing/2014/main" id="{588C612C-CB65-4EDF-95E8-5C3DC44FF80B}"/>
              </a:ext>
            </a:extLst>
          </p:cNvPr>
          <p:cNvSpPr>
            <a:spLocks noChangeArrowheads="1"/>
          </p:cNvSpPr>
          <p:nvPr>
            <p:custDataLst>
              <p:tags r:id="rId4"/>
            </p:custDataLst>
          </p:nvPr>
        </p:nvSpPr>
        <p:spPr bwMode="gray">
          <a:xfrm>
            <a:off x="4262912" y="1908290"/>
            <a:ext cx="3708183" cy="307777"/>
          </a:xfrm>
          <a:prstGeom prst="rect">
            <a:avLst/>
          </a:prstGeom>
          <a:noFill/>
          <a:ln w="12700" cap="rnd" algn="ctr">
            <a:noFill/>
            <a:miter lim="800000"/>
            <a:headEnd/>
            <a:tailEnd/>
          </a:ln>
        </p:spPr>
        <p:txBody>
          <a:bodyPr wrap="square" lIns="72000" tIns="0" rIns="72000" bIns="0" anchor="ctr" anchorCtr="1">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1" i="0" u="none" strike="noStrike" kern="0" cap="none" spc="0" normalizeH="0" baseline="0" noProof="0" dirty="0">
                <a:ln>
                  <a:noFill/>
                </a:ln>
                <a:effectLst/>
                <a:uLnTx/>
                <a:uFillTx/>
              </a:rPr>
              <a:t>Prioritization matrix </a:t>
            </a:r>
          </a:p>
        </p:txBody>
      </p:sp>
      <p:sp>
        <p:nvSpPr>
          <p:cNvPr id="42" name="Rectangle 38">
            <a:extLst>
              <a:ext uri="{FF2B5EF4-FFF2-40B4-BE49-F238E27FC236}">
                <a16:creationId xmlns:a16="http://schemas.microsoft.com/office/drawing/2014/main" id="{CD02501C-3FD9-439E-A4CE-97AC12AF26B0}"/>
              </a:ext>
            </a:extLst>
          </p:cNvPr>
          <p:cNvSpPr>
            <a:spLocks noChangeArrowheads="1"/>
          </p:cNvSpPr>
          <p:nvPr>
            <p:custDataLst>
              <p:tags r:id="rId5"/>
            </p:custDataLst>
          </p:nvPr>
        </p:nvSpPr>
        <p:spPr bwMode="auto">
          <a:xfrm>
            <a:off x="7739463" y="5725808"/>
            <a:ext cx="523593"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Low</a:t>
            </a:r>
          </a:p>
        </p:txBody>
      </p:sp>
      <p:sp>
        <p:nvSpPr>
          <p:cNvPr id="43" name="Rectangle 38">
            <a:extLst>
              <a:ext uri="{FF2B5EF4-FFF2-40B4-BE49-F238E27FC236}">
                <a16:creationId xmlns:a16="http://schemas.microsoft.com/office/drawing/2014/main" id="{9189A66D-4CDE-45D3-A8CE-120CF9982D2B}"/>
              </a:ext>
            </a:extLst>
          </p:cNvPr>
          <p:cNvSpPr>
            <a:spLocks noChangeArrowheads="1"/>
          </p:cNvSpPr>
          <p:nvPr>
            <p:custDataLst>
              <p:tags r:id="rId6"/>
            </p:custDataLst>
          </p:nvPr>
        </p:nvSpPr>
        <p:spPr bwMode="auto">
          <a:xfrm>
            <a:off x="4262913" y="5717970"/>
            <a:ext cx="564371"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High</a:t>
            </a:r>
          </a:p>
        </p:txBody>
      </p:sp>
      <p:sp>
        <p:nvSpPr>
          <p:cNvPr id="44" name="Rectangle 38">
            <a:extLst>
              <a:ext uri="{FF2B5EF4-FFF2-40B4-BE49-F238E27FC236}">
                <a16:creationId xmlns:a16="http://schemas.microsoft.com/office/drawing/2014/main" id="{F6F5E6D7-A22E-48F4-9130-B455BD3143E4}"/>
              </a:ext>
            </a:extLst>
          </p:cNvPr>
          <p:cNvSpPr>
            <a:spLocks noChangeArrowheads="1"/>
          </p:cNvSpPr>
          <p:nvPr>
            <p:custDataLst>
              <p:tags r:id="rId7"/>
            </p:custDataLst>
          </p:nvPr>
        </p:nvSpPr>
        <p:spPr bwMode="auto">
          <a:xfrm>
            <a:off x="2321594" y="4624495"/>
            <a:ext cx="523593"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Low</a:t>
            </a:r>
          </a:p>
        </p:txBody>
      </p:sp>
      <p:sp>
        <p:nvSpPr>
          <p:cNvPr id="45" name="Rectangle 38">
            <a:extLst>
              <a:ext uri="{FF2B5EF4-FFF2-40B4-BE49-F238E27FC236}">
                <a16:creationId xmlns:a16="http://schemas.microsoft.com/office/drawing/2014/main" id="{CB6CE85F-CC10-481F-8446-AAFAF9538B3A}"/>
              </a:ext>
            </a:extLst>
          </p:cNvPr>
          <p:cNvSpPr>
            <a:spLocks noChangeArrowheads="1"/>
          </p:cNvSpPr>
          <p:nvPr>
            <p:custDataLst>
              <p:tags r:id="rId8"/>
            </p:custDataLst>
          </p:nvPr>
        </p:nvSpPr>
        <p:spPr bwMode="auto">
          <a:xfrm>
            <a:off x="2301204" y="2966569"/>
            <a:ext cx="564371"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High</a:t>
            </a:r>
          </a:p>
        </p:txBody>
      </p:sp>
      <p:sp>
        <p:nvSpPr>
          <p:cNvPr id="46" name="Rectangle 45">
            <a:extLst>
              <a:ext uri="{FF2B5EF4-FFF2-40B4-BE49-F238E27FC236}">
                <a16:creationId xmlns:a16="http://schemas.microsoft.com/office/drawing/2014/main" id="{F5350A74-F832-4786-AC3A-C3E1408947E8}"/>
              </a:ext>
            </a:extLst>
          </p:cNvPr>
          <p:cNvSpPr/>
          <p:nvPr/>
        </p:nvSpPr>
        <p:spPr bwMode="auto">
          <a:xfrm>
            <a:off x="2901475" y="2291741"/>
            <a:ext cx="3287247" cy="1658075"/>
          </a:xfrm>
          <a:prstGeom prst="rect">
            <a:avLst/>
          </a:prstGeom>
          <a:solidFill>
            <a:srgbClr val="FFFFFF"/>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Longer term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(actively work to reduce required effort)</a:t>
            </a:r>
          </a:p>
        </p:txBody>
      </p:sp>
      <p:sp>
        <p:nvSpPr>
          <p:cNvPr id="47" name="Rectangle 46">
            <a:extLst>
              <a:ext uri="{FF2B5EF4-FFF2-40B4-BE49-F238E27FC236}">
                <a16:creationId xmlns:a16="http://schemas.microsoft.com/office/drawing/2014/main" id="{75B0660F-9007-45EB-B48F-4147D7445E71}"/>
              </a:ext>
            </a:extLst>
          </p:cNvPr>
          <p:cNvSpPr/>
          <p:nvPr/>
        </p:nvSpPr>
        <p:spPr bwMode="auto">
          <a:xfrm>
            <a:off x="6179032" y="2291741"/>
            <a:ext cx="3287247" cy="1658075"/>
          </a:xfrm>
          <a:prstGeom prst="rect">
            <a:avLst/>
          </a:prstGeom>
          <a:solidFill>
            <a:srgbClr val="3C8A2E">
              <a:lumMod val="20000"/>
              <a:lumOff val="80000"/>
            </a:srgbClr>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Initiatives to be prioritized</a:t>
            </a:r>
          </a:p>
        </p:txBody>
      </p:sp>
      <p:sp>
        <p:nvSpPr>
          <p:cNvPr id="48" name="Rectangle 47">
            <a:extLst>
              <a:ext uri="{FF2B5EF4-FFF2-40B4-BE49-F238E27FC236}">
                <a16:creationId xmlns:a16="http://schemas.microsoft.com/office/drawing/2014/main" id="{B3D120D9-049C-4562-A96C-9D4A8BE7DDBA}"/>
              </a:ext>
            </a:extLst>
          </p:cNvPr>
          <p:cNvSpPr/>
          <p:nvPr/>
        </p:nvSpPr>
        <p:spPr bwMode="auto">
          <a:xfrm>
            <a:off x="2901475" y="3949667"/>
            <a:ext cx="3287247" cy="1658075"/>
          </a:xfrm>
          <a:prstGeom prst="rect">
            <a:avLst/>
          </a:prstGeom>
          <a:solidFill>
            <a:srgbClr val="FFE18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Unattractive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(do not pursue)</a:t>
            </a:r>
          </a:p>
        </p:txBody>
      </p:sp>
      <p:sp>
        <p:nvSpPr>
          <p:cNvPr id="49" name="Rectangle 48">
            <a:extLst>
              <a:ext uri="{FF2B5EF4-FFF2-40B4-BE49-F238E27FC236}">
                <a16:creationId xmlns:a16="http://schemas.microsoft.com/office/drawing/2014/main" id="{E4D4BC6E-392D-4DA1-A71F-317910F8195E}"/>
              </a:ext>
            </a:extLst>
          </p:cNvPr>
          <p:cNvSpPr/>
          <p:nvPr/>
        </p:nvSpPr>
        <p:spPr bwMode="auto">
          <a:xfrm>
            <a:off x="6179032" y="3949667"/>
            <a:ext cx="3287247" cy="1658075"/>
          </a:xfrm>
          <a:prstGeom prst="rect">
            <a:avLst/>
          </a:prstGeom>
          <a:solidFill>
            <a:srgbClr val="FFFFFF"/>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Low value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(pursue opportunistically</a:t>
            </a:r>
            <a:r>
              <a:rPr kumimoji="0" lang="en-US" sz="1600" b="1" i="0" u="none" strike="noStrike" kern="0" cap="none" spc="0" normalizeH="0" baseline="0" noProof="0" dirty="0">
                <a:ln>
                  <a:noFill/>
                </a:ln>
                <a:effectLst/>
                <a:uLnTx/>
                <a:uFillTx/>
                <a:cs typeface="Times New Roman" pitchFamily="18" charset="0"/>
              </a:rPr>
              <a:t>)</a:t>
            </a:r>
          </a:p>
        </p:txBody>
      </p:sp>
      <p:sp>
        <p:nvSpPr>
          <p:cNvPr id="2" name="Rectangle: Rounded Corners 3">
            <a:extLst>
              <a:ext uri="{FF2B5EF4-FFF2-40B4-BE49-F238E27FC236}">
                <a16:creationId xmlns:a16="http://schemas.microsoft.com/office/drawing/2014/main" id="{83AB8B2C-95D9-BB50-927C-F20643E23993}"/>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2</a:t>
            </a:r>
          </a:p>
        </p:txBody>
      </p:sp>
    </p:spTree>
    <p:extLst>
      <p:ext uri="{BB962C8B-B14F-4D97-AF65-F5344CB8AC3E}">
        <p14:creationId xmlns:p14="http://schemas.microsoft.com/office/powerpoint/2010/main" val="18864477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EEA9A65-A84B-8CDC-A00E-C5B2B57E2F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BEEA9A65-A84B-8CDC-A00E-C5B2B57E2FF3}"/>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ítulo 2">
            <a:extLst>
              <a:ext uri="{FF2B5EF4-FFF2-40B4-BE49-F238E27FC236}">
                <a16:creationId xmlns:a16="http://schemas.microsoft.com/office/drawing/2014/main" id="{36E824DB-66E0-6298-27A8-F059BBF1F348}"/>
              </a:ext>
            </a:extLst>
          </p:cNvPr>
          <p:cNvSpPr>
            <a:spLocks noGrp="1"/>
          </p:cNvSpPr>
          <p:nvPr>
            <p:ph type="title"/>
          </p:nvPr>
        </p:nvSpPr>
        <p:spPr/>
        <p:txBody>
          <a:bodyPr vert="horz"/>
          <a:lstStyle/>
          <a:p>
            <a:r>
              <a:rPr lang="en-US" dirty="0"/>
              <a:t>The 5 C’s </a:t>
            </a:r>
            <a:endParaRPr lang="en-US" dirty="0">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2" name="Marcador de texto 1">
            <a:extLst>
              <a:ext uri="{FF2B5EF4-FFF2-40B4-BE49-F238E27FC236}">
                <a16:creationId xmlns:a16="http://schemas.microsoft.com/office/drawing/2014/main" id="{BE58E7CA-9E13-EE0E-B3EB-AF83092E4312}"/>
              </a:ext>
            </a:extLst>
          </p:cNvPr>
          <p:cNvSpPr>
            <a:spLocks noGrp="1"/>
          </p:cNvSpPr>
          <p:nvPr>
            <p:ph type="body" sz="quarter" idx="10"/>
          </p:nvPr>
        </p:nvSpPr>
        <p:spPr/>
        <p:txBody>
          <a:bodyPr/>
          <a:lstStyle/>
          <a:p>
            <a:r>
              <a:rPr lang="en-US" dirty="0"/>
              <a:t>Subtitle</a:t>
            </a:r>
            <a:endParaRPr lang="en-US" dirty="0">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9" name="Rectangle 89">
            <a:extLst>
              <a:ext uri="{FF2B5EF4-FFF2-40B4-BE49-F238E27FC236}">
                <a16:creationId xmlns:a16="http://schemas.microsoft.com/office/drawing/2014/main" id="{0ECCBAAC-6E26-65EC-968A-810CBB9ACB1C}"/>
              </a:ext>
            </a:extLst>
          </p:cNvPr>
          <p:cNvSpPr/>
          <p:nvPr/>
        </p:nvSpPr>
        <p:spPr>
          <a:xfrm>
            <a:off x="2254987" y="1526804"/>
            <a:ext cx="9536636"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Internal strengths and weaknesses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Core competencies and resources</a:t>
            </a:r>
          </a:p>
        </p:txBody>
      </p:sp>
      <p:sp>
        <p:nvSpPr>
          <p:cNvPr id="12" name="Rectangle 89">
            <a:extLst>
              <a:ext uri="{FF2B5EF4-FFF2-40B4-BE49-F238E27FC236}">
                <a16:creationId xmlns:a16="http://schemas.microsoft.com/office/drawing/2014/main" id="{BCBF67E6-E5F9-0DB9-2FD3-157A72E7479F}"/>
              </a:ext>
            </a:extLst>
          </p:cNvPr>
          <p:cNvSpPr/>
          <p:nvPr/>
        </p:nvSpPr>
        <p:spPr>
          <a:xfrm>
            <a:off x="2254405" y="2484480"/>
            <a:ext cx="9536635"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Key competitors and their market positions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Competitive advantages and disadvantages</a:t>
            </a:r>
          </a:p>
        </p:txBody>
      </p:sp>
      <p:sp>
        <p:nvSpPr>
          <p:cNvPr id="15" name="Rectangle 89">
            <a:extLst>
              <a:ext uri="{FF2B5EF4-FFF2-40B4-BE49-F238E27FC236}">
                <a16:creationId xmlns:a16="http://schemas.microsoft.com/office/drawing/2014/main" id="{643F7EB3-4069-470F-086D-6E98C31D04EB}"/>
              </a:ext>
            </a:extLst>
          </p:cNvPr>
          <p:cNvSpPr/>
          <p:nvPr/>
        </p:nvSpPr>
        <p:spPr>
          <a:xfrm>
            <a:off x="2249590" y="3432175"/>
            <a:ext cx="9536634"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Target customer segments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Customer needs and preferences</a:t>
            </a:r>
          </a:p>
        </p:txBody>
      </p:sp>
      <p:sp>
        <p:nvSpPr>
          <p:cNvPr id="18" name="Rectangle 89">
            <a:extLst>
              <a:ext uri="{FF2B5EF4-FFF2-40B4-BE49-F238E27FC236}">
                <a16:creationId xmlns:a16="http://schemas.microsoft.com/office/drawing/2014/main" id="{2CFC5DFA-34A9-7DE4-EB59-996283F23FCC}"/>
              </a:ext>
            </a:extLst>
          </p:cNvPr>
          <p:cNvSpPr/>
          <p:nvPr/>
        </p:nvSpPr>
        <p:spPr>
          <a:xfrm>
            <a:off x="2249590" y="4388813"/>
            <a:ext cx="9536634"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Key partners, suppliers, and alliances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Role and contributions of collaborators</a:t>
            </a:r>
          </a:p>
        </p:txBody>
      </p:sp>
      <p:sp>
        <p:nvSpPr>
          <p:cNvPr id="22" name="Rectangle 89">
            <a:extLst>
              <a:ext uri="{FF2B5EF4-FFF2-40B4-BE49-F238E27FC236}">
                <a16:creationId xmlns:a16="http://schemas.microsoft.com/office/drawing/2014/main" id="{FD58A3F3-EE67-C852-9E00-C4D98D6BBD4B}"/>
              </a:ext>
            </a:extLst>
          </p:cNvPr>
          <p:cNvSpPr/>
          <p:nvPr/>
        </p:nvSpPr>
        <p:spPr>
          <a:xfrm>
            <a:off x="2249590" y="5350756"/>
            <a:ext cx="9536634"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External environment including economic, technological, and regulatory factors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Market trends and dynamics</a:t>
            </a:r>
          </a:p>
        </p:txBody>
      </p:sp>
      <p:sp>
        <p:nvSpPr>
          <p:cNvPr id="36" name="Rectangle 8">
            <a:extLst>
              <a:ext uri="{FF2B5EF4-FFF2-40B4-BE49-F238E27FC236}">
                <a16:creationId xmlns:a16="http://schemas.microsoft.com/office/drawing/2014/main" id="{BDBC5A51-648B-1C66-6F79-0DD7751078B1}"/>
              </a:ext>
            </a:extLst>
          </p:cNvPr>
          <p:cNvSpPr/>
          <p:nvPr/>
        </p:nvSpPr>
        <p:spPr>
          <a:xfrm>
            <a:off x="384174" y="1498048"/>
            <a:ext cx="1718946" cy="788489"/>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grpSp>
        <p:nvGrpSpPr>
          <p:cNvPr id="8" name="Group 172">
            <a:extLst>
              <a:ext uri="{FF2B5EF4-FFF2-40B4-BE49-F238E27FC236}">
                <a16:creationId xmlns:a16="http://schemas.microsoft.com/office/drawing/2014/main" id="{936DF117-7D39-B5FE-32EA-F3514971C05E}"/>
              </a:ext>
            </a:extLst>
          </p:cNvPr>
          <p:cNvGrpSpPr>
            <a:grpSpLocks noChangeAspect="1"/>
          </p:cNvGrpSpPr>
          <p:nvPr/>
        </p:nvGrpSpPr>
        <p:grpSpPr bwMode="auto">
          <a:xfrm>
            <a:off x="414457" y="1664047"/>
            <a:ext cx="388834" cy="388834"/>
            <a:chOff x="4477" y="3000"/>
            <a:chExt cx="426" cy="426"/>
          </a:xfrm>
          <a:solidFill>
            <a:schemeClr val="bg1"/>
          </a:solidFill>
        </p:grpSpPr>
        <p:sp>
          <p:nvSpPr>
            <p:cNvPr id="10" name="Freeform 173">
              <a:extLst>
                <a:ext uri="{FF2B5EF4-FFF2-40B4-BE49-F238E27FC236}">
                  <a16:creationId xmlns:a16="http://schemas.microsoft.com/office/drawing/2014/main" id="{B4656A70-734E-1B75-26DB-5AB70500E221}"/>
                </a:ext>
              </a:extLst>
            </p:cNvPr>
            <p:cNvSpPr>
              <a:spLocks/>
            </p:cNvSpPr>
            <p:nvPr/>
          </p:nvSpPr>
          <p:spPr bwMode="auto">
            <a:xfrm>
              <a:off x="4477" y="3408"/>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10"/>
                    <a:pt x="0" y="6"/>
                  </a:cubicBezTo>
                  <a:cubicBezTo>
                    <a:pt x="0" y="3"/>
                    <a:pt x="3" y="0"/>
                    <a:pt x="6" y="0"/>
                  </a:cubicBezTo>
                  <a:cubicBezTo>
                    <a:pt x="282" y="0"/>
                    <a:pt x="282" y="0"/>
                    <a:pt x="282" y="0"/>
                  </a:cubicBezTo>
                  <a:cubicBezTo>
                    <a:pt x="286" y="0"/>
                    <a:pt x="288" y="3"/>
                    <a:pt x="288" y="6"/>
                  </a:cubicBezTo>
                  <a:cubicBezTo>
                    <a:pt x="288" y="10"/>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14" name="Freeform 174">
              <a:extLst>
                <a:ext uri="{FF2B5EF4-FFF2-40B4-BE49-F238E27FC236}">
                  <a16:creationId xmlns:a16="http://schemas.microsoft.com/office/drawing/2014/main" id="{CFC12E95-6E8F-3276-7729-EC754C51AC86}"/>
                </a:ext>
              </a:extLst>
            </p:cNvPr>
            <p:cNvSpPr>
              <a:spLocks noEditPoints="1"/>
            </p:cNvSpPr>
            <p:nvPr/>
          </p:nvSpPr>
          <p:spPr bwMode="auto">
            <a:xfrm>
              <a:off x="4601" y="3071"/>
              <a:ext cx="178" cy="355"/>
            </a:xfrm>
            <a:custGeom>
              <a:avLst/>
              <a:gdLst>
                <a:gd name="T0" fmla="*/ 114 w 120"/>
                <a:gd name="T1" fmla="*/ 240 h 240"/>
                <a:gd name="T2" fmla="*/ 6 w 120"/>
                <a:gd name="T3" fmla="*/ 240 h 240"/>
                <a:gd name="T4" fmla="*/ 0 w 120"/>
                <a:gd name="T5" fmla="*/ 234 h 240"/>
                <a:gd name="T6" fmla="*/ 0 w 120"/>
                <a:gd name="T7" fmla="*/ 6 h 240"/>
                <a:gd name="T8" fmla="*/ 6 w 120"/>
                <a:gd name="T9" fmla="*/ 0 h 240"/>
                <a:gd name="T10" fmla="*/ 114 w 120"/>
                <a:gd name="T11" fmla="*/ 0 h 240"/>
                <a:gd name="T12" fmla="*/ 120 w 120"/>
                <a:gd name="T13" fmla="*/ 6 h 240"/>
                <a:gd name="T14" fmla="*/ 120 w 120"/>
                <a:gd name="T15" fmla="*/ 234 h 240"/>
                <a:gd name="T16" fmla="*/ 114 w 120"/>
                <a:gd name="T17" fmla="*/ 240 h 240"/>
                <a:gd name="T18" fmla="*/ 12 w 120"/>
                <a:gd name="T19" fmla="*/ 228 h 240"/>
                <a:gd name="T20" fmla="*/ 108 w 120"/>
                <a:gd name="T21" fmla="*/ 228 h 240"/>
                <a:gd name="T22" fmla="*/ 108 w 120"/>
                <a:gd name="T23" fmla="*/ 12 h 240"/>
                <a:gd name="T24" fmla="*/ 12 w 120"/>
                <a:gd name="T25" fmla="*/ 12 h 240"/>
                <a:gd name="T26" fmla="*/ 12 w 120"/>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240">
                  <a:moveTo>
                    <a:pt x="114" y="240"/>
                  </a:moveTo>
                  <a:cubicBezTo>
                    <a:pt x="6" y="240"/>
                    <a:pt x="6" y="240"/>
                    <a:pt x="6" y="240"/>
                  </a:cubicBezTo>
                  <a:cubicBezTo>
                    <a:pt x="3" y="240"/>
                    <a:pt x="0" y="238"/>
                    <a:pt x="0" y="234"/>
                  </a:cubicBezTo>
                  <a:cubicBezTo>
                    <a:pt x="0" y="6"/>
                    <a:pt x="0" y="6"/>
                    <a:pt x="0" y="6"/>
                  </a:cubicBezTo>
                  <a:cubicBezTo>
                    <a:pt x="0" y="3"/>
                    <a:pt x="3" y="0"/>
                    <a:pt x="6" y="0"/>
                  </a:cubicBezTo>
                  <a:cubicBezTo>
                    <a:pt x="114" y="0"/>
                    <a:pt x="114" y="0"/>
                    <a:pt x="114" y="0"/>
                  </a:cubicBezTo>
                  <a:cubicBezTo>
                    <a:pt x="118" y="0"/>
                    <a:pt x="120" y="3"/>
                    <a:pt x="120" y="6"/>
                  </a:cubicBezTo>
                  <a:cubicBezTo>
                    <a:pt x="120" y="234"/>
                    <a:pt x="120" y="234"/>
                    <a:pt x="120" y="234"/>
                  </a:cubicBezTo>
                  <a:cubicBezTo>
                    <a:pt x="120" y="238"/>
                    <a:pt x="118" y="240"/>
                    <a:pt x="114" y="240"/>
                  </a:cubicBezTo>
                  <a:close/>
                  <a:moveTo>
                    <a:pt x="12" y="228"/>
                  </a:moveTo>
                  <a:cubicBezTo>
                    <a:pt x="108" y="228"/>
                    <a:pt x="108" y="228"/>
                    <a:pt x="108" y="228"/>
                  </a:cubicBezTo>
                  <a:cubicBezTo>
                    <a:pt x="108" y="12"/>
                    <a:pt x="108" y="12"/>
                    <a:pt x="108"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16" name="Freeform 175">
              <a:extLst>
                <a:ext uri="{FF2B5EF4-FFF2-40B4-BE49-F238E27FC236}">
                  <a16:creationId xmlns:a16="http://schemas.microsoft.com/office/drawing/2014/main" id="{6A27F60F-C027-B1D0-DD00-442FC7D66E13}"/>
                </a:ext>
              </a:extLst>
            </p:cNvPr>
            <p:cNvSpPr>
              <a:spLocks noEditPoints="1"/>
            </p:cNvSpPr>
            <p:nvPr/>
          </p:nvSpPr>
          <p:spPr bwMode="auto">
            <a:xfrm>
              <a:off x="4797" y="3231"/>
              <a:ext cx="88" cy="195"/>
            </a:xfrm>
            <a:custGeom>
              <a:avLst/>
              <a:gdLst>
                <a:gd name="T0" fmla="*/ 54 w 60"/>
                <a:gd name="T1" fmla="*/ 132 h 132"/>
                <a:gd name="T2" fmla="*/ 6 w 60"/>
                <a:gd name="T3" fmla="*/ 132 h 132"/>
                <a:gd name="T4" fmla="*/ 0 w 60"/>
                <a:gd name="T5" fmla="*/ 126 h 132"/>
                <a:gd name="T6" fmla="*/ 0 w 60"/>
                <a:gd name="T7" fmla="*/ 6 h 132"/>
                <a:gd name="T8" fmla="*/ 6 w 60"/>
                <a:gd name="T9" fmla="*/ 0 h 132"/>
                <a:gd name="T10" fmla="*/ 54 w 60"/>
                <a:gd name="T11" fmla="*/ 0 h 132"/>
                <a:gd name="T12" fmla="*/ 60 w 60"/>
                <a:gd name="T13" fmla="*/ 6 h 132"/>
                <a:gd name="T14" fmla="*/ 60 w 60"/>
                <a:gd name="T15" fmla="*/ 126 h 132"/>
                <a:gd name="T16" fmla="*/ 54 w 60"/>
                <a:gd name="T17" fmla="*/ 132 h 132"/>
                <a:gd name="T18" fmla="*/ 12 w 60"/>
                <a:gd name="T19" fmla="*/ 120 h 132"/>
                <a:gd name="T20" fmla="*/ 48 w 60"/>
                <a:gd name="T21" fmla="*/ 120 h 132"/>
                <a:gd name="T22" fmla="*/ 48 w 60"/>
                <a:gd name="T23" fmla="*/ 12 h 132"/>
                <a:gd name="T24" fmla="*/ 12 w 60"/>
                <a:gd name="T25" fmla="*/ 12 h 132"/>
                <a:gd name="T26" fmla="*/ 12 w 60"/>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32">
                  <a:moveTo>
                    <a:pt x="54" y="132"/>
                  </a:moveTo>
                  <a:cubicBezTo>
                    <a:pt x="6" y="132"/>
                    <a:pt x="6" y="132"/>
                    <a:pt x="6" y="132"/>
                  </a:cubicBezTo>
                  <a:cubicBezTo>
                    <a:pt x="3" y="132"/>
                    <a:pt x="0" y="130"/>
                    <a:pt x="0" y="126"/>
                  </a:cubicBezTo>
                  <a:cubicBezTo>
                    <a:pt x="0" y="6"/>
                    <a:pt x="0" y="6"/>
                    <a:pt x="0" y="6"/>
                  </a:cubicBezTo>
                  <a:cubicBezTo>
                    <a:pt x="0" y="3"/>
                    <a:pt x="3" y="0"/>
                    <a:pt x="6" y="0"/>
                  </a:cubicBezTo>
                  <a:cubicBezTo>
                    <a:pt x="54" y="0"/>
                    <a:pt x="54" y="0"/>
                    <a:pt x="54" y="0"/>
                  </a:cubicBezTo>
                  <a:cubicBezTo>
                    <a:pt x="58" y="0"/>
                    <a:pt x="60" y="3"/>
                    <a:pt x="60" y="6"/>
                  </a:cubicBezTo>
                  <a:cubicBezTo>
                    <a:pt x="60" y="126"/>
                    <a:pt x="60" y="126"/>
                    <a:pt x="60" y="126"/>
                  </a:cubicBezTo>
                  <a:cubicBezTo>
                    <a:pt x="60" y="130"/>
                    <a:pt x="58" y="132"/>
                    <a:pt x="54" y="132"/>
                  </a:cubicBezTo>
                  <a:close/>
                  <a:moveTo>
                    <a:pt x="12" y="120"/>
                  </a:moveTo>
                  <a:cubicBezTo>
                    <a:pt x="48" y="120"/>
                    <a:pt x="48" y="120"/>
                    <a:pt x="48" y="120"/>
                  </a:cubicBezTo>
                  <a:cubicBezTo>
                    <a:pt x="48" y="12"/>
                    <a:pt x="48" y="12"/>
                    <a:pt x="48"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17" name="Freeform 176">
              <a:extLst>
                <a:ext uri="{FF2B5EF4-FFF2-40B4-BE49-F238E27FC236}">
                  <a16:creationId xmlns:a16="http://schemas.microsoft.com/office/drawing/2014/main" id="{F687F20B-EDD9-185C-2DA2-A98C5DC523B3}"/>
                </a:ext>
              </a:extLst>
            </p:cNvPr>
            <p:cNvSpPr>
              <a:spLocks noEditPoints="1"/>
            </p:cNvSpPr>
            <p:nvPr/>
          </p:nvSpPr>
          <p:spPr bwMode="auto">
            <a:xfrm>
              <a:off x="4495" y="3231"/>
              <a:ext cx="88" cy="195"/>
            </a:xfrm>
            <a:custGeom>
              <a:avLst/>
              <a:gdLst>
                <a:gd name="T0" fmla="*/ 54 w 60"/>
                <a:gd name="T1" fmla="*/ 132 h 132"/>
                <a:gd name="T2" fmla="*/ 6 w 60"/>
                <a:gd name="T3" fmla="*/ 132 h 132"/>
                <a:gd name="T4" fmla="*/ 0 w 60"/>
                <a:gd name="T5" fmla="*/ 126 h 132"/>
                <a:gd name="T6" fmla="*/ 0 w 60"/>
                <a:gd name="T7" fmla="*/ 6 h 132"/>
                <a:gd name="T8" fmla="*/ 6 w 60"/>
                <a:gd name="T9" fmla="*/ 0 h 132"/>
                <a:gd name="T10" fmla="*/ 54 w 60"/>
                <a:gd name="T11" fmla="*/ 0 h 132"/>
                <a:gd name="T12" fmla="*/ 60 w 60"/>
                <a:gd name="T13" fmla="*/ 6 h 132"/>
                <a:gd name="T14" fmla="*/ 60 w 60"/>
                <a:gd name="T15" fmla="*/ 126 h 132"/>
                <a:gd name="T16" fmla="*/ 54 w 60"/>
                <a:gd name="T17" fmla="*/ 132 h 132"/>
                <a:gd name="T18" fmla="*/ 12 w 60"/>
                <a:gd name="T19" fmla="*/ 120 h 132"/>
                <a:gd name="T20" fmla="*/ 48 w 60"/>
                <a:gd name="T21" fmla="*/ 120 h 132"/>
                <a:gd name="T22" fmla="*/ 48 w 60"/>
                <a:gd name="T23" fmla="*/ 12 h 132"/>
                <a:gd name="T24" fmla="*/ 12 w 60"/>
                <a:gd name="T25" fmla="*/ 12 h 132"/>
                <a:gd name="T26" fmla="*/ 12 w 60"/>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32">
                  <a:moveTo>
                    <a:pt x="54" y="132"/>
                  </a:moveTo>
                  <a:cubicBezTo>
                    <a:pt x="6" y="132"/>
                    <a:pt x="6" y="132"/>
                    <a:pt x="6" y="132"/>
                  </a:cubicBezTo>
                  <a:cubicBezTo>
                    <a:pt x="3" y="132"/>
                    <a:pt x="0" y="130"/>
                    <a:pt x="0" y="126"/>
                  </a:cubicBezTo>
                  <a:cubicBezTo>
                    <a:pt x="0" y="6"/>
                    <a:pt x="0" y="6"/>
                    <a:pt x="0" y="6"/>
                  </a:cubicBezTo>
                  <a:cubicBezTo>
                    <a:pt x="0" y="3"/>
                    <a:pt x="3" y="0"/>
                    <a:pt x="6" y="0"/>
                  </a:cubicBezTo>
                  <a:cubicBezTo>
                    <a:pt x="54" y="0"/>
                    <a:pt x="54" y="0"/>
                    <a:pt x="54" y="0"/>
                  </a:cubicBezTo>
                  <a:cubicBezTo>
                    <a:pt x="58" y="0"/>
                    <a:pt x="60" y="3"/>
                    <a:pt x="60" y="6"/>
                  </a:cubicBezTo>
                  <a:cubicBezTo>
                    <a:pt x="60" y="126"/>
                    <a:pt x="60" y="126"/>
                    <a:pt x="60" y="126"/>
                  </a:cubicBezTo>
                  <a:cubicBezTo>
                    <a:pt x="60" y="130"/>
                    <a:pt x="58" y="132"/>
                    <a:pt x="54" y="132"/>
                  </a:cubicBezTo>
                  <a:close/>
                  <a:moveTo>
                    <a:pt x="12" y="120"/>
                  </a:moveTo>
                  <a:cubicBezTo>
                    <a:pt x="48" y="120"/>
                    <a:pt x="48" y="120"/>
                    <a:pt x="48" y="120"/>
                  </a:cubicBezTo>
                  <a:cubicBezTo>
                    <a:pt x="48" y="12"/>
                    <a:pt x="48" y="12"/>
                    <a:pt x="48"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19" name="Freeform 177">
              <a:extLst>
                <a:ext uri="{FF2B5EF4-FFF2-40B4-BE49-F238E27FC236}">
                  <a16:creationId xmlns:a16="http://schemas.microsoft.com/office/drawing/2014/main" id="{E09520BF-87F0-E5A8-ED0B-A78C9F7C726F}"/>
                </a:ext>
              </a:extLst>
            </p:cNvPr>
            <p:cNvSpPr>
              <a:spLocks/>
            </p:cNvSpPr>
            <p:nvPr/>
          </p:nvSpPr>
          <p:spPr bwMode="auto">
            <a:xfrm>
              <a:off x="4548" y="3213"/>
              <a:ext cx="18" cy="36"/>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3" y="24"/>
                    <a:pt x="0" y="22"/>
                    <a:pt x="0" y="18"/>
                  </a:cubicBezTo>
                  <a:cubicBezTo>
                    <a:pt x="0" y="6"/>
                    <a:pt x="0" y="6"/>
                    <a:pt x="0" y="6"/>
                  </a:cubicBezTo>
                  <a:cubicBezTo>
                    <a:pt x="0" y="3"/>
                    <a:pt x="3" y="0"/>
                    <a:pt x="6" y="0"/>
                  </a:cubicBezTo>
                  <a:cubicBezTo>
                    <a:pt x="10" y="0"/>
                    <a:pt x="12" y="3"/>
                    <a:pt x="12" y="6"/>
                  </a:cubicBezTo>
                  <a:cubicBezTo>
                    <a:pt x="12" y="18"/>
                    <a:pt x="12" y="18"/>
                    <a:pt x="12" y="18"/>
                  </a:cubicBezTo>
                  <a:cubicBezTo>
                    <a:pt x="12" y="22"/>
                    <a:pt x="10" y="2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21" name="Freeform 178">
              <a:extLst>
                <a:ext uri="{FF2B5EF4-FFF2-40B4-BE49-F238E27FC236}">
                  <a16:creationId xmlns:a16="http://schemas.microsoft.com/office/drawing/2014/main" id="{ECD7340A-8E60-8F39-3FBC-86B58608AEBE}"/>
                </a:ext>
              </a:extLst>
            </p:cNvPr>
            <p:cNvSpPr>
              <a:spLocks/>
            </p:cNvSpPr>
            <p:nvPr/>
          </p:nvSpPr>
          <p:spPr bwMode="auto">
            <a:xfrm>
              <a:off x="4814" y="3213"/>
              <a:ext cx="18" cy="36"/>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3" y="24"/>
                    <a:pt x="0" y="22"/>
                    <a:pt x="0" y="18"/>
                  </a:cubicBezTo>
                  <a:cubicBezTo>
                    <a:pt x="0" y="6"/>
                    <a:pt x="0" y="6"/>
                    <a:pt x="0" y="6"/>
                  </a:cubicBezTo>
                  <a:cubicBezTo>
                    <a:pt x="0" y="3"/>
                    <a:pt x="3" y="0"/>
                    <a:pt x="6" y="0"/>
                  </a:cubicBezTo>
                  <a:cubicBezTo>
                    <a:pt x="10" y="0"/>
                    <a:pt x="12" y="3"/>
                    <a:pt x="12" y="6"/>
                  </a:cubicBezTo>
                  <a:cubicBezTo>
                    <a:pt x="12" y="18"/>
                    <a:pt x="12" y="18"/>
                    <a:pt x="12" y="18"/>
                  </a:cubicBezTo>
                  <a:cubicBezTo>
                    <a:pt x="12" y="22"/>
                    <a:pt x="10" y="2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23" name="Freeform 179">
              <a:extLst>
                <a:ext uri="{FF2B5EF4-FFF2-40B4-BE49-F238E27FC236}">
                  <a16:creationId xmlns:a16="http://schemas.microsoft.com/office/drawing/2014/main" id="{7686A985-2596-063B-14D4-650DE6AA72FD}"/>
                </a:ext>
              </a:extLst>
            </p:cNvPr>
            <p:cNvSpPr>
              <a:spLocks noEditPoints="1"/>
            </p:cNvSpPr>
            <p:nvPr/>
          </p:nvSpPr>
          <p:spPr bwMode="auto">
            <a:xfrm>
              <a:off x="4654" y="3036"/>
              <a:ext cx="72" cy="53"/>
            </a:xfrm>
            <a:custGeom>
              <a:avLst/>
              <a:gdLst>
                <a:gd name="T0" fmla="*/ 42 w 48"/>
                <a:gd name="T1" fmla="*/ 36 h 36"/>
                <a:gd name="T2" fmla="*/ 6 w 48"/>
                <a:gd name="T3" fmla="*/ 36 h 36"/>
                <a:gd name="T4" fmla="*/ 0 w 48"/>
                <a:gd name="T5" fmla="*/ 30 h 36"/>
                <a:gd name="T6" fmla="*/ 0 w 48"/>
                <a:gd name="T7" fmla="*/ 6 h 36"/>
                <a:gd name="T8" fmla="*/ 6 w 48"/>
                <a:gd name="T9" fmla="*/ 0 h 36"/>
                <a:gd name="T10" fmla="*/ 42 w 48"/>
                <a:gd name="T11" fmla="*/ 0 h 36"/>
                <a:gd name="T12" fmla="*/ 48 w 48"/>
                <a:gd name="T13" fmla="*/ 6 h 36"/>
                <a:gd name="T14" fmla="*/ 48 w 48"/>
                <a:gd name="T15" fmla="*/ 30 h 36"/>
                <a:gd name="T16" fmla="*/ 42 w 48"/>
                <a:gd name="T17" fmla="*/ 36 h 36"/>
                <a:gd name="T18" fmla="*/ 12 w 48"/>
                <a:gd name="T19" fmla="*/ 24 h 36"/>
                <a:gd name="T20" fmla="*/ 36 w 48"/>
                <a:gd name="T21" fmla="*/ 24 h 36"/>
                <a:gd name="T22" fmla="*/ 36 w 48"/>
                <a:gd name="T23" fmla="*/ 12 h 36"/>
                <a:gd name="T24" fmla="*/ 12 w 48"/>
                <a:gd name="T25" fmla="*/ 12 h 36"/>
                <a:gd name="T26" fmla="*/ 12 w 48"/>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36">
                  <a:moveTo>
                    <a:pt x="42" y="36"/>
                  </a:moveTo>
                  <a:cubicBezTo>
                    <a:pt x="6" y="36"/>
                    <a:pt x="6" y="36"/>
                    <a:pt x="6" y="36"/>
                  </a:cubicBezTo>
                  <a:cubicBezTo>
                    <a:pt x="3" y="36"/>
                    <a:pt x="0" y="34"/>
                    <a:pt x="0" y="30"/>
                  </a:cubicBezTo>
                  <a:cubicBezTo>
                    <a:pt x="0" y="6"/>
                    <a:pt x="0" y="6"/>
                    <a:pt x="0" y="6"/>
                  </a:cubicBezTo>
                  <a:cubicBezTo>
                    <a:pt x="0" y="3"/>
                    <a:pt x="3" y="0"/>
                    <a:pt x="6" y="0"/>
                  </a:cubicBezTo>
                  <a:cubicBezTo>
                    <a:pt x="42" y="0"/>
                    <a:pt x="42" y="0"/>
                    <a:pt x="42" y="0"/>
                  </a:cubicBezTo>
                  <a:cubicBezTo>
                    <a:pt x="46" y="0"/>
                    <a:pt x="48" y="3"/>
                    <a:pt x="48" y="6"/>
                  </a:cubicBezTo>
                  <a:cubicBezTo>
                    <a:pt x="48" y="30"/>
                    <a:pt x="48" y="30"/>
                    <a:pt x="48" y="30"/>
                  </a:cubicBezTo>
                  <a:cubicBezTo>
                    <a:pt x="48" y="34"/>
                    <a:pt x="46" y="36"/>
                    <a:pt x="42" y="36"/>
                  </a:cubicBezTo>
                  <a:close/>
                  <a:moveTo>
                    <a:pt x="12" y="24"/>
                  </a:moveTo>
                  <a:cubicBezTo>
                    <a:pt x="36" y="24"/>
                    <a:pt x="36" y="24"/>
                    <a:pt x="36" y="24"/>
                  </a:cubicBezTo>
                  <a:cubicBezTo>
                    <a:pt x="36" y="12"/>
                    <a:pt x="36" y="12"/>
                    <a:pt x="36"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24" name="Freeform 180">
              <a:extLst>
                <a:ext uri="{FF2B5EF4-FFF2-40B4-BE49-F238E27FC236}">
                  <a16:creationId xmlns:a16="http://schemas.microsoft.com/office/drawing/2014/main" id="{7F5F73F9-FF4C-FD78-1808-2A68E3DB8720}"/>
                </a:ext>
              </a:extLst>
            </p:cNvPr>
            <p:cNvSpPr>
              <a:spLocks/>
            </p:cNvSpPr>
            <p:nvPr/>
          </p:nvSpPr>
          <p:spPr bwMode="auto">
            <a:xfrm>
              <a:off x="4690" y="3000"/>
              <a:ext cx="18" cy="54"/>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4"/>
                    <a:pt x="0" y="30"/>
                  </a:cubicBezTo>
                  <a:cubicBezTo>
                    <a:pt x="0" y="6"/>
                    <a:pt x="0" y="6"/>
                    <a:pt x="0" y="6"/>
                  </a:cubicBezTo>
                  <a:cubicBezTo>
                    <a:pt x="0" y="3"/>
                    <a:pt x="3" y="0"/>
                    <a:pt x="6" y="0"/>
                  </a:cubicBezTo>
                  <a:cubicBezTo>
                    <a:pt x="10" y="0"/>
                    <a:pt x="12" y="3"/>
                    <a:pt x="12" y="6"/>
                  </a:cubicBezTo>
                  <a:cubicBezTo>
                    <a:pt x="12" y="30"/>
                    <a:pt x="12" y="30"/>
                    <a:pt x="12" y="30"/>
                  </a:cubicBezTo>
                  <a:cubicBezTo>
                    <a:pt x="12" y="34"/>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25" name="Freeform 181">
              <a:extLst>
                <a:ext uri="{FF2B5EF4-FFF2-40B4-BE49-F238E27FC236}">
                  <a16:creationId xmlns:a16="http://schemas.microsoft.com/office/drawing/2014/main" id="{7515C686-B32B-0039-FC45-9AAE1B6F42A5}"/>
                </a:ext>
              </a:extLst>
            </p:cNvPr>
            <p:cNvSpPr>
              <a:spLocks/>
            </p:cNvSpPr>
            <p:nvPr/>
          </p:nvSpPr>
          <p:spPr bwMode="auto">
            <a:xfrm>
              <a:off x="4637" y="3125"/>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37" name="Freeform 182">
              <a:extLst>
                <a:ext uri="{FF2B5EF4-FFF2-40B4-BE49-F238E27FC236}">
                  <a16:creationId xmlns:a16="http://schemas.microsoft.com/office/drawing/2014/main" id="{249EDE6A-38CC-4BAE-955E-DC26243C76D8}"/>
                </a:ext>
              </a:extLst>
            </p:cNvPr>
            <p:cNvSpPr>
              <a:spLocks/>
            </p:cNvSpPr>
            <p:nvPr/>
          </p:nvSpPr>
          <p:spPr bwMode="auto">
            <a:xfrm>
              <a:off x="4637" y="3178"/>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38" name="Freeform 183">
              <a:extLst>
                <a:ext uri="{FF2B5EF4-FFF2-40B4-BE49-F238E27FC236}">
                  <a16:creationId xmlns:a16="http://schemas.microsoft.com/office/drawing/2014/main" id="{AD7436CE-F3B4-FDAB-ACCE-0BE5B81FFC39}"/>
                </a:ext>
              </a:extLst>
            </p:cNvPr>
            <p:cNvSpPr>
              <a:spLocks/>
            </p:cNvSpPr>
            <p:nvPr/>
          </p:nvSpPr>
          <p:spPr bwMode="auto">
            <a:xfrm>
              <a:off x="4637" y="3231"/>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39" name="Freeform 184">
              <a:extLst>
                <a:ext uri="{FF2B5EF4-FFF2-40B4-BE49-F238E27FC236}">
                  <a16:creationId xmlns:a16="http://schemas.microsoft.com/office/drawing/2014/main" id="{4C385031-E7CB-A194-9D78-963768479186}"/>
                </a:ext>
              </a:extLst>
            </p:cNvPr>
            <p:cNvSpPr>
              <a:spLocks/>
            </p:cNvSpPr>
            <p:nvPr/>
          </p:nvSpPr>
          <p:spPr bwMode="auto">
            <a:xfrm>
              <a:off x="4637" y="3284"/>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40" name="Freeform 185">
              <a:extLst>
                <a:ext uri="{FF2B5EF4-FFF2-40B4-BE49-F238E27FC236}">
                  <a16:creationId xmlns:a16="http://schemas.microsoft.com/office/drawing/2014/main" id="{6F672BBE-722A-0804-DB5E-7D8DA07663B9}"/>
                </a:ext>
              </a:extLst>
            </p:cNvPr>
            <p:cNvSpPr>
              <a:spLocks/>
            </p:cNvSpPr>
            <p:nvPr/>
          </p:nvSpPr>
          <p:spPr bwMode="auto">
            <a:xfrm>
              <a:off x="4637" y="3337"/>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grpSp>
      <p:sp>
        <p:nvSpPr>
          <p:cNvPr id="41" name="Rectangle 8">
            <a:extLst>
              <a:ext uri="{FF2B5EF4-FFF2-40B4-BE49-F238E27FC236}">
                <a16:creationId xmlns:a16="http://schemas.microsoft.com/office/drawing/2014/main" id="{40D34FA0-F10F-6C3E-6AB3-012B1CC366BC}"/>
              </a:ext>
            </a:extLst>
          </p:cNvPr>
          <p:cNvSpPr/>
          <p:nvPr/>
        </p:nvSpPr>
        <p:spPr>
          <a:xfrm>
            <a:off x="384174" y="2465336"/>
            <a:ext cx="1718946" cy="788489"/>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42" name="Rectangle 8">
            <a:extLst>
              <a:ext uri="{FF2B5EF4-FFF2-40B4-BE49-F238E27FC236}">
                <a16:creationId xmlns:a16="http://schemas.microsoft.com/office/drawing/2014/main" id="{CCFE9071-E01A-70F6-8E99-1A4C25BA0A2C}"/>
              </a:ext>
            </a:extLst>
          </p:cNvPr>
          <p:cNvSpPr/>
          <p:nvPr/>
        </p:nvSpPr>
        <p:spPr>
          <a:xfrm>
            <a:off x="384174" y="3429000"/>
            <a:ext cx="1718946" cy="788489"/>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43" name="Rectangle 8">
            <a:extLst>
              <a:ext uri="{FF2B5EF4-FFF2-40B4-BE49-F238E27FC236}">
                <a16:creationId xmlns:a16="http://schemas.microsoft.com/office/drawing/2014/main" id="{6AB8095A-2B92-F8A0-4AE5-372DD145CB59}"/>
              </a:ext>
            </a:extLst>
          </p:cNvPr>
          <p:cNvSpPr/>
          <p:nvPr/>
        </p:nvSpPr>
        <p:spPr>
          <a:xfrm>
            <a:off x="371476" y="4389715"/>
            <a:ext cx="1718946" cy="788489"/>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44" name="Rectangle 8">
            <a:extLst>
              <a:ext uri="{FF2B5EF4-FFF2-40B4-BE49-F238E27FC236}">
                <a16:creationId xmlns:a16="http://schemas.microsoft.com/office/drawing/2014/main" id="{A86A744B-C2F1-C39E-D284-41F3D11D0846}"/>
              </a:ext>
            </a:extLst>
          </p:cNvPr>
          <p:cNvSpPr/>
          <p:nvPr/>
        </p:nvSpPr>
        <p:spPr>
          <a:xfrm>
            <a:off x="384174" y="5353379"/>
            <a:ext cx="1718946" cy="788489"/>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grpSp>
        <p:nvGrpSpPr>
          <p:cNvPr id="45" name="Group 31">
            <a:extLst>
              <a:ext uri="{FF2B5EF4-FFF2-40B4-BE49-F238E27FC236}">
                <a16:creationId xmlns:a16="http://schemas.microsoft.com/office/drawing/2014/main" id="{9CB4E03E-6136-CF24-1889-7F962F73A392}"/>
              </a:ext>
            </a:extLst>
          </p:cNvPr>
          <p:cNvGrpSpPr>
            <a:grpSpLocks noChangeAspect="1"/>
          </p:cNvGrpSpPr>
          <p:nvPr/>
        </p:nvGrpSpPr>
        <p:grpSpPr bwMode="auto">
          <a:xfrm>
            <a:off x="442696" y="2631657"/>
            <a:ext cx="398073" cy="389025"/>
            <a:chOff x="3619" y="663"/>
            <a:chExt cx="440" cy="430"/>
          </a:xfrm>
          <a:solidFill>
            <a:schemeClr val="bg1"/>
          </a:solidFill>
        </p:grpSpPr>
        <p:sp>
          <p:nvSpPr>
            <p:cNvPr id="46" name="Freeform 32">
              <a:extLst>
                <a:ext uri="{FF2B5EF4-FFF2-40B4-BE49-F238E27FC236}">
                  <a16:creationId xmlns:a16="http://schemas.microsoft.com/office/drawing/2014/main" id="{770D4128-B2DD-F2E8-64C4-E125057B1FB9}"/>
                </a:ext>
              </a:extLst>
            </p:cNvPr>
            <p:cNvSpPr>
              <a:spLocks noEditPoints="1"/>
            </p:cNvSpPr>
            <p:nvPr/>
          </p:nvSpPr>
          <p:spPr bwMode="auto">
            <a:xfrm>
              <a:off x="3646" y="806"/>
              <a:ext cx="92" cy="9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47" name="Freeform 33">
              <a:extLst>
                <a:ext uri="{FF2B5EF4-FFF2-40B4-BE49-F238E27FC236}">
                  <a16:creationId xmlns:a16="http://schemas.microsoft.com/office/drawing/2014/main" id="{F8BAED8B-7AA7-E60E-342D-7716CE584001}"/>
                </a:ext>
              </a:extLst>
            </p:cNvPr>
            <p:cNvSpPr>
              <a:spLocks noEditPoints="1"/>
            </p:cNvSpPr>
            <p:nvPr/>
          </p:nvSpPr>
          <p:spPr bwMode="auto">
            <a:xfrm>
              <a:off x="3619" y="914"/>
              <a:ext cx="147" cy="179"/>
            </a:xfrm>
            <a:custGeom>
              <a:avLst/>
              <a:gdLst>
                <a:gd name="T0" fmla="*/ 66 w 96"/>
                <a:gd name="T1" fmla="*/ 120 h 120"/>
                <a:gd name="T2" fmla="*/ 30 w 96"/>
                <a:gd name="T3" fmla="*/ 120 h 120"/>
                <a:gd name="T4" fmla="*/ 24 w 96"/>
                <a:gd name="T5" fmla="*/ 114 h 120"/>
                <a:gd name="T6" fmla="*/ 24 w 96"/>
                <a:gd name="T7" fmla="*/ 69 h 120"/>
                <a:gd name="T8" fmla="*/ 0 w 96"/>
                <a:gd name="T9" fmla="*/ 6 h 120"/>
                <a:gd name="T10" fmla="*/ 6 w 96"/>
                <a:gd name="T11" fmla="*/ 0 h 120"/>
                <a:gd name="T12" fmla="*/ 90 w 96"/>
                <a:gd name="T13" fmla="*/ 0 h 120"/>
                <a:gd name="T14" fmla="*/ 96 w 96"/>
                <a:gd name="T15" fmla="*/ 6 h 120"/>
                <a:gd name="T16" fmla="*/ 72 w 96"/>
                <a:gd name="T17" fmla="*/ 69 h 120"/>
                <a:gd name="T18" fmla="*/ 72 w 96"/>
                <a:gd name="T19" fmla="*/ 114 h 120"/>
                <a:gd name="T20" fmla="*/ 66 w 96"/>
                <a:gd name="T21" fmla="*/ 120 h 120"/>
                <a:gd name="T22" fmla="*/ 36 w 96"/>
                <a:gd name="T23" fmla="*/ 108 h 120"/>
                <a:gd name="T24" fmla="*/ 60 w 96"/>
                <a:gd name="T25" fmla="*/ 108 h 120"/>
                <a:gd name="T26" fmla="*/ 60 w 96"/>
                <a:gd name="T27" fmla="*/ 65 h 120"/>
                <a:gd name="T28" fmla="*/ 64 w 96"/>
                <a:gd name="T29" fmla="*/ 59 h 120"/>
                <a:gd name="T30" fmla="*/ 84 w 96"/>
                <a:gd name="T31" fmla="*/ 12 h 120"/>
                <a:gd name="T32" fmla="*/ 12 w 96"/>
                <a:gd name="T33" fmla="*/ 12 h 120"/>
                <a:gd name="T34" fmla="*/ 31 w 96"/>
                <a:gd name="T35" fmla="*/ 59 h 120"/>
                <a:gd name="T36" fmla="*/ 36 w 96"/>
                <a:gd name="T37" fmla="*/ 65 h 120"/>
                <a:gd name="T38" fmla="*/ 36 w 96"/>
                <a:gd name="T39"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6" h="120">
                  <a:moveTo>
                    <a:pt x="66" y="120"/>
                  </a:moveTo>
                  <a:cubicBezTo>
                    <a:pt x="30" y="120"/>
                    <a:pt x="30" y="120"/>
                    <a:pt x="30" y="120"/>
                  </a:cubicBezTo>
                  <a:cubicBezTo>
                    <a:pt x="27" y="120"/>
                    <a:pt x="24" y="117"/>
                    <a:pt x="24" y="114"/>
                  </a:cubicBezTo>
                  <a:cubicBezTo>
                    <a:pt x="24" y="69"/>
                    <a:pt x="24" y="69"/>
                    <a:pt x="24" y="69"/>
                  </a:cubicBezTo>
                  <a:cubicBezTo>
                    <a:pt x="2" y="61"/>
                    <a:pt x="0" y="34"/>
                    <a:pt x="0" y="6"/>
                  </a:cubicBezTo>
                  <a:cubicBezTo>
                    <a:pt x="0" y="2"/>
                    <a:pt x="3" y="0"/>
                    <a:pt x="6" y="0"/>
                  </a:cubicBezTo>
                  <a:cubicBezTo>
                    <a:pt x="90" y="0"/>
                    <a:pt x="90" y="0"/>
                    <a:pt x="90" y="0"/>
                  </a:cubicBezTo>
                  <a:cubicBezTo>
                    <a:pt x="93" y="0"/>
                    <a:pt x="96" y="2"/>
                    <a:pt x="96" y="6"/>
                  </a:cubicBezTo>
                  <a:cubicBezTo>
                    <a:pt x="96" y="34"/>
                    <a:pt x="94" y="61"/>
                    <a:pt x="72" y="69"/>
                  </a:cubicBezTo>
                  <a:cubicBezTo>
                    <a:pt x="72" y="114"/>
                    <a:pt x="72" y="114"/>
                    <a:pt x="72" y="114"/>
                  </a:cubicBezTo>
                  <a:cubicBezTo>
                    <a:pt x="72" y="117"/>
                    <a:pt x="69" y="120"/>
                    <a:pt x="66" y="120"/>
                  </a:cubicBezTo>
                  <a:close/>
                  <a:moveTo>
                    <a:pt x="36" y="108"/>
                  </a:moveTo>
                  <a:cubicBezTo>
                    <a:pt x="60" y="108"/>
                    <a:pt x="60" y="108"/>
                    <a:pt x="60" y="108"/>
                  </a:cubicBezTo>
                  <a:cubicBezTo>
                    <a:pt x="60" y="65"/>
                    <a:pt x="60" y="65"/>
                    <a:pt x="60" y="65"/>
                  </a:cubicBezTo>
                  <a:cubicBezTo>
                    <a:pt x="60" y="62"/>
                    <a:pt x="62" y="60"/>
                    <a:pt x="64" y="59"/>
                  </a:cubicBezTo>
                  <a:cubicBezTo>
                    <a:pt x="80" y="55"/>
                    <a:pt x="83" y="39"/>
                    <a:pt x="84" y="12"/>
                  </a:cubicBezTo>
                  <a:cubicBezTo>
                    <a:pt x="12" y="12"/>
                    <a:pt x="12" y="12"/>
                    <a:pt x="12" y="12"/>
                  </a:cubicBezTo>
                  <a:cubicBezTo>
                    <a:pt x="12" y="39"/>
                    <a:pt x="16" y="55"/>
                    <a:pt x="31" y="59"/>
                  </a:cubicBezTo>
                  <a:cubicBezTo>
                    <a:pt x="34" y="60"/>
                    <a:pt x="36" y="62"/>
                    <a:pt x="36" y="65"/>
                  </a:cubicBezTo>
                  <a:lnTo>
                    <a:pt x="3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48" name="Freeform 34">
              <a:extLst>
                <a:ext uri="{FF2B5EF4-FFF2-40B4-BE49-F238E27FC236}">
                  <a16:creationId xmlns:a16="http://schemas.microsoft.com/office/drawing/2014/main" id="{5A8B6ACD-C886-1E21-99AC-B7E7A1D93C68}"/>
                </a:ext>
              </a:extLst>
            </p:cNvPr>
            <p:cNvSpPr>
              <a:spLocks noEditPoints="1"/>
            </p:cNvSpPr>
            <p:nvPr/>
          </p:nvSpPr>
          <p:spPr bwMode="auto">
            <a:xfrm>
              <a:off x="3940" y="806"/>
              <a:ext cx="92" cy="9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49" name="Freeform 35">
              <a:extLst>
                <a:ext uri="{FF2B5EF4-FFF2-40B4-BE49-F238E27FC236}">
                  <a16:creationId xmlns:a16="http://schemas.microsoft.com/office/drawing/2014/main" id="{C37FCC2C-72BD-BED2-25F1-9F10DDCD902E}"/>
                </a:ext>
              </a:extLst>
            </p:cNvPr>
            <p:cNvSpPr>
              <a:spLocks noEditPoints="1"/>
            </p:cNvSpPr>
            <p:nvPr/>
          </p:nvSpPr>
          <p:spPr bwMode="auto">
            <a:xfrm>
              <a:off x="3912" y="914"/>
              <a:ext cx="147" cy="179"/>
            </a:xfrm>
            <a:custGeom>
              <a:avLst/>
              <a:gdLst>
                <a:gd name="T0" fmla="*/ 66 w 96"/>
                <a:gd name="T1" fmla="*/ 120 h 120"/>
                <a:gd name="T2" fmla="*/ 30 w 96"/>
                <a:gd name="T3" fmla="*/ 120 h 120"/>
                <a:gd name="T4" fmla="*/ 24 w 96"/>
                <a:gd name="T5" fmla="*/ 114 h 120"/>
                <a:gd name="T6" fmla="*/ 24 w 96"/>
                <a:gd name="T7" fmla="*/ 69 h 120"/>
                <a:gd name="T8" fmla="*/ 0 w 96"/>
                <a:gd name="T9" fmla="*/ 6 h 120"/>
                <a:gd name="T10" fmla="*/ 6 w 96"/>
                <a:gd name="T11" fmla="*/ 0 h 120"/>
                <a:gd name="T12" fmla="*/ 90 w 96"/>
                <a:gd name="T13" fmla="*/ 0 h 120"/>
                <a:gd name="T14" fmla="*/ 96 w 96"/>
                <a:gd name="T15" fmla="*/ 6 h 120"/>
                <a:gd name="T16" fmla="*/ 72 w 96"/>
                <a:gd name="T17" fmla="*/ 69 h 120"/>
                <a:gd name="T18" fmla="*/ 72 w 96"/>
                <a:gd name="T19" fmla="*/ 114 h 120"/>
                <a:gd name="T20" fmla="*/ 66 w 96"/>
                <a:gd name="T21" fmla="*/ 120 h 120"/>
                <a:gd name="T22" fmla="*/ 36 w 96"/>
                <a:gd name="T23" fmla="*/ 108 h 120"/>
                <a:gd name="T24" fmla="*/ 60 w 96"/>
                <a:gd name="T25" fmla="*/ 108 h 120"/>
                <a:gd name="T26" fmla="*/ 60 w 96"/>
                <a:gd name="T27" fmla="*/ 65 h 120"/>
                <a:gd name="T28" fmla="*/ 64 w 96"/>
                <a:gd name="T29" fmla="*/ 59 h 120"/>
                <a:gd name="T30" fmla="*/ 84 w 96"/>
                <a:gd name="T31" fmla="*/ 12 h 120"/>
                <a:gd name="T32" fmla="*/ 12 w 96"/>
                <a:gd name="T33" fmla="*/ 12 h 120"/>
                <a:gd name="T34" fmla="*/ 31 w 96"/>
                <a:gd name="T35" fmla="*/ 59 h 120"/>
                <a:gd name="T36" fmla="*/ 36 w 96"/>
                <a:gd name="T37" fmla="*/ 65 h 120"/>
                <a:gd name="T38" fmla="*/ 36 w 96"/>
                <a:gd name="T39"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6" h="120">
                  <a:moveTo>
                    <a:pt x="66" y="120"/>
                  </a:moveTo>
                  <a:cubicBezTo>
                    <a:pt x="30" y="120"/>
                    <a:pt x="30" y="120"/>
                    <a:pt x="30" y="120"/>
                  </a:cubicBezTo>
                  <a:cubicBezTo>
                    <a:pt x="27" y="120"/>
                    <a:pt x="24" y="117"/>
                    <a:pt x="24" y="114"/>
                  </a:cubicBezTo>
                  <a:cubicBezTo>
                    <a:pt x="24" y="69"/>
                    <a:pt x="24" y="69"/>
                    <a:pt x="24" y="69"/>
                  </a:cubicBezTo>
                  <a:cubicBezTo>
                    <a:pt x="2" y="61"/>
                    <a:pt x="0" y="34"/>
                    <a:pt x="0" y="6"/>
                  </a:cubicBezTo>
                  <a:cubicBezTo>
                    <a:pt x="0" y="2"/>
                    <a:pt x="3" y="0"/>
                    <a:pt x="6" y="0"/>
                  </a:cubicBezTo>
                  <a:cubicBezTo>
                    <a:pt x="90" y="0"/>
                    <a:pt x="90" y="0"/>
                    <a:pt x="90" y="0"/>
                  </a:cubicBezTo>
                  <a:cubicBezTo>
                    <a:pt x="93" y="0"/>
                    <a:pt x="96" y="2"/>
                    <a:pt x="96" y="6"/>
                  </a:cubicBezTo>
                  <a:cubicBezTo>
                    <a:pt x="96" y="34"/>
                    <a:pt x="94" y="61"/>
                    <a:pt x="72" y="69"/>
                  </a:cubicBezTo>
                  <a:cubicBezTo>
                    <a:pt x="72" y="114"/>
                    <a:pt x="72" y="114"/>
                    <a:pt x="72" y="114"/>
                  </a:cubicBezTo>
                  <a:cubicBezTo>
                    <a:pt x="72" y="117"/>
                    <a:pt x="69" y="120"/>
                    <a:pt x="66" y="120"/>
                  </a:cubicBezTo>
                  <a:close/>
                  <a:moveTo>
                    <a:pt x="36" y="108"/>
                  </a:moveTo>
                  <a:cubicBezTo>
                    <a:pt x="60" y="108"/>
                    <a:pt x="60" y="108"/>
                    <a:pt x="60" y="108"/>
                  </a:cubicBezTo>
                  <a:cubicBezTo>
                    <a:pt x="60" y="65"/>
                    <a:pt x="60" y="65"/>
                    <a:pt x="60" y="65"/>
                  </a:cubicBezTo>
                  <a:cubicBezTo>
                    <a:pt x="60" y="62"/>
                    <a:pt x="62" y="60"/>
                    <a:pt x="64" y="59"/>
                  </a:cubicBezTo>
                  <a:cubicBezTo>
                    <a:pt x="80" y="55"/>
                    <a:pt x="83" y="39"/>
                    <a:pt x="84" y="12"/>
                  </a:cubicBezTo>
                  <a:cubicBezTo>
                    <a:pt x="12" y="12"/>
                    <a:pt x="12" y="12"/>
                    <a:pt x="12" y="12"/>
                  </a:cubicBezTo>
                  <a:cubicBezTo>
                    <a:pt x="12" y="39"/>
                    <a:pt x="16" y="55"/>
                    <a:pt x="31" y="59"/>
                  </a:cubicBezTo>
                  <a:cubicBezTo>
                    <a:pt x="34" y="60"/>
                    <a:pt x="36" y="62"/>
                    <a:pt x="36" y="65"/>
                  </a:cubicBezTo>
                  <a:lnTo>
                    <a:pt x="3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50" name="Freeform 36">
              <a:extLst>
                <a:ext uri="{FF2B5EF4-FFF2-40B4-BE49-F238E27FC236}">
                  <a16:creationId xmlns:a16="http://schemas.microsoft.com/office/drawing/2014/main" id="{F638E114-2DE0-3AC8-839C-8C66ABF500E1}"/>
                </a:ext>
              </a:extLst>
            </p:cNvPr>
            <p:cNvSpPr>
              <a:spLocks noEditPoints="1"/>
            </p:cNvSpPr>
            <p:nvPr/>
          </p:nvSpPr>
          <p:spPr bwMode="auto">
            <a:xfrm>
              <a:off x="3793" y="663"/>
              <a:ext cx="92" cy="9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51" name="Freeform 37">
              <a:extLst>
                <a:ext uri="{FF2B5EF4-FFF2-40B4-BE49-F238E27FC236}">
                  <a16:creationId xmlns:a16="http://schemas.microsoft.com/office/drawing/2014/main" id="{C4074DF6-DC90-A45D-9D9B-1B347B75C6B5}"/>
                </a:ext>
              </a:extLst>
            </p:cNvPr>
            <p:cNvSpPr>
              <a:spLocks noEditPoints="1"/>
            </p:cNvSpPr>
            <p:nvPr/>
          </p:nvSpPr>
          <p:spPr bwMode="auto">
            <a:xfrm>
              <a:off x="3766" y="771"/>
              <a:ext cx="146" cy="179"/>
            </a:xfrm>
            <a:custGeom>
              <a:avLst/>
              <a:gdLst>
                <a:gd name="T0" fmla="*/ 66 w 96"/>
                <a:gd name="T1" fmla="*/ 120 h 120"/>
                <a:gd name="T2" fmla="*/ 30 w 96"/>
                <a:gd name="T3" fmla="*/ 120 h 120"/>
                <a:gd name="T4" fmla="*/ 24 w 96"/>
                <a:gd name="T5" fmla="*/ 114 h 120"/>
                <a:gd name="T6" fmla="*/ 24 w 96"/>
                <a:gd name="T7" fmla="*/ 69 h 120"/>
                <a:gd name="T8" fmla="*/ 0 w 96"/>
                <a:gd name="T9" fmla="*/ 6 h 120"/>
                <a:gd name="T10" fmla="*/ 6 w 96"/>
                <a:gd name="T11" fmla="*/ 0 h 120"/>
                <a:gd name="T12" fmla="*/ 90 w 96"/>
                <a:gd name="T13" fmla="*/ 0 h 120"/>
                <a:gd name="T14" fmla="*/ 96 w 96"/>
                <a:gd name="T15" fmla="*/ 6 h 120"/>
                <a:gd name="T16" fmla="*/ 72 w 96"/>
                <a:gd name="T17" fmla="*/ 69 h 120"/>
                <a:gd name="T18" fmla="*/ 72 w 96"/>
                <a:gd name="T19" fmla="*/ 114 h 120"/>
                <a:gd name="T20" fmla="*/ 66 w 96"/>
                <a:gd name="T21" fmla="*/ 120 h 120"/>
                <a:gd name="T22" fmla="*/ 36 w 96"/>
                <a:gd name="T23" fmla="*/ 108 h 120"/>
                <a:gd name="T24" fmla="*/ 60 w 96"/>
                <a:gd name="T25" fmla="*/ 108 h 120"/>
                <a:gd name="T26" fmla="*/ 60 w 96"/>
                <a:gd name="T27" fmla="*/ 65 h 120"/>
                <a:gd name="T28" fmla="*/ 64 w 96"/>
                <a:gd name="T29" fmla="*/ 59 h 120"/>
                <a:gd name="T30" fmla="*/ 84 w 96"/>
                <a:gd name="T31" fmla="*/ 12 h 120"/>
                <a:gd name="T32" fmla="*/ 12 w 96"/>
                <a:gd name="T33" fmla="*/ 12 h 120"/>
                <a:gd name="T34" fmla="*/ 31 w 96"/>
                <a:gd name="T35" fmla="*/ 59 h 120"/>
                <a:gd name="T36" fmla="*/ 36 w 96"/>
                <a:gd name="T37" fmla="*/ 65 h 120"/>
                <a:gd name="T38" fmla="*/ 36 w 96"/>
                <a:gd name="T39"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6" h="120">
                  <a:moveTo>
                    <a:pt x="66" y="120"/>
                  </a:moveTo>
                  <a:cubicBezTo>
                    <a:pt x="30" y="120"/>
                    <a:pt x="30" y="120"/>
                    <a:pt x="30" y="120"/>
                  </a:cubicBezTo>
                  <a:cubicBezTo>
                    <a:pt x="27" y="120"/>
                    <a:pt x="24" y="117"/>
                    <a:pt x="24" y="114"/>
                  </a:cubicBezTo>
                  <a:cubicBezTo>
                    <a:pt x="24" y="69"/>
                    <a:pt x="24" y="69"/>
                    <a:pt x="24" y="69"/>
                  </a:cubicBezTo>
                  <a:cubicBezTo>
                    <a:pt x="2" y="61"/>
                    <a:pt x="0" y="34"/>
                    <a:pt x="0" y="6"/>
                  </a:cubicBezTo>
                  <a:cubicBezTo>
                    <a:pt x="0" y="2"/>
                    <a:pt x="3" y="0"/>
                    <a:pt x="6" y="0"/>
                  </a:cubicBezTo>
                  <a:cubicBezTo>
                    <a:pt x="90" y="0"/>
                    <a:pt x="90" y="0"/>
                    <a:pt x="90" y="0"/>
                  </a:cubicBezTo>
                  <a:cubicBezTo>
                    <a:pt x="93" y="0"/>
                    <a:pt x="96" y="2"/>
                    <a:pt x="96" y="6"/>
                  </a:cubicBezTo>
                  <a:cubicBezTo>
                    <a:pt x="96" y="34"/>
                    <a:pt x="94" y="61"/>
                    <a:pt x="72" y="69"/>
                  </a:cubicBezTo>
                  <a:cubicBezTo>
                    <a:pt x="72" y="114"/>
                    <a:pt x="72" y="114"/>
                    <a:pt x="72" y="114"/>
                  </a:cubicBezTo>
                  <a:cubicBezTo>
                    <a:pt x="72" y="117"/>
                    <a:pt x="69" y="120"/>
                    <a:pt x="66" y="120"/>
                  </a:cubicBezTo>
                  <a:close/>
                  <a:moveTo>
                    <a:pt x="36" y="108"/>
                  </a:moveTo>
                  <a:cubicBezTo>
                    <a:pt x="60" y="108"/>
                    <a:pt x="60" y="108"/>
                    <a:pt x="60" y="108"/>
                  </a:cubicBezTo>
                  <a:cubicBezTo>
                    <a:pt x="60" y="65"/>
                    <a:pt x="60" y="65"/>
                    <a:pt x="60" y="65"/>
                  </a:cubicBezTo>
                  <a:cubicBezTo>
                    <a:pt x="60" y="62"/>
                    <a:pt x="62" y="60"/>
                    <a:pt x="64" y="59"/>
                  </a:cubicBezTo>
                  <a:cubicBezTo>
                    <a:pt x="80" y="55"/>
                    <a:pt x="83" y="39"/>
                    <a:pt x="84" y="12"/>
                  </a:cubicBezTo>
                  <a:cubicBezTo>
                    <a:pt x="12" y="12"/>
                    <a:pt x="12" y="12"/>
                    <a:pt x="12" y="12"/>
                  </a:cubicBezTo>
                  <a:cubicBezTo>
                    <a:pt x="12" y="39"/>
                    <a:pt x="16" y="55"/>
                    <a:pt x="31" y="59"/>
                  </a:cubicBezTo>
                  <a:cubicBezTo>
                    <a:pt x="34" y="60"/>
                    <a:pt x="36" y="62"/>
                    <a:pt x="36" y="65"/>
                  </a:cubicBezTo>
                  <a:lnTo>
                    <a:pt x="3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grpSp>
        <p:nvGrpSpPr>
          <p:cNvPr id="52" name="Group 86">
            <a:extLst>
              <a:ext uri="{FF2B5EF4-FFF2-40B4-BE49-F238E27FC236}">
                <a16:creationId xmlns:a16="http://schemas.microsoft.com/office/drawing/2014/main" id="{BA085E51-6711-1C91-2DE2-557A629CF7C3}"/>
              </a:ext>
            </a:extLst>
          </p:cNvPr>
          <p:cNvGrpSpPr>
            <a:grpSpLocks noChangeAspect="1"/>
          </p:cNvGrpSpPr>
          <p:nvPr/>
        </p:nvGrpSpPr>
        <p:grpSpPr bwMode="auto">
          <a:xfrm>
            <a:off x="439944" y="3646887"/>
            <a:ext cx="420340" cy="313292"/>
            <a:chOff x="4476" y="1776"/>
            <a:chExt cx="428" cy="319"/>
          </a:xfrm>
          <a:solidFill>
            <a:schemeClr val="bg1"/>
          </a:solidFill>
        </p:grpSpPr>
        <p:sp>
          <p:nvSpPr>
            <p:cNvPr id="53" name="Freeform 87">
              <a:extLst>
                <a:ext uri="{FF2B5EF4-FFF2-40B4-BE49-F238E27FC236}">
                  <a16:creationId xmlns:a16="http://schemas.microsoft.com/office/drawing/2014/main" id="{DB7E9590-D663-F15D-8001-CB4A954F9052}"/>
                </a:ext>
              </a:extLst>
            </p:cNvPr>
            <p:cNvSpPr>
              <a:spLocks noEditPoints="1"/>
            </p:cNvSpPr>
            <p:nvPr/>
          </p:nvSpPr>
          <p:spPr bwMode="auto">
            <a:xfrm>
              <a:off x="4478" y="1917"/>
              <a:ext cx="142" cy="178"/>
            </a:xfrm>
            <a:custGeom>
              <a:avLst/>
              <a:gdLst>
                <a:gd name="T0" fmla="*/ 90 w 96"/>
                <a:gd name="T1" fmla="*/ 120 h 120"/>
                <a:gd name="T2" fmla="*/ 6 w 96"/>
                <a:gd name="T3" fmla="*/ 120 h 120"/>
                <a:gd name="T4" fmla="*/ 0 w 96"/>
                <a:gd name="T5" fmla="*/ 114 h 120"/>
                <a:gd name="T6" fmla="*/ 0 w 96"/>
                <a:gd name="T7" fmla="*/ 6 h 120"/>
                <a:gd name="T8" fmla="*/ 6 w 96"/>
                <a:gd name="T9" fmla="*/ 0 h 120"/>
                <a:gd name="T10" fmla="*/ 90 w 96"/>
                <a:gd name="T11" fmla="*/ 0 h 120"/>
                <a:gd name="T12" fmla="*/ 96 w 96"/>
                <a:gd name="T13" fmla="*/ 6 h 120"/>
                <a:gd name="T14" fmla="*/ 96 w 96"/>
                <a:gd name="T15" fmla="*/ 114 h 120"/>
                <a:gd name="T16" fmla="*/ 90 w 96"/>
                <a:gd name="T17" fmla="*/ 120 h 120"/>
                <a:gd name="T18" fmla="*/ 12 w 96"/>
                <a:gd name="T19" fmla="*/ 108 h 120"/>
                <a:gd name="T20" fmla="*/ 84 w 96"/>
                <a:gd name="T21" fmla="*/ 108 h 120"/>
                <a:gd name="T22" fmla="*/ 84 w 96"/>
                <a:gd name="T23" fmla="*/ 12 h 120"/>
                <a:gd name="T24" fmla="*/ 12 w 96"/>
                <a:gd name="T25" fmla="*/ 12 h 120"/>
                <a:gd name="T26" fmla="*/ 12 w 96"/>
                <a:gd name="T2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120">
                  <a:moveTo>
                    <a:pt x="90" y="120"/>
                  </a:moveTo>
                  <a:cubicBezTo>
                    <a:pt x="6" y="120"/>
                    <a:pt x="6" y="120"/>
                    <a:pt x="6" y="120"/>
                  </a:cubicBezTo>
                  <a:cubicBezTo>
                    <a:pt x="2" y="120"/>
                    <a:pt x="0" y="118"/>
                    <a:pt x="0" y="114"/>
                  </a:cubicBezTo>
                  <a:cubicBezTo>
                    <a:pt x="0" y="6"/>
                    <a:pt x="0" y="6"/>
                    <a:pt x="0" y="6"/>
                  </a:cubicBezTo>
                  <a:cubicBezTo>
                    <a:pt x="0" y="3"/>
                    <a:pt x="2" y="0"/>
                    <a:pt x="6" y="0"/>
                  </a:cubicBezTo>
                  <a:cubicBezTo>
                    <a:pt x="90" y="0"/>
                    <a:pt x="90" y="0"/>
                    <a:pt x="90" y="0"/>
                  </a:cubicBezTo>
                  <a:cubicBezTo>
                    <a:pt x="93" y="0"/>
                    <a:pt x="96" y="3"/>
                    <a:pt x="96" y="6"/>
                  </a:cubicBezTo>
                  <a:cubicBezTo>
                    <a:pt x="96" y="114"/>
                    <a:pt x="96" y="114"/>
                    <a:pt x="96" y="114"/>
                  </a:cubicBezTo>
                  <a:cubicBezTo>
                    <a:pt x="96" y="118"/>
                    <a:pt x="93" y="120"/>
                    <a:pt x="90" y="120"/>
                  </a:cubicBezTo>
                  <a:close/>
                  <a:moveTo>
                    <a:pt x="12" y="108"/>
                  </a:moveTo>
                  <a:cubicBezTo>
                    <a:pt x="84" y="108"/>
                    <a:pt x="84" y="108"/>
                    <a:pt x="84" y="108"/>
                  </a:cubicBezTo>
                  <a:cubicBezTo>
                    <a:pt x="84" y="12"/>
                    <a:pt x="84" y="12"/>
                    <a:pt x="84" y="12"/>
                  </a:cubicBezTo>
                  <a:cubicBezTo>
                    <a:pt x="12" y="12"/>
                    <a:pt x="12" y="12"/>
                    <a:pt x="12" y="12"/>
                  </a:cubicBezTo>
                  <a:lnTo>
                    <a:pt x="1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54" name="Freeform 88">
              <a:extLst>
                <a:ext uri="{FF2B5EF4-FFF2-40B4-BE49-F238E27FC236}">
                  <a16:creationId xmlns:a16="http://schemas.microsoft.com/office/drawing/2014/main" id="{7043BE85-EDFA-F992-5065-AAA1CFD03ADD}"/>
                </a:ext>
              </a:extLst>
            </p:cNvPr>
            <p:cNvSpPr>
              <a:spLocks noEditPoints="1"/>
            </p:cNvSpPr>
            <p:nvPr/>
          </p:nvSpPr>
          <p:spPr bwMode="auto">
            <a:xfrm>
              <a:off x="4762" y="1917"/>
              <a:ext cx="142" cy="178"/>
            </a:xfrm>
            <a:custGeom>
              <a:avLst/>
              <a:gdLst>
                <a:gd name="T0" fmla="*/ 90 w 96"/>
                <a:gd name="T1" fmla="*/ 120 h 120"/>
                <a:gd name="T2" fmla="*/ 6 w 96"/>
                <a:gd name="T3" fmla="*/ 120 h 120"/>
                <a:gd name="T4" fmla="*/ 0 w 96"/>
                <a:gd name="T5" fmla="*/ 114 h 120"/>
                <a:gd name="T6" fmla="*/ 0 w 96"/>
                <a:gd name="T7" fmla="*/ 6 h 120"/>
                <a:gd name="T8" fmla="*/ 6 w 96"/>
                <a:gd name="T9" fmla="*/ 0 h 120"/>
                <a:gd name="T10" fmla="*/ 90 w 96"/>
                <a:gd name="T11" fmla="*/ 0 h 120"/>
                <a:gd name="T12" fmla="*/ 96 w 96"/>
                <a:gd name="T13" fmla="*/ 6 h 120"/>
                <a:gd name="T14" fmla="*/ 96 w 96"/>
                <a:gd name="T15" fmla="*/ 114 h 120"/>
                <a:gd name="T16" fmla="*/ 90 w 96"/>
                <a:gd name="T17" fmla="*/ 120 h 120"/>
                <a:gd name="T18" fmla="*/ 12 w 96"/>
                <a:gd name="T19" fmla="*/ 108 h 120"/>
                <a:gd name="T20" fmla="*/ 84 w 96"/>
                <a:gd name="T21" fmla="*/ 108 h 120"/>
                <a:gd name="T22" fmla="*/ 84 w 96"/>
                <a:gd name="T23" fmla="*/ 12 h 120"/>
                <a:gd name="T24" fmla="*/ 12 w 96"/>
                <a:gd name="T25" fmla="*/ 12 h 120"/>
                <a:gd name="T26" fmla="*/ 12 w 96"/>
                <a:gd name="T2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120">
                  <a:moveTo>
                    <a:pt x="90" y="120"/>
                  </a:moveTo>
                  <a:cubicBezTo>
                    <a:pt x="6" y="120"/>
                    <a:pt x="6" y="120"/>
                    <a:pt x="6" y="120"/>
                  </a:cubicBezTo>
                  <a:cubicBezTo>
                    <a:pt x="2" y="120"/>
                    <a:pt x="0" y="118"/>
                    <a:pt x="0" y="114"/>
                  </a:cubicBezTo>
                  <a:cubicBezTo>
                    <a:pt x="0" y="6"/>
                    <a:pt x="0" y="6"/>
                    <a:pt x="0" y="6"/>
                  </a:cubicBezTo>
                  <a:cubicBezTo>
                    <a:pt x="0" y="3"/>
                    <a:pt x="2" y="0"/>
                    <a:pt x="6" y="0"/>
                  </a:cubicBezTo>
                  <a:cubicBezTo>
                    <a:pt x="90" y="0"/>
                    <a:pt x="90" y="0"/>
                    <a:pt x="90" y="0"/>
                  </a:cubicBezTo>
                  <a:cubicBezTo>
                    <a:pt x="93" y="0"/>
                    <a:pt x="96" y="3"/>
                    <a:pt x="96" y="6"/>
                  </a:cubicBezTo>
                  <a:cubicBezTo>
                    <a:pt x="96" y="114"/>
                    <a:pt x="96" y="114"/>
                    <a:pt x="96" y="114"/>
                  </a:cubicBezTo>
                  <a:cubicBezTo>
                    <a:pt x="96" y="118"/>
                    <a:pt x="93" y="120"/>
                    <a:pt x="90" y="120"/>
                  </a:cubicBezTo>
                  <a:close/>
                  <a:moveTo>
                    <a:pt x="12" y="108"/>
                  </a:moveTo>
                  <a:cubicBezTo>
                    <a:pt x="84" y="108"/>
                    <a:pt x="84" y="108"/>
                    <a:pt x="84" y="108"/>
                  </a:cubicBezTo>
                  <a:cubicBezTo>
                    <a:pt x="84" y="12"/>
                    <a:pt x="84" y="12"/>
                    <a:pt x="84" y="12"/>
                  </a:cubicBezTo>
                  <a:cubicBezTo>
                    <a:pt x="12" y="12"/>
                    <a:pt x="12" y="12"/>
                    <a:pt x="12" y="12"/>
                  </a:cubicBezTo>
                  <a:lnTo>
                    <a:pt x="1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55" name="Freeform 89">
              <a:extLst>
                <a:ext uri="{FF2B5EF4-FFF2-40B4-BE49-F238E27FC236}">
                  <a16:creationId xmlns:a16="http://schemas.microsoft.com/office/drawing/2014/main" id="{1ECC878C-3D9D-176D-FB0F-7521BBF48BD7}"/>
                </a:ext>
              </a:extLst>
            </p:cNvPr>
            <p:cNvSpPr>
              <a:spLocks noEditPoints="1"/>
            </p:cNvSpPr>
            <p:nvPr/>
          </p:nvSpPr>
          <p:spPr bwMode="auto">
            <a:xfrm>
              <a:off x="4602" y="1829"/>
              <a:ext cx="178" cy="266"/>
            </a:xfrm>
            <a:custGeom>
              <a:avLst/>
              <a:gdLst>
                <a:gd name="T0" fmla="*/ 114 w 120"/>
                <a:gd name="T1" fmla="*/ 180 h 180"/>
                <a:gd name="T2" fmla="*/ 6 w 120"/>
                <a:gd name="T3" fmla="*/ 180 h 180"/>
                <a:gd name="T4" fmla="*/ 0 w 120"/>
                <a:gd name="T5" fmla="*/ 174 h 180"/>
                <a:gd name="T6" fmla="*/ 0 w 120"/>
                <a:gd name="T7" fmla="*/ 6 h 180"/>
                <a:gd name="T8" fmla="*/ 6 w 120"/>
                <a:gd name="T9" fmla="*/ 0 h 180"/>
                <a:gd name="T10" fmla="*/ 114 w 120"/>
                <a:gd name="T11" fmla="*/ 0 h 180"/>
                <a:gd name="T12" fmla="*/ 120 w 120"/>
                <a:gd name="T13" fmla="*/ 6 h 180"/>
                <a:gd name="T14" fmla="*/ 120 w 120"/>
                <a:gd name="T15" fmla="*/ 174 h 180"/>
                <a:gd name="T16" fmla="*/ 114 w 120"/>
                <a:gd name="T17" fmla="*/ 180 h 180"/>
                <a:gd name="T18" fmla="*/ 12 w 120"/>
                <a:gd name="T19" fmla="*/ 168 h 180"/>
                <a:gd name="T20" fmla="*/ 108 w 120"/>
                <a:gd name="T21" fmla="*/ 168 h 180"/>
                <a:gd name="T22" fmla="*/ 108 w 120"/>
                <a:gd name="T23" fmla="*/ 12 h 180"/>
                <a:gd name="T24" fmla="*/ 12 w 120"/>
                <a:gd name="T25" fmla="*/ 12 h 180"/>
                <a:gd name="T26" fmla="*/ 12 w 120"/>
                <a:gd name="T27" fmla="*/ 16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80">
                  <a:moveTo>
                    <a:pt x="114" y="180"/>
                  </a:moveTo>
                  <a:cubicBezTo>
                    <a:pt x="6" y="180"/>
                    <a:pt x="6" y="180"/>
                    <a:pt x="6" y="180"/>
                  </a:cubicBezTo>
                  <a:cubicBezTo>
                    <a:pt x="2" y="180"/>
                    <a:pt x="0" y="178"/>
                    <a:pt x="0" y="174"/>
                  </a:cubicBezTo>
                  <a:cubicBezTo>
                    <a:pt x="0" y="6"/>
                    <a:pt x="0" y="6"/>
                    <a:pt x="0" y="6"/>
                  </a:cubicBezTo>
                  <a:cubicBezTo>
                    <a:pt x="0" y="3"/>
                    <a:pt x="2" y="0"/>
                    <a:pt x="6" y="0"/>
                  </a:cubicBezTo>
                  <a:cubicBezTo>
                    <a:pt x="114" y="0"/>
                    <a:pt x="114" y="0"/>
                    <a:pt x="114" y="0"/>
                  </a:cubicBezTo>
                  <a:cubicBezTo>
                    <a:pt x="117" y="0"/>
                    <a:pt x="120" y="3"/>
                    <a:pt x="120" y="6"/>
                  </a:cubicBezTo>
                  <a:cubicBezTo>
                    <a:pt x="120" y="174"/>
                    <a:pt x="120" y="174"/>
                    <a:pt x="120" y="174"/>
                  </a:cubicBezTo>
                  <a:cubicBezTo>
                    <a:pt x="120" y="178"/>
                    <a:pt x="117" y="180"/>
                    <a:pt x="114" y="180"/>
                  </a:cubicBezTo>
                  <a:close/>
                  <a:moveTo>
                    <a:pt x="12" y="168"/>
                  </a:moveTo>
                  <a:cubicBezTo>
                    <a:pt x="108" y="168"/>
                    <a:pt x="108" y="168"/>
                    <a:pt x="108" y="168"/>
                  </a:cubicBezTo>
                  <a:cubicBezTo>
                    <a:pt x="108" y="12"/>
                    <a:pt x="108" y="12"/>
                    <a:pt x="108" y="12"/>
                  </a:cubicBezTo>
                  <a:cubicBezTo>
                    <a:pt x="12" y="12"/>
                    <a:pt x="12" y="12"/>
                    <a:pt x="12" y="12"/>
                  </a:cubicBezTo>
                  <a:lnTo>
                    <a:pt x="12"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56" name="Freeform 90">
              <a:extLst>
                <a:ext uri="{FF2B5EF4-FFF2-40B4-BE49-F238E27FC236}">
                  <a16:creationId xmlns:a16="http://schemas.microsoft.com/office/drawing/2014/main" id="{1684A284-33CE-2BAA-DB71-5DB6FDE330A0}"/>
                </a:ext>
              </a:extLst>
            </p:cNvPr>
            <p:cNvSpPr>
              <a:spLocks noEditPoints="1"/>
            </p:cNvSpPr>
            <p:nvPr/>
          </p:nvSpPr>
          <p:spPr bwMode="auto">
            <a:xfrm>
              <a:off x="4762" y="1864"/>
              <a:ext cx="142" cy="71"/>
            </a:xfrm>
            <a:custGeom>
              <a:avLst/>
              <a:gdLst>
                <a:gd name="T0" fmla="*/ 90 w 96"/>
                <a:gd name="T1" fmla="*/ 48 h 48"/>
                <a:gd name="T2" fmla="*/ 6 w 96"/>
                <a:gd name="T3" fmla="*/ 48 h 48"/>
                <a:gd name="T4" fmla="*/ 0 w 96"/>
                <a:gd name="T5" fmla="*/ 42 h 48"/>
                <a:gd name="T6" fmla="*/ 0 w 96"/>
                <a:gd name="T7" fmla="*/ 6 h 48"/>
                <a:gd name="T8" fmla="*/ 6 w 96"/>
                <a:gd name="T9" fmla="*/ 0 h 48"/>
                <a:gd name="T10" fmla="*/ 72 w 96"/>
                <a:gd name="T11" fmla="*/ 0 h 48"/>
                <a:gd name="T12" fmla="*/ 77 w 96"/>
                <a:gd name="T13" fmla="*/ 4 h 48"/>
                <a:gd name="T14" fmla="*/ 95 w 96"/>
                <a:gd name="T15" fmla="*/ 40 h 48"/>
                <a:gd name="T16" fmla="*/ 95 w 96"/>
                <a:gd name="T17" fmla="*/ 46 h 48"/>
                <a:gd name="T18" fmla="*/ 90 w 96"/>
                <a:gd name="T19" fmla="*/ 48 h 48"/>
                <a:gd name="T20" fmla="*/ 12 w 96"/>
                <a:gd name="T21" fmla="*/ 36 h 48"/>
                <a:gd name="T22" fmla="*/ 80 w 96"/>
                <a:gd name="T23" fmla="*/ 36 h 48"/>
                <a:gd name="T24" fmla="*/ 68 w 96"/>
                <a:gd name="T25" fmla="*/ 12 h 48"/>
                <a:gd name="T26" fmla="*/ 12 w 96"/>
                <a:gd name="T27" fmla="*/ 12 h 48"/>
                <a:gd name="T28" fmla="*/ 12 w 96"/>
                <a:gd name="T2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48">
                  <a:moveTo>
                    <a:pt x="90" y="48"/>
                  </a:moveTo>
                  <a:cubicBezTo>
                    <a:pt x="6" y="48"/>
                    <a:pt x="6" y="48"/>
                    <a:pt x="6" y="48"/>
                  </a:cubicBezTo>
                  <a:cubicBezTo>
                    <a:pt x="2" y="48"/>
                    <a:pt x="0" y="46"/>
                    <a:pt x="0" y="42"/>
                  </a:cubicBezTo>
                  <a:cubicBezTo>
                    <a:pt x="0" y="6"/>
                    <a:pt x="0" y="6"/>
                    <a:pt x="0" y="6"/>
                  </a:cubicBezTo>
                  <a:cubicBezTo>
                    <a:pt x="0" y="3"/>
                    <a:pt x="2" y="0"/>
                    <a:pt x="6" y="0"/>
                  </a:cubicBezTo>
                  <a:cubicBezTo>
                    <a:pt x="72" y="0"/>
                    <a:pt x="72" y="0"/>
                    <a:pt x="72" y="0"/>
                  </a:cubicBezTo>
                  <a:cubicBezTo>
                    <a:pt x="74" y="0"/>
                    <a:pt x="76" y="2"/>
                    <a:pt x="77" y="4"/>
                  </a:cubicBezTo>
                  <a:cubicBezTo>
                    <a:pt x="95" y="40"/>
                    <a:pt x="95" y="40"/>
                    <a:pt x="95" y="40"/>
                  </a:cubicBezTo>
                  <a:cubicBezTo>
                    <a:pt x="96" y="42"/>
                    <a:pt x="96" y="44"/>
                    <a:pt x="95" y="46"/>
                  </a:cubicBezTo>
                  <a:cubicBezTo>
                    <a:pt x="94" y="47"/>
                    <a:pt x="92" y="48"/>
                    <a:pt x="90" y="48"/>
                  </a:cubicBezTo>
                  <a:close/>
                  <a:moveTo>
                    <a:pt x="12" y="36"/>
                  </a:moveTo>
                  <a:cubicBezTo>
                    <a:pt x="80" y="36"/>
                    <a:pt x="80" y="36"/>
                    <a:pt x="80" y="36"/>
                  </a:cubicBezTo>
                  <a:cubicBezTo>
                    <a:pt x="68" y="12"/>
                    <a:pt x="68" y="12"/>
                    <a:pt x="68"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57" name="Freeform 91">
              <a:extLst>
                <a:ext uri="{FF2B5EF4-FFF2-40B4-BE49-F238E27FC236}">
                  <a16:creationId xmlns:a16="http://schemas.microsoft.com/office/drawing/2014/main" id="{831D7AB0-2776-918C-6725-9610E715A240}"/>
                </a:ext>
              </a:extLst>
            </p:cNvPr>
            <p:cNvSpPr>
              <a:spLocks noEditPoints="1"/>
            </p:cNvSpPr>
            <p:nvPr/>
          </p:nvSpPr>
          <p:spPr bwMode="auto">
            <a:xfrm>
              <a:off x="4476" y="1864"/>
              <a:ext cx="144" cy="71"/>
            </a:xfrm>
            <a:custGeom>
              <a:avLst/>
              <a:gdLst>
                <a:gd name="T0" fmla="*/ 91 w 97"/>
                <a:gd name="T1" fmla="*/ 48 h 48"/>
                <a:gd name="T2" fmla="*/ 7 w 97"/>
                <a:gd name="T3" fmla="*/ 48 h 48"/>
                <a:gd name="T4" fmla="*/ 2 w 97"/>
                <a:gd name="T5" fmla="*/ 46 h 48"/>
                <a:gd name="T6" fmla="*/ 1 w 97"/>
                <a:gd name="T7" fmla="*/ 40 h 48"/>
                <a:gd name="T8" fmla="*/ 19 w 97"/>
                <a:gd name="T9" fmla="*/ 4 h 48"/>
                <a:gd name="T10" fmla="*/ 25 w 97"/>
                <a:gd name="T11" fmla="*/ 0 h 48"/>
                <a:gd name="T12" fmla="*/ 91 w 97"/>
                <a:gd name="T13" fmla="*/ 0 h 48"/>
                <a:gd name="T14" fmla="*/ 97 w 97"/>
                <a:gd name="T15" fmla="*/ 6 h 48"/>
                <a:gd name="T16" fmla="*/ 97 w 97"/>
                <a:gd name="T17" fmla="*/ 42 h 48"/>
                <a:gd name="T18" fmla="*/ 91 w 97"/>
                <a:gd name="T19" fmla="*/ 48 h 48"/>
                <a:gd name="T20" fmla="*/ 16 w 97"/>
                <a:gd name="T21" fmla="*/ 36 h 48"/>
                <a:gd name="T22" fmla="*/ 85 w 97"/>
                <a:gd name="T23" fmla="*/ 36 h 48"/>
                <a:gd name="T24" fmla="*/ 85 w 97"/>
                <a:gd name="T25" fmla="*/ 12 h 48"/>
                <a:gd name="T26" fmla="*/ 28 w 97"/>
                <a:gd name="T27" fmla="*/ 12 h 48"/>
                <a:gd name="T28" fmla="*/ 16 w 97"/>
                <a:gd name="T2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48">
                  <a:moveTo>
                    <a:pt x="91" y="48"/>
                  </a:moveTo>
                  <a:cubicBezTo>
                    <a:pt x="7" y="48"/>
                    <a:pt x="7" y="48"/>
                    <a:pt x="7" y="48"/>
                  </a:cubicBezTo>
                  <a:cubicBezTo>
                    <a:pt x="5" y="48"/>
                    <a:pt x="3" y="47"/>
                    <a:pt x="2" y="46"/>
                  </a:cubicBezTo>
                  <a:cubicBezTo>
                    <a:pt x="0" y="44"/>
                    <a:pt x="0" y="42"/>
                    <a:pt x="1" y="40"/>
                  </a:cubicBezTo>
                  <a:cubicBezTo>
                    <a:pt x="19" y="4"/>
                    <a:pt x="19" y="4"/>
                    <a:pt x="19" y="4"/>
                  </a:cubicBezTo>
                  <a:cubicBezTo>
                    <a:pt x="20" y="2"/>
                    <a:pt x="22" y="0"/>
                    <a:pt x="25" y="0"/>
                  </a:cubicBezTo>
                  <a:cubicBezTo>
                    <a:pt x="91" y="0"/>
                    <a:pt x="91" y="0"/>
                    <a:pt x="91" y="0"/>
                  </a:cubicBezTo>
                  <a:cubicBezTo>
                    <a:pt x="94" y="0"/>
                    <a:pt x="97" y="3"/>
                    <a:pt x="97" y="6"/>
                  </a:cubicBezTo>
                  <a:cubicBezTo>
                    <a:pt x="97" y="42"/>
                    <a:pt x="97" y="42"/>
                    <a:pt x="97" y="42"/>
                  </a:cubicBezTo>
                  <a:cubicBezTo>
                    <a:pt x="97" y="46"/>
                    <a:pt x="94" y="48"/>
                    <a:pt x="91" y="48"/>
                  </a:cubicBezTo>
                  <a:close/>
                  <a:moveTo>
                    <a:pt x="16" y="36"/>
                  </a:moveTo>
                  <a:cubicBezTo>
                    <a:pt x="85" y="36"/>
                    <a:pt x="85" y="36"/>
                    <a:pt x="85" y="36"/>
                  </a:cubicBezTo>
                  <a:cubicBezTo>
                    <a:pt x="85" y="12"/>
                    <a:pt x="85" y="12"/>
                    <a:pt x="85" y="12"/>
                  </a:cubicBezTo>
                  <a:cubicBezTo>
                    <a:pt x="28" y="12"/>
                    <a:pt x="28" y="12"/>
                    <a:pt x="28" y="12"/>
                  </a:cubicBezTo>
                  <a:lnTo>
                    <a:pt x="16"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58" name="Freeform 92">
              <a:extLst>
                <a:ext uri="{FF2B5EF4-FFF2-40B4-BE49-F238E27FC236}">
                  <a16:creationId xmlns:a16="http://schemas.microsoft.com/office/drawing/2014/main" id="{6699AA2D-728B-187D-E2FC-4782CB8FCF14}"/>
                </a:ext>
              </a:extLst>
            </p:cNvPr>
            <p:cNvSpPr>
              <a:spLocks noEditPoints="1"/>
            </p:cNvSpPr>
            <p:nvPr/>
          </p:nvSpPr>
          <p:spPr bwMode="auto">
            <a:xfrm>
              <a:off x="4601" y="1776"/>
              <a:ext cx="179" cy="71"/>
            </a:xfrm>
            <a:custGeom>
              <a:avLst/>
              <a:gdLst>
                <a:gd name="T0" fmla="*/ 115 w 121"/>
                <a:gd name="T1" fmla="*/ 48 h 48"/>
                <a:gd name="T2" fmla="*/ 7 w 121"/>
                <a:gd name="T3" fmla="*/ 48 h 48"/>
                <a:gd name="T4" fmla="*/ 2 w 121"/>
                <a:gd name="T5" fmla="*/ 46 h 48"/>
                <a:gd name="T6" fmla="*/ 1 w 121"/>
                <a:gd name="T7" fmla="*/ 40 h 48"/>
                <a:gd name="T8" fmla="*/ 19 w 121"/>
                <a:gd name="T9" fmla="*/ 4 h 48"/>
                <a:gd name="T10" fmla="*/ 25 w 121"/>
                <a:gd name="T11" fmla="*/ 0 h 48"/>
                <a:gd name="T12" fmla="*/ 97 w 121"/>
                <a:gd name="T13" fmla="*/ 0 h 48"/>
                <a:gd name="T14" fmla="*/ 102 w 121"/>
                <a:gd name="T15" fmla="*/ 4 h 48"/>
                <a:gd name="T16" fmla="*/ 120 w 121"/>
                <a:gd name="T17" fmla="*/ 40 h 48"/>
                <a:gd name="T18" fmla="*/ 120 w 121"/>
                <a:gd name="T19" fmla="*/ 46 h 48"/>
                <a:gd name="T20" fmla="*/ 115 w 121"/>
                <a:gd name="T21" fmla="*/ 48 h 48"/>
                <a:gd name="T22" fmla="*/ 16 w 121"/>
                <a:gd name="T23" fmla="*/ 36 h 48"/>
                <a:gd name="T24" fmla="*/ 105 w 121"/>
                <a:gd name="T25" fmla="*/ 36 h 48"/>
                <a:gd name="T26" fmla="*/ 93 w 121"/>
                <a:gd name="T27" fmla="*/ 12 h 48"/>
                <a:gd name="T28" fmla="*/ 28 w 121"/>
                <a:gd name="T29" fmla="*/ 12 h 48"/>
                <a:gd name="T30" fmla="*/ 16 w 121"/>
                <a:gd name="T31"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48">
                  <a:moveTo>
                    <a:pt x="115" y="48"/>
                  </a:moveTo>
                  <a:cubicBezTo>
                    <a:pt x="7" y="48"/>
                    <a:pt x="7" y="48"/>
                    <a:pt x="7" y="48"/>
                  </a:cubicBezTo>
                  <a:cubicBezTo>
                    <a:pt x="5" y="48"/>
                    <a:pt x="3" y="47"/>
                    <a:pt x="2" y="46"/>
                  </a:cubicBezTo>
                  <a:cubicBezTo>
                    <a:pt x="0" y="44"/>
                    <a:pt x="0" y="42"/>
                    <a:pt x="1" y="40"/>
                  </a:cubicBezTo>
                  <a:cubicBezTo>
                    <a:pt x="19" y="4"/>
                    <a:pt x="19" y="4"/>
                    <a:pt x="19" y="4"/>
                  </a:cubicBezTo>
                  <a:cubicBezTo>
                    <a:pt x="20" y="2"/>
                    <a:pt x="22" y="0"/>
                    <a:pt x="25" y="0"/>
                  </a:cubicBezTo>
                  <a:cubicBezTo>
                    <a:pt x="97" y="0"/>
                    <a:pt x="97" y="0"/>
                    <a:pt x="97" y="0"/>
                  </a:cubicBezTo>
                  <a:cubicBezTo>
                    <a:pt x="99" y="0"/>
                    <a:pt x="101" y="2"/>
                    <a:pt x="102" y="4"/>
                  </a:cubicBezTo>
                  <a:cubicBezTo>
                    <a:pt x="120" y="40"/>
                    <a:pt x="120" y="40"/>
                    <a:pt x="120" y="40"/>
                  </a:cubicBezTo>
                  <a:cubicBezTo>
                    <a:pt x="121" y="42"/>
                    <a:pt x="121" y="44"/>
                    <a:pt x="120" y="46"/>
                  </a:cubicBezTo>
                  <a:cubicBezTo>
                    <a:pt x="119" y="47"/>
                    <a:pt x="117" y="48"/>
                    <a:pt x="115" y="48"/>
                  </a:cubicBezTo>
                  <a:close/>
                  <a:moveTo>
                    <a:pt x="16" y="36"/>
                  </a:moveTo>
                  <a:cubicBezTo>
                    <a:pt x="105" y="36"/>
                    <a:pt x="105" y="36"/>
                    <a:pt x="105" y="36"/>
                  </a:cubicBezTo>
                  <a:cubicBezTo>
                    <a:pt x="93" y="12"/>
                    <a:pt x="93" y="12"/>
                    <a:pt x="93" y="12"/>
                  </a:cubicBezTo>
                  <a:cubicBezTo>
                    <a:pt x="28" y="12"/>
                    <a:pt x="28" y="12"/>
                    <a:pt x="28" y="12"/>
                  </a:cubicBezTo>
                  <a:lnTo>
                    <a:pt x="16"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59" name="Freeform 93">
              <a:extLst>
                <a:ext uri="{FF2B5EF4-FFF2-40B4-BE49-F238E27FC236}">
                  <a16:creationId xmlns:a16="http://schemas.microsoft.com/office/drawing/2014/main" id="{0F641048-7517-58CE-8E21-4903B69EEBC3}"/>
                </a:ext>
              </a:extLst>
            </p:cNvPr>
            <p:cNvSpPr>
              <a:spLocks/>
            </p:cNvSpPr>
            <p:nvPr/>
          </p:nvSpPr>
          <p:spPr bwMode="auto">
            <a:xfrm>
              <a:off x="4663" y="1909"/>
              <a:ext cx="46" cy="105"/>
            </a:xfrm>
            <a:custGeom>
              <a:avLst/>
              <a:gdLst>
                <a:gd name="T0" fmla="*/ 25 w 31"/>
                <a:gd name="T1" fmla="*/ 71 h 71"/>
                <a:gd name="T2" fmla="*/ 19 w 31"/>
                <a:gd name="T3" fmla="*/ 65 h 71"/>
                <a:gd name="T4" fmla="*/ 19 w 31"/>
                <a:gd name="T5" fmla="*/ 15 h 71"/>
                <a:gd name="T6" fmla="*/ 9 w 31"/>
                <a:gd name="T7" fmla="*/ 19 h 71"/>
                <a:gd name="T8" fmla="*/ 1 w 31"/>
                <a:gd name="T9" fmla="*/ 15 h 71"/>
                <a:gd name="T10" fmla="*/ 5 w 31"/>
                <a:gd name="T11" fmla="*/ 8 h 71"/>
                <a:gd name="T12" fmla="*/ 23 w 31"/>
                <a:gd name="T13" fmla="*/ 1 h 71"/>
                <a:gd name="T14" fmla="*/ 28 w 31"/>
                <a:gd name="T15" fmla="*/ 2 h 71"/>
                <a:gd name="T16" fmla="*/ 31 w 31"/>
                <a:gd name="T17" fmla="*/ 6 h 71"/>
                <a:gd name="T18" fmla="*/ 31 w 31"/>
                <a:gd name="T19" fmla="*/ 65 h 71"/>
                <a:gd name="T20" fmla="*/ 25 w 31"/>
                <a:gd name="T2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71">
                  <a:moveTo>
                    <a:pt x="25" y="71"/>
                  </a:moveTo>
                  <a:cubicBezTo>
                    <a:pt x="21" y="71"/>
                    <a:pt x="19" y="68"/>
                    <a:pt x="19" y="65"/>
                  </a:cubicBezTo>
                  <a:cubicBezTo>
                    <a:pt x="19" y="15"/>
                    <a:pt x="19" y="15"/>
                    <a:pt x="19" y="15"/>
                  </a:cubicBezTo>
                  <a:cubicBezTo>
                    <a:pt x="9" y="19"/>
                    <a:pt x="9" y="19"/>
                    <a:pt x="9" y="19"/>
                  </a:cubicBezTo>
                  <a:cubicBezTo>
                    <a:pt x="6" y="20"/>
                    <a:pt x="2" y="18"/>
                    <a:pt x="1" y="15"/>
                  </a:cubicBezTo>
                  <a:cubicBezTo>
                    <a:pt x="0" y="12"/>
                    <a:pt x="1" y="9"/>
                    <a:pt x="5" y="8"/>
                  </a:cubicBezTo>
                  <a:cubicBezTo>
                    <a:pt x="23" y="1"/>
                    <a:pt x="23" y="1"/>
                    <a:pt x="23" y="1"/>
                  </a:cubicBezTo>
                  <a:cubicBezTo>
                    <a:pt x="24" y="0"/>
                    <a:pt x="26" y="0"/>
                    <a:pt x="28" y="2"/>
                  </a:cubicBezTo>
                  <a:cubicBezTo>
                    <a:pt x="30" y="3"/>
                    <a:pt x="31" y="4"/>
                    <a:pt x="31" y="6"/>
                  </a:cubicBezTo>
                  <a:cubicBezTo>
                    <a:pt x="31" y="65"/>
                    <a:pt x="31" y="65"/>
                    <a:pt x="31" y="65"/>
                  </a:cubicBezTo>
                  <a:cubicBezTo>
                    <a:pt x="31" y="68"/>
                    <a:pt x="28" y="71"/>
                    <a:pt x="25"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60" name="Freeform 94">
              <a:extLst>
                <a:ext uri="{FF2B5EF4-FFF2-40B4-BE49-F238E27FC236}">
                  <a16:creationId xmlns:a16="http://schemas.microsoft.com/office/drawing/2014/main" id="{3E1A95F3-049E-AF82-4681-9CF5A2B6636B}"/>
                </a:ext>
              </a:extLst>
            </p:cNvPr>
            <p:cNvSpPr>
              <a:spLocks/>
            </p:cNvSpPr>
            <p:nvPr/>
          </p:nvSpPr>
          <p:spPr bwMode="auto">
            <a:xfrm>
              <a:off x="4524" y="1963"/>
              <a:ext cx="52" cy="88"/>
            </a:xfrm>
            <a:custGeom>
              <a:avLst/>
              <a:gdLst>
                <a:gd name="T0" fmla="*/ 29 w 35"/>
                <a:gd name="T1" fmla="*/ 59 h 59"/>
                <a:gd name="T2" fmla="*/ 6 w 35"/>
                <a:gd name="T3" fmla="*/ 59 h 59"/>
                <a:gd name="T4" fmla="*/ 1 w 35"/>
                <a:gd name="T5" fmla="*/ 56 h 59"/>
                <a:gd name="T6" fmla="*/ 1 w 35"/>
                <a:gd name="T7" fmla="*/ 50 h 59"/>
                <a:gd name="T8" fmla="*/ 22 w 35"/>
                <a:gd name="T9" fmla="*/ 21 h 59"/>
                <a:gd name="T10" fmla="*/ 23 w 35"/>
                <a:gd name="T11" fmla="*/ 18 h 59"/>
                <a:gd name="T12" fmla="*/ 17 w 35"/>
                <a:gd name="T13" fmla="*/ 12 h 59"/>
                <a:gd name="T14" fmla="*/ 12 w 35"/>
                <a:gd name="T15" fmla="*/ 17 h 59"/>
                <a:gd name="T16" fmla="*/ 6 w 35"/>
                <a:gd name="T17" fmla="*/ 23 h 59"/>
                <a:gd name="T18" fmla="*/ 0 w 35"/>
                <a:gd name="T19" fmla="*/ 17 h 59"/>
                <a:gd name="T20" fmla="*/ 17 w 35"/>
                <a:gd name="T21" fmla="*/ 0 h 59"/>
                <a:gd name="T22" fmla="*/ 35 w 35"/>
                <a:gd name="T23" fmla="*/ 18 h 59"/>
                <a:gd name="T24" fmla="*/ 31 w 35"/>
                <a:gd name="T25" fmla="*/ 28 h 59"/>
                <a:gd name="T26" fmla="*/ 18 w 35"/>
                <a:gd name="T27" fmla="*/ 47 h 59"/>
                <a:gd name="T28" fmla="*/ 29 w 35"/>
                <a:gd name="T29" fmla="*/ 47 h 59"/>
                <a:gd name="T30" fmla="*/ 35 w 35"/>
                <a:gd name="T31" fmla="*/ 53 h 59"/>
                <a:gd name="T32" fmla="*/ 29 w 35"/>
                <a:gd name="T33"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59">
                  <a:moveTo>
                    <a:pt x="29" y="59"/>
                  </a:moveTo>
                  <a:cubicBezTo>
                    <a:pt x="6" y="59"/>
                    <a:pt x="6" y="59"/>
                    <a:pt x="6" y="59"/>
                  </a:cubicBezTo>
                  <a:cubicBezTo>
                    <a:pt x="4" y="59"/>
                    <a:pt x="2" y="58"/>
                    <a:pt x="1" y="56"/>
                  </a:cubicBezTo>
                  <a:cubicBezTo>
                    <a:pt x="0" y="54"/>
                    <a:pt x="0" y="52"/>
                    <a:pt x="1" y="50"/>
                  </a:cubicBezTo>
                  <a:cubicBezTo>
                    <a:pt x="22" y="21"/>
                    <a:pt x="22" y="21"/>
                    <a:pt x="22" y="21"/>
                  </a:cubicBezTo>
                  <a:cubicBezTo>
                    <a:pt x="22" y="20"/>
                    <a:pt x="23" y="19"/>
                    <a:pt x="23" y="18"/>
                  </a:cubicBezTo>
                  <a:cubicBezTo>
                    <a:pt x="23" y="15"/>
                    <a:pt x="20" y="12"/>
                    <a:pt x="17" y="12"/>
                  </a:cubicBezTo>
                  <a:cubicBezTo>
                    <a:pt x="15" y="12"/>
                    <a:pt x="12" y="15"/>
                    <a:pt x="12" y="17"/>
                  </a:cubicBezTo>
                  <a:cubicBezTo>
                    <a:pt x="12" y="21"/>
                    <a:pt x="9" y="23"/>
                    <a:pt x="6" y="23"/>
                  </a:cubicBezTo>
                  <a:cubicBezTo>
                    <a:pt x="3" y="23"/>
                    <a:pt x="0" y="20"/>
                    <a:pt x="0" y="17"/>
                  </a:cubicBezTo>
                  <a:cubicBezTo>
                    <a:pt x="1" y="8"/>
                    <a:pt x="8" y="0"/>
                    <a:pt x="17" y="0"/>
                  </a:cubicBezTo>
                  <a:cubicBezTo>
                    <a:pt x="27" y="0"/>
                    <a:pt x="35" y="8"/>
                    <a:pt x="35" y="18"/>
                  </a:cubicBezTo>
                  <a:cubicBezTo>
                    <a:pt x="35" y="22"/>
                    <a:pt x="33" y="26"/>
                    <a:pt x="31" y="28"/>
                  </a:cubicBezTo>
                  <a:cubicBezTo>
                    <a:pt x="18" y="47"/>
                    <a:pt x="18" y="47"/>
                    <a:pt x="18" y="47"/>
                  </a:cubicBezTo>
                  <a:cubicBezTo>
                    <a:pt x="29" y="47"/>
                    <a:pt x="29" y="47"/>
                    <a:pt x="29" y="47"/>
                  </a:cubicBezTo>
                  <a:cubicBezTo>
                    <a:pt x="32" y="47"/>
                    <a:pt x="35" y="50"/>
                    <a:pt x="35" y="53"/>
                  </a:cubicBezTo>
                  <a:cubicBezTo>
                    <a:pt x="35" y="57"/>
                    <a:pt x="32" y="59"/>
                    <a:pt x="29"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61" name="Freeform 95">
              <a:extLst>
                <a:ext uri="{FF2B5EF4-FFF2-40B4-BE49-F238E27FC236}">
                  <a16:creationId xmlns:a16="http://schemas.microsoft.com/office/drawing/2014/main" id="{223E7665-E268-104F-0705-9A364DDCCA16}"/>
                </a:ext>
              </a:extLst>
            </p:cNvPr>
            <p:cNvSpPr>
              <a:spLocks/>
            </p:cNvSpPr>
            <p:nvPr/>
          </p:nvSpPr>
          <p:spPr bwMode="auto">
            <a:xfrm>
              <a:off x="4805" y="1962"/>
              <a:ext cx="52" cy="53"/>
            </a:xfrm>
            <a:custGeom>
              <a:avLst/>
              <a:gdLst>
                <a:gd name="T0" fmla="*/ 18 w 35"/>
                <a:gd name="T1" fmla="*/ 36 h 36"/>
                <a:gd name="T2" fmla="*/ 12 w 35"/>
                <a:gd name="T3" fmla="*/ 30 h 36"/>
                <a:gd name="T4" fmla="*/ 18 w 35"/>
                <a:gd name="T5" fmla="*/ 24 h 36"/>
                <a:gd name="T6" fmla="*/ 23 w 35"/>
                <a:gd name="T7" fmla="*/ 18 h 36"/>
                <a:gd name="T8" fmla="*/ 18 w 35"/>
                <a:gd name="T9" fmla="*/ 12 h 36"/>
                <a:gd name="T10" fmla="*/ 13 w 35"/>
                <a:gd name="T11" fmla="*/ 18 h 36"/>
                <a:gd name="T12" fmla="*/ 6 w 35"/>
                <a:gd name="T13" fmla="*/ 24 h 36"/>
                <a:gd name="T14" fmla="*/ 1 w 35"/>
                <a:gd name="T15" fmla="*/ 17 h 36"/>
                <a:gd name="T16" fmla="*/ 18 w 35"/>
                <a:gd name="T17" fmla="*/ 0 h 36"/>
                <a:gd name="T18" fmla="*/ 35 w 35"/>
                <a:gd name="T19" fmla="*/ 18 h 36"/>
                <a:gd name="T20" fmla="*/ 18 w 35"/>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6">
                  <a:moveTo>
                    <a:pt x="18" y="36"/>
                  </a:moveTo>
                  <a:cubicBezTo>
                    <a:pt x="15" y="36"/>
                    <a:pt x="12" y="34"/>
                    <a:pt x="12" y="30"/>
                  </a:cubicBezTo>
                  <a:cubicBezTo>
                    <a:pt x="12" y="27"/>
                    <a:pt x="15" y="24"/>
                    <a:pt x="18" y="24"/>
                  </a:cubicBezTo>
                  <a:cubicBezTo>
                    <a:pt x="20" y="24"/>
                    <a:pt x="23" y="24"/>
                    <a:pt x="23" y="18"/>
                  </a:cubicBezTo>
                  <a:cubicBezTo>
                    <a:pt x="23" y="12"/>
                    <a:pt x="20" y="12"/>
                    <a:pt x="18" y="12"/>
                  </a:cubicBezTo>
                  <a:cubicBezTo>
                    <a:pt x="16" y="12"/>
                    <a:pt x="13" y="12"/>
                    <a:pt x="13" y="18"/>
                  </a:cubicBezTo>
                  <a:cubicBezTo>
                    <a:pt x="12" y="21"/>
                    <a:pt x="10" y="24"/>
                    <a:pt x="6" y="24"/>
                  </a:cubicBezTo>
                  <a:cubicBezTo>
                    <a:pt x="3" y="24"/>
                    <a:pt x="0" y="21"/>
                    <a:pt x="1" y="17"/>
                  </a:cubicBezTo>
                  <a:cubicBezTo>
                    <a:pt x="1" y="7"/>
                    <a:pt x="8" y="0"/>
                    <a:pt x="18" y="0"/>
                  </a:cubicBezTo>
                  <a:cubicBezTo>
                    <a:pt x="30" y="0"/>
                    <a:pt x="35" y="9"/>
                    <a:pt x="35" y="18"/>
                  </a:cubicBezTo>
                  <a:cubicBezTo>
                    <a:pt x="35" y="27"/>
                    <a:pt x="30" y="36"/>
                    <a:pt x="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62" name="Freeform 96">
              <a:extLst>
                <a:ext uri="{FF2B5EF4-FFF2-40B4-BE49-F238E27FC236}">
                  <a16:creationId xmlns:a16="http://schemas.microsoft.com/office/drawing/2014/main" id="{0231BF12-38FB-872A-F400-F61E62952B0C}"/>
                </a:ext>
              </a:extLst>
            </p:cNvPr>
            <p:cNvSpPr>
              <a:spLocks/>
            </p:cNvSpPr>
            <p:nvPr/>
          </p:nvSpPr>
          <p:spPr bwMode="auto">
            <a:xfrm>
              <a:off x="4805" y="1997"/>
              <a:ext cx="52" cy="54"/>
            </a:xfrm>
            <a:custGeom>
              <a:avLst/>
              <a:gdLst>
                <a:gd name="T0" fmla="*/ 18 w 35"/>
                <a:gd name="T1" fmla="*/ 36 h 36"/>
                <a:gd name="T2" fmla="*/ 1 w 35"/>
                <a:gd name="T3" fmla="*/ 20 h 36"/>
                <a:gd name="T4" fmla="*/ 6 w 35"/>
                <a:gd name="T5" fmla="*/ 13 h 36"/>
                <a:gd name="T6" fmla="*/ 13 w 35"/>
                <a:gd name="T7" fmla="*/ 19 h 36"/>
                <a:gd name="T8" fmla="*/ 18 w 35"/>
                <a:gd name="T9" fmla="*/ 24 h 36"/>
                <a:gd name="T10" fmla="*/ 23 w 35"/>
                <a:gd name="T11" fmla="*/ 18 h 36"/>
                <a:gd name="T12" fmla="*/ 18 w 35"/>
                <a:gd name="T13" fmla="*/ 12 h 36"/>
                <a:gd name="T14" fmla="*/ 12 w 35"/>
                <a:gd name="T15" fmla="*/ 6 h 36"/>
                <a:gd name="T16" fmla="*/ 18 w 35"/>
                <a:gd name="T17" fmla="*/ 0 h 36"/>
                <a:gd name="T18" fmla="*/ 35 w 35"/>
                <a:gd name="T19" fmla="*/ 18 h 36"/>
                <a:gd name="T20" fmla="*/ 18 w 35"/>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6">
                  <a:moveTo>
                    <a:pt x="18" y="36"/>
                  </a:moveTo>
                  <a:cubicBezTo>
                    <a:pt x="8" y="36"/>
                    <a:pt x="1" y="30"/>
                    <a:pt x="1" y="20"/>
                  </a:cubicBezTo>
                  <a:cubicBezTo>
                    <a:pt x="0" y="16"/>
                    <a:pt x="3" y="13"/>
                    <a:pt x="6" y="13"/>
                  </a:cubicBezTo>
                  <a:cubicBezTo>
                    <a:pt x="10" y="13"/>
                    <a:pt x="12" y="16"/>
                    <a:pt x="13" y="19"/>
                  </a:cubicBezTo>
                  <a:cubicBezTo>
                    <a:pt x="13" y="24"/>
                    <a:pt x="16" y="24"/>
                    <a:pt x="18" y="24"/>
                  </a:cubicBezTo>
                  <a:cubicBezTo>
                    <a:pt x="20" y="24"/>
                    <a:pt x="23" y="24"/>
                    <a:pt x="23" y="18"/>
                  </a:cubicBezTo>
                  <a:cubicBezTo>
                    <a:pt x="23" y="12"/>
                    <a:pt x="20" y="12"/>
                    <a:pt x="18" y="12"/>
                  </a:cubicBezTo>
                  <a:cubicBezTo>
                    <a:pt x="15" y="12"/>
                    <a:pt x="12" y="10"/>
                    <a:pt x="12" y="6"/>
                  </a:cubicBezTo>
                  <a:cubicBezTo>
                    <a:pt x="12" y="3"/>
                    <a:pt x="15" y="0"/>
                    <a:pt x="18" y="0"/>
                  </a:cubicBezTo>
                  <a:cubicBezTo>
                    <a:pt x="30" y="0"/>
                    <a:pt x="35" y="9"/>
                    <a:pt x="35" y="18"/>
                  </a:cubicBezTo>
                  <a:cubicBezTo>
                    <a:pt x="35" y="27"/>
                    <a:pt x="30" y="36"/>
                    <a:pt x="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grpSp>
      <p:pic>
        <p:nvPicPr>
          <p:cNvPr id="86" name="Graphic 85" descr="Remote work outline">
            <a:extLst>
              <a:ext uri="{FF2B5EF4-FFF2-40B4-BE49-F238E27FC236}">
                <a16:creationId xmlns:a16="http://schemas.microsoft.com/office/drawing/2014/main" id="{DDEF149C-A978-6EAA-E524-9D9E20B593F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1675" y="4521801"/>
            <a:ext cx="478945" cy="478945"/>
          </a:xfrm>
          <a:prstGeom prst="rect">
            <a:avLst/>
          </a:prstGeom>
        </p:spPr>
      </p:pic>
      <p:pic>
        <p:nvPicPr>
          <p:cNvPr id="88" name="Graphic 87" descr="Thermometer outline">
            <a:extLst>
              <a:ext uri="{FF2B5EF4-FFF2-40B4-BE49-F238E27FC236}">
                <a16:creationId xmlns:a16="http://schemas.microsoft.com/office/drawing/2014/main" id="{421F1ED1-2215-79C4-5EBE-D7D18A17F64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6732" y="5502516"/>
            <a:ext cx="486767" cy="486767"/>
          </a:xfrm>
          <a:prstGeom prst="rect">
            <a:avLst/>
          </a:prstGeom>
        </p:spPr>
      </p:pic>
      <p:sp>
        <p:nvSpPr>
          <p:cNvPr id="90" name="TextBox 89">
            <a:extLst>
              <a:ext uri="{FF2B5EF4-FFF2-40B4-BE49-F238E27FC236}">
                <a16:creationId xmlns:a16="http://schemas.microsoft.com/office/drawing/2014/main" id="{EB6D69C7-7348-80AE-A4A1-3A083E34818C}"/>
              </a:ext>
            </a:extLst>
          </p:cNvPr>
          <p:cNvSpPr txBox="1"/>
          <p:nvPr/>
        </p:nvSpPr>
        <p:spPr>
          <a:xfrm>
            <a:off x="2249590" y="1205164"/>
            <a:ext cx="1661144" cy="345051"/>
          </a:xfrm>
          <a:prstGeom prst="rect">
            <a:avLst/>
          </a:prstGeom>
          <a:noFill/>
        </p:spPr>
        <p:txBody>
          <a:bodyPr wrap="square" lIns="0" tIns="0" rIns="0" bIns="0" rtlCol="0">
            <a:noAutofit/>
          </a:bodyPr>
          <a:lstStyle/>
          <a:p>
            <a:pPr algn="l" defTabSz="228600">
              <a:spcAft>
                <a:spcPts val="1200"/>
              </a:spcAft>
            </a:pPr>
            <a:r>
              <a:rPr lang="en-US" sz="1600" b="1" dirty="0">
                <a:solidFill>
                  <a:schemeClr val="accent1"/>
                </a:solidFill>
              </a:rPr>
              <a:t>Strategy</a:t>
            </a:r>
            <a:endParaRPr lang="en-US" sz="1600" b="1" noProof="0" dirty="0">
              <a:solidFill>
                <a:schemeClr val="accent1"/>
              </a:solidFill>
            </a:endParaRPr>
          </a:p>
        </p:txBody>
      </p:sp>
      <p:sp>
        <p:nvSpPr>
          <p:cNvPr id="91" name="TextBox 90">
            <a:extLst>
              <a:ext uri="{FF2B5EF4-FFF2-40B4-BE49-F238E27FC236}">
                <a16:creationId xmlns:a16="http://schemas.microsoft.com/office/drawing/2014/main" id="{D895571D-B1AD-9E61-C681-B3E56362210C}"/>
              </a:ext>
            </a:extLst>
          </p:cNvPr>
          <p:cNvSpPr txBox="1"/>
          <p:nvPr/>
        </p:nvSpPr>
        <p:spPr>
          <a:xfrm>
            <a:off x="920177" y="1784562"/>
            <a:ext cx="1661144" cy="345051"/>
          </a:xfrm>
          <a:prstGeom prst="rect">
            <a:avLst/>
          </a:prstGeom>
          <a:noFill/>
        </p:spPr>
        <p:txBody>
          <a:bodyPr wrap="square" lIns="0" tIns="0" rIns="0" bIns="0" rtlCol="0">
            <a:noAutofit/>
          </a:bodyPr>
          <a:lstStyle/>
          <a:p>
            <a:pPr algn="l" defTabSz="228600">
              <a:spcAft>
                <a:spcPts val="1200"/>
              </a:spcAft>
            </a:pPr>
            <a:r>
              <a:rPr lang="en-US" sz="1200" b="1" noProof="0" dirty="0">
                <a:solidFill>
                  <a:schemeClr val="bg1"/>
                </a:solidFill>
              </a:rPr>
              <a:t>Company</a:t>
            </a:r>
          </a:p>
        </p:txBody>
      </p:sp>
      <p:sp>
        <p:nvSpPr>
          <p:cNvPr id="92" name="TextBox 91">
            <a:extLst>
              <a:ext uri="{FF2B5EF4-FFF2-40B4-BE49-F238E27FC236}">
                <a16:creationId xmlns:a16="http://schemas.microsoft.com/office/drawing/2014/main" id="{ACCE89F3-C60C-714C-78F4-B84B80933093}"/>
              </a:ext>
            </a:extLst>
          </p:cNvPr>
          <p:cNvSpPr txBox="1"/>
          <p:nvPr/>
        </p:nvSpPr>
        <p:spPr>
          <a:xfrm>
            <a:off x="920177" y="2767184"/>
            <a:ext cx="1661144" cy="345051"/>
          </a:xfrm>
          <a:prstGeom prst="rect">
            <a:avLst/>
          </a:prstGeom>
          <a:noFill/>
        </p:spPr>
        <p:txBody>
          <a:bodyPr wrap="square" lIns="0" tIns="0" rIns="0" bIns="0" rtlCol="0">
            <a:noAutofit/>
          </a:bodyPr>
          <a:lstStyle/>
          <a:p>
            <a:pPr algn="l" defTabSz="228600">
              <a:spcAft>
                <a:spcPts val="1200"/>
              </a:spcAft>
            </a:pPr>
            <a:r>
              <a:rPr lang="en-US" sz="1200" b="1" noProof="0" dirty="0">
                <a:solidFill>
                  <a:schemeClr val="bg1"/>
                </a:solidFill>
              </a:rPr>
              <a:t>Competitors</a:t>
            </a:r>
          </a:p>
        </p:txBody>
      </p:sp>
      <p:sp>
        <p:nvSpPr>
          <p:cNvPr id="93" name="TextBox 92">
            <a:extLst>
              <a:ext uri="{FF2B5EF4-FFF2-40B4-BE49-F238E27FC236}">
                <a16:creationId xmlns:a16="http://schemas.microsoft.com/office/drawing/2014/main" id="{D0DFA7A4-3E71-69D7-6B24-D35E21B03383}"/>
              </a:ext>
            </a:extLst>
          </p:cNvPr>
          <p:cNvSpPr txBox="1"/>
          <p:nvPr/>
        </p:nvSpPr>
        <p:spPr>
          <a:xfrm>
            <a:off x="922567" y="3743053"/>
            <a:ext cx="1661144" cy="345051"/>
          </a:xfrm>
          <a:prstGeom prst="rect">
            <a:avLst/>
          </a:prstGeom>
          <a:noFill/>
        </p:spPr>
        <p:txBody>
          <a:bodyPr wrap="square" lIns="0" tIns="0" rIns="0" bIns="0" rtlCol="0">
            <a:noAutofit/>
          </a:bodyPr>
          <a:lstStyle/>
          <a:p>
            <a:pPr algn="l" defTabSz="228600">
              <a:spcAft>
                <a:spcPts val="1200"/>
              </a:spcAft>
            </a:pPr>
            <a:r>
              <a:rPr lang="en-US" sz="1200" b="1" noProof="0" dirty="0">
                <a:solidFill>
                  <a:schemeClr val="bg1"/>
                </a:solidFill>
              </a:rPr>
              <a:t>Customers</a:t>
            </a:r>
          </a:p>
        </p:txBody>
      </p:sp>
      <p:sp>
        <p:nvSpPr>
          <p:cNvPr id="94" name="TextBox 93">
            <a:extLst>
              <a:ext uri="{FF2B5EF4-FFF2-40B4-BE49-F238E27FC236}">
                <a16:creationId xmlns:a16="http://schemas.microsoft.com/office/drawing/2014/main" id="{397CB550-0E86-66A2-64F0-EB88474F6070}"/>
              </a:ext>
            </a:extLst>
          </p:cNvPr>
          <p:cNvSpPr txBox="1"/>
          <p:nvPr/>
        </p:nvSpPr>
        <p:spPr>
          <a:xfrm>
            <a:off x="924333" y="4655695"/>
            <a:ext cx="1661144" cy="345051"/>
          </a:xfrm>
          <a:prstGeom prst="rect">
            <a:avLst/>
          </a:prstGeom>
          <a:noFill/>
        </p:spPr>
        <p:txBody>
          <a:bodyPr wrap="square" lIns="0" tIns="0" rIns="0" bIns="0" rtlCol="0">
            <a:noAutofit/>
          </a:bodyPr>
          <a:lstStyle/>
          <a:p>
            <a:pPr algn="l" defTabSz="228600">
              <a:spcAft>
                <a:spcPts val="1200"/>
              </a:spcAft>
            </a:pPr>
            <a:r>
              <a:rPr lang="en-US" sz="1200" b="1" noProof="0" dirty="0">
                <a:solidFill>
                  <a:schemeClr val="bg1"/>
                </a:solidFill>
              </a:rPr>
              <a:t>Collaborators</a:t>
            </a:r>
          </a:p>
        </p:txBody>
      </p:sp>
      <p:sp>
        <p:nvSpPr>
          <p:cNvPr id="95" name="TextBox 94">
            <a:extLst>
              <a:ext uri="{FF2B5EF4-FFF2-40B4-BE49-F238E27FC236}">
                <a16:creationId xmlns:a16="http://schemas.microsoft.com/office/drawing/2014/main" id="{86F853BE-B6BD-8CF0-B803-BB28A432C43D}"/>
              </a:ext>
            </a:extLst>
          </p:cNvPr>
          <p:cNvSpPr txBox="1"/>
          <p:nvPr/>
        </p:nvSpPr>
        <p:spPr>
          <a:xfrm>
            <a:off x="920177" y="5644232"/>
            <a:ext cx="1661144" cy="345051"/>
          </a:xfrm>
          <a:prstGeom prst="rect">
            <a:avLst/>
          </a:prstGeom>
          <a:noFill/>
        </p:spPr>
        <p:txBody>
          <a:bodyPr wrap="square" lIns="0" tIns="0" rIns="0" bIns="0" rtlCol="0">
            <a:noAutofit/>
          </a:bodyPr>
          <a:lstStyle/>
          <a:p>
            <a:pPr algn="l" defTabSz="228600">
              <a:spcAft>
                <a:spcPts val="1200"/>
              </a:spcAft>
            </a:pPr>
            <a:r>
              <a:rPr lang="en-US" sz="1200" b="1" noProof="0" dirty="0">
                <a:solidFill>
                  <a:schemeClr val="bg1"/>
                </a:solidFill>
              </a:rPr>
              <a:t>Climate</a:t>
            </a:r>
          </a:p>
        </p:txBody>
      </p:sp>
      <p:sp>
        <p:nvSpPr>
          <p:cNvPr id="5" name="Slide Number Placeholder 2">
            <a:extLst>
              <a:ext uri="{FF2B5EF4-FFF2-40B4-BE49-F238E27FC236}">
                <a16:creationId xmlns:a16="http://schemas.microsoft.com/office/drawing/2014/main" id="{6B568E20-7B22-447E-61ED-458849074D0D}"/>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60</a:t>
            </a:fld>
            <a:endParaRPr lang="en-US" sz="1000" dirty="0">
              <a:solidFill>
                <a:srgbClr val="ADAFBB"/>
              </a:solidFill>
            </a:endParaRPr>
          </a:p>
        </p:txBody>
      </p:sp>
    </p:spTree>
    <p:extLst>
      <p:ext uri="{BB962C8B-B14F-4D97-AF65-F5344CB8AC3E}">
        <p14:creationId xmlns:p14="http://schemas.microsoft.com/office/powerpoint/2010/main" val="41244157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o 5" hidden="1">
            <a:extLst>
              <a:ext uri="{FF2B5EF4-FFF2-40B4-BE49-F238E27FC236}">
                <a16:creationId xmlns:a16="http://schemas.microsoft.com/office/drawing/2014/main" id="{95BD3B75-05DE-2A8D-F636-C76FB236286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3" imgW="317" imgH="318" progId="TCLayout.ActiveDocument.1">
                  <p:embed/>
                </p:oleObj>
              </mc:Choice>
              <mc:Fallback>
                <p:oleObj name="Diapositiva de think-cell" r:id="rId3" imgW="317" imgH="318" progId="TCLayout.ActiveDocument.1">
                  <p:embed/>
                  <p:pic>
                    <p:nvPicPr>
                      <p:cNvPr id="6" name="Objeto 5" hidden="1">
                        <a:extLst>
                          <a:ext uri="{FF2B5EF4-FFF2-40B4-BE49-F238E27FC236}">
                            <a16:creationId xmlns:a16="http://schemas.microsoft.com/office/drawing/2014/main" id="{95BD3B75-05DE-2A8D-F636-C76FB236286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extBox 24">
            <a:extLst>
              <a:ext uri="{FF2B5EF4-FFF2-40B4-BE49-F238E27FC236}">
                <a16:creationId xmlns:a16="http://schemas.microsoft.com/office/drawing/2014/main" id="{C0A863D5-417D-462E-D92E-99AC9C85D56D}"/>
              </a:ext>
            </a:extLst>
          </p:cNvPr>
          <p:cNvSpPr txBox="1"/>
          <p:nvPr/>
        </p:nvSpPr>
        <p:spPr>
          <a:xfrm>
            <a:off x="385761" y="2264288"/>
            <a:ext cx="2717203" cy="3798834"/>
          </a:xfrm>
          <a:prstGeom prst="rect">
            <a:avLst/>
          </a:prstGeom>
          <a:solidFill>
            <a:schemeClr val="bg1">
              <a:lumMod val="95000"/>
            </a:schemeClr>
          </a:solidFill>
        </p:spPr>
        <p:txBody>
          <a:bodyPr wrap="square" lIns="72000" tIns="540000" rIns="7200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8" name="TextBox 24">
            <a:extLst>
              <a:ext uri="{FF2B5EF4-FFF2-40B4-BE49-F238E27FC236}">
                <a16:creationId xmlns:a16="http://schemas.microsoft.com/office/drawing/2014/main" id="{DB53529D-84A0-D5E5-4FE8-0DD379533373}"/>
              </a:ext>
            </a:extLst>
          </p:cNvPr>
          <p:cNvSpPr txBox="1"/>
          <p:nvPr/>
        </p:nvSpPr>
        <p:spPr>
          <a:xfrm>
            <a:off x="3291614" y="2264288"/>
            <a:ext cx="2717203" cy="3798834"/>
          </a:xfrm>
          <a:prstGeom prst="rect">
            <a:avLst/>
          </a:prstGeom>
          <a:solidFill>
            <a:schemeClr val="bg1">
              <a:lumMod val="95000"/>
            </a:schemeClr>
          </a:solidFill>
        </p:spPr>
        <p:txBody>
          <a:bodyPr wrap="square" lIns="72000" tIns="540000" rIns="7200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9" name="TextBox 24">
            <a:extLst>
              <a:ext uri="{FF2B5EF4-FFF2-40B4-BE49-F238E27FC236}">
                <a16:creationId xmlns:a16="http://schemas.microsoft.com/office/drawing/2014/main" id="{59534980-041B-FDBF-A35C-310C31902999}"/>
              </a:ext>
            </a:extLst>
          </p:cNvPr>
          <p:cNvSpPr txBox="1"/>
          <p:nvPr/>
        </p:nvSpPr>
        <p:spPr>
          <a:xfrm>
            <a:off x="6197467" y="2264288"/>
            <a:ext cx="2717203" cy="3798834"/>
          </a:xfrm>
          <a:prstGeom prst="rect">
            <a:avLst/>
          </a:prstGeom>
          <a:solidFill>
            <a:schemeClr val="bg1">
              <a:lumMod val="95000"/>
            </a:schemeClr>
          </a:solidFill>
        </p:spPr>
        <p:txBody>
          <a:bodyPr wrap="square" lIns="72000" tIns="540000" rIns="7200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0" name="TextBox 24">
            <a:extLst>
              <a:ext uri="{FF2B5EF4-FFF2-40B4-BE49-F238E27FC236}">
                <a16:creationId xmlns:a16="http://schemas.microsoft.com/office/drawing/2014/main" id="{C1B327C9-4ED4-A496-849A-912CAA0D8FA7}"/>
              </a:ext>
            </a:extLst>
          </p:cNvPr>
          <p:cNvSpPr txBox="1"/>
          <p:nvPr/>
        </p:nvSpPr>
        <p:spPr>
          <a:xfrm>
            <a:off x="9103321" y="2264288"/>
            <a:ext cx="2717203" cy="3798834"/>
          </a:xfrm>
          <a:prstGeom prst="rect">
            <a:avLst/>
          </a:prstGeom>
          <a:solidFill>
            <a:schemeClr val="bg1">
              <a:lumMod val="95000"/>
            </a:schemeClr>
          </a:solidFill>
        </p:spPr>
        <p:txBody>
          <a:bodyPr wrap="square" lIns="72000" tIns="540000" rIns="7200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2" name="TextBox 24">
            <a:extLst>
              <a:ext uri="{FF2B5EF4-FFF2-40B4-BE49-F238E27FC236}">
                <a16:creationId xmlns:a16="http://schemas.microsoft.com/office/drawing/2014/main" id="{744CEE42-AB91-944C-E302-D0E12E970BB4}"/>
              </a:ext>
            </a:extLst>
          </p:cNvPr>
          <p:cNvSpPr txBox="1"/>
          <p:nvPr/>
        </p:nvSpPr>
        <p:spPr>
          <a:xfrm>
            <a:off x="477237" y="3014771"/>
            <a:ext cx="2441863" cy="2108269"/>
          </a:xfrm>
          <a:prstGeom prst="rect">
            <a:avLst/>
          </a:prstGeom>
          <a:noFill/>
        </p:spPr>
        <p:txBody>
          <a:bodyPr wrap="square" lIns="72000" tIns="0" rIns="72000" bIns="0" rtlCol="0" anchor="t">
            <a:spAutoFit/>
          </a:bodyPr>
          <a:lstStyle/>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Device: </a:t>
            </a:r>
            <a:r>
              <a:rPr kumimoji="0" lang="en-US" sz="11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SmartTech</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 Innovations aims to develop a new smart home device that integrates seamlessly with existing smart home ecosystems. </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Innovation: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This device will enhance home security, energy management, and user convenience through advanced AI and IoT technologies.</a:t>
            </a:r>
          </a:p>
        </p:txBody>
      </p:sp>
      <p:sp>
        <p:nvSpPr>
          <p:cNvPr id="16" name="Elipse 15">
            <a:extLst>
              <a:ext uri="{FF2B5EF4-FFF2-40B4-BE49-F238E27FC236}">
                <a16:creationId xmlns:a16="http://schemas.microsoft.com/office/drawing/2014/main" id="{EA832319-AA9E-EA08-A82A-75261F242EB8}"/>
              </a:ext>
            </a:extLst>
          </p:cNvPr>
          <p:cNvSpPr/>
          <p:nvPr/>
        </p:nvSpPr>
        <p:spPr>
          <a:xfrm>
            <a:off x="1277009" y="1849543"/>
            <a:ext cx="842323" cy="842322"/>
          </a:xfrm>
          <a:prstGeom prst="ellipse">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Verdana"/>
              <a:ea typeface="+mn-ea"/>
              <a:cs typeface="+mn-cs"/>
            </a:endParaRPr>
          </a:p>
        </p:txBody>
      </p:sp>
      <p:sp>
        <p:nvSpPr>
          <p:cNvPr id="20" name="Elipse 19">
            <a:extLst>
              <a:ext uri="{FF2B5EF4-FFF2-40B4-BE49-F238E27FC236}">
                <a16:creationId xmlns:a16="http://schemas.microsoft.com/office/drawing/2014/main" id="{EB59193A-4C34-4969-4EA0-10E66753301D}"/>
              </a:ext>
            </a:extLst>
          </p:cNvPr>
          <p:cNvSpPr/>
          <p:nvPr/>
        </p:nvSpPr>
        <p:spPr>
          <a:xfrm>
            <a:off x="4133936" y="1879215"/>
            <a:ext cx="842323" cy="842322"/>
          </a:xfrm>
          <a:prstGeom prst="ellipse">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Verdana"/>
              <a:ea typeface="+mn-ea"/>
              <a:cs typeface="+mn-cs"/>
            </a:endParaRPr>
          </a:p>
        </p:txBody>
      </p:sp>
      <p:grpSp>
        <p:nvGrpSpPr>
          <p:cNvPr id="17" name="Group 115">
            <a:extLst>
              <a:ext uri="{FF2B5EF4-FFF2-40B4-BE49-F238E27FC236}">
                <a16:creationId xmlns:a16="http://schemas.microsoft.com/office/drawing/2014/main" id="{9EB24CD9-ECA3-4362-B045-AA988C25829D}"/>
              </a:ext>
            </a:extLst>
          </p:cNvPr>
          <p:cNvGrpSpPr>
            <a:grpSpLocks noChangeAspect="1"/>
          </p:cNvGrpSpPr>
          <p:nvPr/>
        </p:nvGrpSpPr>
        <p:grpSpPr bwMode="auto">
          <a:xfrm>
            <a:off x="4290717" y="2048392"/>
            <a:ext cx="528759" cy="527524"/>
            <a:chOff x="1374" y="3001"/>
            <a:chExt cx="428" cy="427"/>
          </a:xfrm>
          <a:solidFill>
            <a:schemeClr val="tx1"/>
          </a:solidFill>
        </p:grpSpPr>
        <p:sp>
          <p:nvSpPr>
            <p:cNvPr id="18" name="Freeform 116">
              <a:extLst>
                <a:ext uri="{FF2B5EF4-FFF2-40B4-BE49-F238E27FC236}">
                  <a16:creationId xmlns:a16="http://schemas.microsoft.com/office/drawing/2014/main" id="{D7209051-811D-FCDB-BBD8-8DBB6160080D}"/>
                </a:ext>
              </a:extLst>
            </p:cNvPr>
            <p:cNvSpPr>
              <a:spLocks noEditPoints="1"/>
            </p:cNvSpPr>
            <p:nvPr/>
          </p:nvSpPr>
          <p:spPr bwMode="auto">
            <a:xfrm>
              <a:off x="1374" y="3001"/>
              <a:ext cx="302" cy="302"/>
            </a:xfrm>
            <a:custGeom>
              <a:avLst/>
              <a:gdLst>
                <a:gd name="T0" fmla="*/ 102 w 204"/>
                <a:gd name="T1" fmla="*/ 204 h 204"/>
                <a:gd name="T2" fmla="*/ 0 w 204"/>
                <a:gd name="T3" fmla="*/ 102 h 204"/>
                <a:gd name="T4" fmla="*/ 102 w 204"/>
                <a:gd name="T5" fmla="*/ 0 h 204"/>
                <a:gd name="T6" fmla="*/ 204 w 204"/>
                <a:gd name="T7" fmla="*/ 102 h 204"/>
                <a:gd name="T8" fmla="*/ 102 w 204"/>
                <a:gd name="T9" fmla="*/ 204 h 204"/>
                <a:gd name="T10" fmla="*/ 102 w 204"/>
                <a:gd name="T11" fmla="*/ 12 h 204"/>
                <a:gd name="T12" fmla="*/ 12 w 204"/>
                <a:gd name="T13" fmla="*/ 102 h 204"/>
                <a:gd name="T14" fmla="*/ 102 w 204"/>
                <a:gd name="T15" fmla="*/ 192 h 204"/>
                <a:gd name="T16" fmla="*/ 192 w 204"/>
                <a:gd name="T17" fmla="*/ 102 h 204"/>
                <a:gd name="T18" fmla="*/ 102 w 204"/>
                <a:gd name="T19" fmla="*/ 1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04">
                  <a:moveTo>
                    <a:pt x="102" y="204"/>
                  </a:moveTo>
                  <a:cubicBezTo>
                    <a:pt x="46" y="204"/>
                    <a:pt x="0" y="158"/>
                    <a:pt x="0" y="102"/>
                  </a:cubicBezTo>
                  <a:cubicBezTo>
                    <a:pt x="0" y="46"/>
                    <a:pt x="46" y="0"/>
                    <a:pt x="102" y="0"/>
                  </a:cubicBezTo>
                  <a:cubicBezTo>
                    <a:pt x="159" y="0"/>
                    <a:pt x="204" y="46"/>
                    <a:pt x="204" y="102"/>
                  </a:cubicBezTo>
                  <a:cubicBezTo>
                    <a:pt x="204" y="158"/>
                    <a:pt x="159" y="204"/>
                    <a:pt x="102" y="204"/>
                  </a:cubicBezTo>
                  <a:close/>
                  <a:moveTo>
                    <a:pt x="102" y="12"/>
                  </a:moveTo>
                  <a:cubicBezTo>
                    <a:pt x="53" y="12"/>
                    <a:pt x="12" y="52"/>
                    <a:pt x="12" y="102"/>
                  </a:cubicBezTo>
                  <a:cubicBezTo>
                    <a:pt x="12" y="151"/>
                    <a:pt x="53" y="192"/>
                    <a:pt x="102" y="192"/>
                  </a:cubicBezTo>
                  <a:cubicBezTo>
                    <a:pt x="152" y="192"/>
                    <a:pt x="192" y="151"/>
                    <a:pt x="192" y="102"/>
                  </a:cubicBezTo>
                  <a:cubicBezTo>
                    <a:pt x="192" y="52"/>
                    <a:pt x="152" y="12"/>
                    <a:pt x="102" y="12"/>
                  </a:cubicBezTo>
                  <a:close/>
                </a:path>
              </a:pathLst>
            </a:custGeom>
            <a:grpFill/>
            <a:ln w="9525">
              <a:solidFill>
                <a:srgbClr val="000000"/>
              </a:solidFill>
              <a:round/>
              <a:headEnd/>
              <a:tailEnd/>
            </a:ln>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9" name="Freeform 117">
              <a:extLst>
                <a:ext uri="{FF2B5EF4-FFF2-40B4-BE49-F238E27FC236}">
                  <a16:creationId xmlns:a16="http://schemas.microsoft.com/office/drawing/2014/main" id="{68A48B00-659D-F868-C8AC-1C15F7E760B0}"/>
                </a:ext>
              </a:extLst>
            </p:cNvPr>
            <p:cNvSpPr>
              <a:spLocks/>
            </p:cNvSpPr>
            <p:nvPr/>
          </p:nvSpPr>
          <p:spPr bwMode="auto">
            <a:xfrm>
              <a:off x="1617" y="3243"/>
              <a:ext cx="185" cy="185"/>
            </a:xfrm>
            <a:custGeom>
              <a:avLst/>
              <a:gdLst>
                <a:gd name="T0" fmla="*/ 118 w 125"/>
                <a:gd name="T1" fmla="*/ 125 h 125"/>
                <a:gd name="T2" fmla="*/ 114 w 125"/>
                <a:gd name="T3" fmla="*/ 123 h 125"/>
                <a:gd name="T4" fmla="*/ 2 w 125"/>
                <a:gd name="T5" fmla="*/ 11 h 125"/>
                <a:gd name="T6" fmla="*/ 2 w 125"/>
                <a:gd name="T7" fmla="*/ 2 h 125"/>
                <a:gd name="T8" fmla="*/ 11 w 125"/>
                <a:gd name="T9" fmla="*/ 2 h 125"/>
                <a:gd name="T10" fmla="*/ 123 w 125"/>
                <a:gd name="T11" fmla="*/ 115 h 125"/>
                <a:gd name="T12" fmla="*/ 123 w 125"/>
                <a:gd name="T13" fmla="*/ 123 h 125"/>
                <a:gd name="T14" fmla="*/ 118 w 125"/>
                <a:gd name="T15" fmla="*/ 125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25">
                  <a:moveTo>
                    <a:pt x="118" y="125"/>
                  </a:moveTo>
                  <a:cubicBezTo>
                    <a:pt x="117" y="125"/>
                    <a:pt x="115" y="124"/>
                    <a:pt x="114" y="123"/>
                  </a:cubicBezTo>
                  <a:cubicBezTo>
                    <a:pt x="2" y="11"/>
                    <a:pt x="2" y="11"/>
                    <a:pt x="2" y="11"/>
                  </a:cubicBezTo>
                  <a:cubicBezTo>
                    <a:pt x="0" y="9"/>
                    <a:pt x="0" y="5"/>
                    <a:pt x="2" y="2"/>
                  </a:cubicBezTo>
                  <a:cubicBezTo>
                    <a:pt x="4" y="0"/>
                    <a:pt x="8" y="0"/>
                    <a:pt x="11" y="2"/>
                  </a:cubicBezTo>
                  <a:cubicBezTo>
                    <a:pt x="123" y="115"/>
                    <a:pt x="123" y="115"/>
                    <a:pt x="123" y="115"/>
                  </a:cubicBezTo>
                  <a:cubicBezTo>
                    <a:pt x="125" y="117"/>
                    <a:pt x="125" y="121"/>
                    <a:pt x="123" y="123"/>
                  </a:cubicBezTo>
                  <a:cubicBezTo>
                    <a:pt x="122" y="124"/>
                    <a:pt x="120" y="125"/>
                    <a:pt x="118" y="125"/>
                  </a:cubicBezTo>
                  <a:close/>
                </a:path>
              </a:pathLst>
            </a:custGeom>
            <a:grpFill/>
            <a:ln w="9525">
              <a:solidFill>
                <a:srgbClr val="000000"/>
              </a:solidFill>
              <a:round/>
              <a:headEnd/>
              <a:tailEnd/>
            </a:ln>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grpSp>
      <p:sp>
        <p:nvSpPr>
          <p:cNvPr id="21" name="Elipse 20">
            <a:extLst>
              <a:ext uri="{FF2B5EF4-FFF2-40B4-BE49-F238E27FC236}">
                <a16:creationId xmlns:a16="http://schemas.microsoft.com/office/drawing/2014/main" id="{3B215AC7-53E5-351F-D6BE-42E64B46828C}"/>
              </a:ext>
            </a:extLst>
          </p:cNvPr>
          <p:cNvSpPr/>
          <p:nvPr/>
        </p:nvSpPr>
        <p:spPr>
          <a:xfrm>
            <a:off x="7134905" y="1879215"/>
            <a:ext cx="842323" cy="842322"/>
          </a:xfrm>
          <a:prstGeom prst="ellipse">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Verdana"/>
              <a:ea typeface="+mn-ea"/>
              <a:cs typeface="+mn-cs"/>
            </a:endParaRPr>
          </a:p>
        </p:txBody>
      </p:sp>
      <p:sp>
        <p:nvSpPr>
          <p:cNvPr id="22" name="Elipse 21">
            <a:extLst>
              <a:ext uri="{FF2B5EF4-FFF2-40B4-BE49-F238E27FC236}">
                <a16:creationId xmlns:a16="http://schemas.microsoft.com/office/drawing/2014/main" id="{69CF310A-A157-9DD1-3118-B68B46293E9B}"/>
              </a:ext>
            </a:extLst>
          </p:cNvPr>
          <p:cNvSpPr/>
          <p:nvPr/>
        </p:nvSpPr>
        <p:spPr>
          <a:xfrm>
            <a:off x="10040759" y="1879215"/>
            <a:ext cx="842323" cy="842322"/>
          </a:xfrm>
          <a:prstGeom prst="ellipse">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Verdana"/>
              <a:ea typeface="+mn-ea"/>
              <a:cs typeface="+mn-cs"/>
            </a:endParaRPr>
          </a:p>
        </p:txBody>
      </p:sp>
      <p:pic>
        <p:nvPicPr>
          <p:cNvPr id="13" name="Graphic 12" descr="Scribble outline">
            <a:extLst>
              <a:ext uri="{FF2B5EF4-FFF2-40B4-BE49-F238E27FC236}">
                <a16:creationId xmlns:a16="http://schemas.microsoft.com/office/drawing/2014/main" id="{AB309039-5386-BCC6-26E9-7741AC62BF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55282" y="2027816"/>
            <a:ext cx="485775" cy="485775"/>
          </a:xfrm>
          <a:prstGeom prst="rect">
            <a:avLst/>
          </a:prstGeom>
        </p:spPr>
      </p:pic>
      <p:pic>
        <p:nvPicPr>
          <p:cNvPr id="15" name="Graphic 14" descr="Workflow outline">
            <a:extLst>
              <a:ext uri="{FF2B5EF4-FFF2-40B4-BE49-F238E27FC236}">
                <a16:creationId xmlns:a16="http://schemas.microsoft.com/office/drawing/2014/main" id="{79AA5578-F9BF-8DAB-A9B5-22398CBE1A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53635" y="1971054"/>
            <a:ext cx="604862" cy="604862"/>
          </a:xfrm>
          <a:prstGeom prst="rect">
            <a:avLst/>
          </a:prstGeom>
        </p:spPr>
      </p:pic>
      <p:pic>
        <p:nvPicPr>
          <p:cNvPr id="37" name="Graphic 36" descr="Checklist outline">
            <a:extLst>
              <a:ext uri="{FF2B5EF4-FFF2-40B4-BE49-F238E27FC236}">
                <a16:creationId xmlns:a16="http://schemas.microsoft.com/office/drawing/2014/main" id="{67BF5927-72E4-5FA2-7C8D-03A4544398F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64182" y="2015078"/>
            <a:ext cx="583554" cy="583554"/>
          </a:xfrm>
          <a:prstGeom prst="rect">
            <a:avLst/>
          </a:prstGeom>
        </p:spPr>
      </p:pic>
      <p:sp>
        <p:nvSpPr>
          <p:cNvPr id="14" name="TextBox 24">
            <a:extLst>
              <a:ext uri="{FF2B5EF4-FFF2-40B4-BE49-F238E27FC236}">
                <a16:creationId xmlns:a16="http://schemas.microsoft.com/office/drawing/2014/main" id="{F38A8968-1FFE-05C1-970E-16C906DB1929}"/>
              </a:ext>
            </a:extLst>
          </p:cNvPr>
          <p:cNvSpPr txBox="1"/>
          <p:nvPr/>
        </p:nvSpPr>
        <p:spPr>
          <a:xfrm>
            <a:off x="3334165" y="3014771"/>
            <a:ext cx="2441863" cy="2693045"/>
          </a:xfrm>
          <a:prstGeom prst="rect">
            <a:avLst/>
          </a:prstGeom>
          <a:noFill/>
        </p:spPr>
        <p:txBody>
          <a:bodyPr wrap="square" lIns="72000" tIns="0" rIns="72000" bIns="0" rtlCol="0" anchor="t">
            <a:spAutoFit/>
          </a:bodyPr>
          <a:lstStyle/>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Market Research: </a:t>
            </a:r>
            <a:r>
              <a:rPr kumimoji="0" lang="en-US" sz="110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Analyze market trends and consumer preferences to identify features and functionalities in demand.</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Competitive Analysis: </a:t>
            </a:r>
            <a:r>
              <a:rPr kumimoji="0" lang="en-US" sz="110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Study competitors' products to identify gaps and opportunities for differentiation.</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Technical Feasibility: </a:t>
            </a:r>
            <a:r>
              <a:rPr kumimoji="0" lang="en-US" sz="110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Assess the technical requirements and feasibility of integrating with existing smart home platforms. </a:t>
            </a:r>
          </a:p>
        </p:txBody>
      </p:sp>
      <p:sp>
        <p:nvSpPr>
          <p:cNvPr id="23" name="TextBox 24">
            <a:extLst>
              <a:ext uri="{FF2B5EF4-FFF2-40B4-BE49-F238E27FC236}">
                <a16:creationId xmlns:a16="http://schemas.microsoft.com/office/drawing/2014/main" id="{B7E4DE56-BF15-765F-C4FD-AB35EC6B8264}"/>
              </a:ext>
            </a:extLst>
          </p:cNvPr>
          <p:cNvSpPr txBox="1"/>
          <p:nvPr/>
        </p:nvSpPr>
        <p:spPr>
          <a:xfrm>
            <a:off x="6335134" y="3014771"/>
            <a:ext cx="2441863" cy="2185214"/>
          </a:xfrm>
          <a:prstGeom prst="rect">
            <a:avLst/>
          </a:prstGeom>
          <a:noFill/>
        </p:spPr>
        <p:txBody>
          <a:bodyPr wrap="square" lIns="72000" tIns="0" rIns="72000" bIns="0" rtlCol="0" anchor="t">
            <a:spAutoFit/>
          </a:bodyPr>
          <a:lstStyle/>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Prototyping: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Develop a working prototype to demonstrate the device's functionalities.</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User Interface Design: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Create intuitive and user-friendly interface designs for mobile and web applications.</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Scenario Testing: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Conduct scenario-based testing to ensure the device performs well under various conditions.</a:t>
            </a:r>
          </a:p>
        </p:txBody>
      </p:sp>
      <p:sp>
        <p:nvSpPr>
          <p:cNvPr id="24" name="TextBox 24">
            <a:extLst>
              <a:ext uri="{FF2B5EF4-FFF2-40B4-BE49-F238E27FC236}">
                <a16:creationId xmlns:a16="http://schemas.microsoft.com/office/drawing/2014/main" id="{E8CF4463-46F1-D96F-7F78-F4541B81818B}"/>
              </a:ext>
            </a:extLst>
          </p:cNvPr>
          <p:cNvSpPr txBox="1"/>
          <p:nvPr/>
        </p:nvSpPr>
        <p:spPr>
          <a:xfrm>
            <a:off x="9240987" y="3014771"/>
            <a:ext cx="2441863" cy="2693045"/>
          </a:xfrm>
          <a:prstGeom prst="rect">
            <a:avLst/>
          </a:prstGeom>
          <a:noFill/>
        </p:spPr>
        <p:txBody>
          <a:bodyPr wrap="square" lIns="72000" tIns="0" rIns="72000" bIns="0" rtlCol="0" anchor="t">
            <a:spAutoFit/>
          </a:bodyPr>
          <a:lstStyle/>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Product Development: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Finalize the design and begin the development process, including hardware and software components.</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Beta Testing: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Launch a beta testing program with selected users to gather feedback and make necessary improvements.</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Market Launch: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Prepare for a full market launch, including manufacturing, marketing, and distribution strategies.</a:t>
            </a:r>
          </a:p>
        </p:txBody>
      </p:sp>
      <p:sp>
        <p:nvSpPr>
          <p:cNvPr id="29" name="Título 2">
            <a:extLst>
              <a:ext uri="{FF2B5EF4-FFF2-40B4-BE49-F238E27FC236}">
                <a16:creationId xmlns:a16="http://schemas.microsoft.com/office/drawing/2014/main" id="{ACF58A5E-856B-530E-3730-DC3E84970A29}"/>
              </a:ext>
            </a:extLst>
          </p:cNvPr>
          <p:cNvSpPr>
            <a:spLocks noGrp="1"/>
          </p:cNvSpPr>
          <p:nvPr>
            <p:ph type="title"/>
          </p:nvPr>
        </p:nvSpPr>
        <p:spPr/>
        <p:txBody>
          <a:bodyPr vert="horz"/>
          <a:lstStyle/>
          <a:p>
            <a:r>
              <a:rPr lang="en-US" dirty="0"/>
              <a:t>Title here</a:t>
            </a:r>
            <a:endParaRPr lang="en-US" dirty="0">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2" name="Slide Number Placeholder 2">
            <a:extLst>
              <a:ext uri="{FF2B5EF4-FFF2-40B4-BE49-F238E27FC236}">
                <a16:creationId xmlns:a16="http://schemas.microsoft.com/office/drawing/2014/main" id="{2675A1D4-D88F-FDCF-5A2D-053CC7E5B887}"/>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61</a:t>
            </a:fld>
            <a:endParaRPr lang="en-US" sz="1000" dirty="0">
              <a:solidFill>
                <a:srgbClr val="ADAFBB"/>
              </a:solidFill>
            </a:endParaRPr>
          </a:p>
        </p:txBody>
      </p:sp>
    </p:spTree>
    <p:extLst>
      <p:ext uri="{BB962C8B-B14F-4D97-AF65-F5344CB8AC3E}">
        <p14:creationId xmlns:p14="http://schemas.microsoft.com/office/powerpoint/2010/main" val="83577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structure plan</a:t>
            </a:r>
            <a:endParaRPr lang="en-US" b="0" kern="0" dirty="0">
              <a:highlight>
                <a:srgbClr val="FF0000"/>
              </a:highlight>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a:t>
            </a:fld>
            <a:endParaRPr lang="en-US" sz="1000" dirty="0">
              <a:solidFill>
                <a:srgbClr val="ADAFBB"/>
              </a:solidFill>
            </a:endParaRPr>
          </a:p>
        </p:txBody>
      </p:sp>
      <p:cxnSp>
        <p:nvCxnSpPr>
          <p:cNvPr id="4" name="Straight Connector 334">
            <a:extLst>
              <a:ext uri="{FF2B5EF4-FFF2-40B4-BE49-F238E27FC236}">
                <a16:creationId xmlns:a16="http://schemas.microsoft.com/office/drawing/2014/main" id="{702D9E41-0D0D-5F5B-8C31-B7A7565C13F4}"/>
              </a:ext>
            </a:extLst>
          </p:cNvPr>
          <p:cNvCxnSpPr>
            <a:cxnSpLocks/>
          </p:cNvCxnSpPr>
          <p:nvPr/>
        </p:nvCxnSpPr>
        <p:spPr>
          <a:xfrm>
            <a:off x="6086382" y="1833059"/>
            <a:ext cx="0" cy="616895"/>
          </a:xfrm>
          <a:prstGeom prst="line">
            <a:avLst/>
          </a:prstGeom>
          <a:ln w="9525">
            <a:solidFill>
              <a:srgbClr val="717171"/>
            </a:solidFill>
          </a:ln>
        </p:spPr>
        <p:style>
          <a:lnRef idx="1">
            <a:schemeClr val="accent1"/>
          </a:lnRef>
          <a:fillRef idx="0">
            <a:schemeClr val="accent1"/>
          </a:fillRef>
          <a:effectRef idx="0">
            <a:schemeClr val="accent1"/>
          </a:effectRef>
          <a:fontRef idx="minor">
            <a:schemeClr val="tx1"/>
          </a:fontRef>
        </p:style>
      </p:cxnSp>
      <p:sp>
        <p:nvSpPr>
          <p:cNvPr id="5" name="Left Brace 332">
            <a:extLst>
              <a:ext uri="{FF2B5EF4-FFF2-40B4-BE49-F238E27FC236}">
                <a16:creationId xmlns:a16="http://schemas.microsoft.com/office/drawing/2014/main" id="{C6C856BF-C404-9C09-1944-898A4CD2EDEB}"/>
              </a:ext>
            </a:extLst>
          </p:cNvPr>
          <p:cNvSpPr/>
          <p:nvPr/>
        </p:nvSpPr>
        <p:spPr>
          <a:xfrm rot="5400000">
            <a:off x="5683029" y="-353905"/>
            <a:ext cx="862519" cy="5084067"/>
          </a:xfrm>
          <a:prstGeom prst="leftBrace">
            <a:avLst>
              <a:gd name="adj1" fmla="val 82057"/>
              <a:gd name="adj2" fmla="val 50575"/>
            </a:avLst>
          </a:prstGeom>
          <a:ln w="952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331">
            <a:extLst>
              <a:ext uri="{FF2B5EF4-FFF2-40B4-BE49-F238E27FC236}">
                <a16:creationId xmlns:a16="http://schemas.microsoft.com/office/drawing/2014/main" id="{A97CFA0F-A4B1-18E4-E7A2-A048410C961C}"/>
              </a:ext>
            </a:extLst>
          </p:cNvPr>
          <p:cNvSpPr/>
          <p:nvPr/>
        </p:nvSpPr>
        <p:spPr>
          <a:xfrm rot="5400000">
            <a:off x="5637828" y="-3048373"/>
            <a:ext cx="1011858" cy="10609067"/>
          </a:xfrm>
          <a:prstGeom prst="leftBrace">
            <a:avLst>
              <a:gd name="adj1" fmla="val 262118"/>
              <a:gd name="adj2" fmla="val 50575"/>
            </a:avLst>
          </a:prstGeom>
          <a:ln w="952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Gewinkelte Verbindung 6">
            <a:extLst>
              <a:ext uri="{FF2B5EF4-FFF2-40B4-BE49-F238E27FC236}">
                <a16:creationId xmlns:a16="http://schemas.microsoft.com/office/drawing/2014/main" id="{207C4BEE-B03D-E5BE-6C53-0EBABAE18FD0}"/>
              </a:ext>
            </a:extLst>
          </p:cNvPr>
          <p:cNvCxnSpPr>
            <a:cxnSpLocks/>
            <a:stCxn id="55" idx="1"/>
            <a:endCxn id="45" idx="1"/>
          </p:cNvCxnSpPr>
          <p:nvPr/>
        </p:nvCxnSpPr>
        <p:spPr bwMode="gray">
          <a:xfrm rot="10800000">
            <a:off x="544307" y="2549312"/>
            <a:ext cx="299742" cy="2408212"/>
          </a:xfrm>
          <a:prstGeom prst="bentConnector3">
            <a:avLst>
              <a:gd name="adj1" fmla="val 115253"/>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Gewinkelte Verbindung 7">
            <a:extLst>
              <a:ext uri="{FF2B5EF4-FFF2-40B4-BE49-F238E27FC236}">
                <a16:creationId xmlns:a16="http://schemas.microsoft.com/office/drawing/2014/main" id="{7FCDD8DC-6889-F11C-7C9C-4D36F6B3FE24}"/>
              </a:ext>
            </a:extLst>
          </p:cNvPr>
          <p:cNvCxnSpPr>
            <a:cxnSpLocks/>
            <a:stCxn id="54" idx="1"/>
            <a:endCxn id="45" idx="1"/>
          </p:cNvCxnSpPr>
          <p:nvPr/>
        </p:nvCxnSpPr>
        <p:spPr bwMode="gray">
          <a:xfrm rot="10800000">
            <a:off x="544307" y="2549313"/>
            <a:ext cx="298650" cy="2039277"/>
          </a:xfrm>
          <a:prstGeom prst="bentConnector3">
            <a:avLst>
              <a:gd name="adj1" fmla="val 112757"/>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Gewinkelte Verbindung 8">
            <a:extLst>
              <a:ext uri="{FF2B5EF4-FFF2-40B4-BE49-F238E27FC236}">
                <a16:creationId xmlns:a16="http://schemas.microsoft.com/office/drawing/2014/main" id="{A0FB30AE-C4E8-C8FB-6D9B-CEC035FF9D79}"/>
              </a:ext>
            </a:extLst>
          </p:cNvPr>
          <p:cNvCxnSpPr>
            <a:cxnSpLocks/>
            <a:stCxn id="53" idx="1"/>
            <a:endCxn id="45" idx="1"/>
          </p:cNvCxnSpPr>
          <p:nvPr/>
        </p:nvCxnSpPr>
        <p:spPr bwMode="gray">
          <a:xfrm rot="10800000">
            <a:off x="544308" y="2549312"/>
            <a:ext cx="294917" cy="1680776"/>
          </a:xfrm>
          <a:prstGeom prst="bentConnector3">
            <a:avLst>
              <a:gd name="adj1" fmla="val 115072"/>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Gewinkelte Verbindung 9">
            <a:extLst>
              <a:ext uri="{FF2B5EF4-FFF2-40B4-BE49-F238E27FC236}">
                <a16:creationId xmlns:a16="http://schemas.microsoft.com/office/drawing/2014/main" id="{DE770CE0-648D-B49F-F3DB-7B11A4657681}"/>
              </a:ext>
            </a:extLst>
          </p:cNvPr>
          <p:cNvCxnSpPr>
            <a:cxnSpLocks/>
            <a:stCxn id="52" idx="1"/>
            <a:endCxn id="45" idx="1"/>
          </p:cNvCxnSpPr>
          <p:nvPr/>
        </p:nvCxnSpPr>
        <p:spPr bwMode="gray">
          <a:xfrm rot="10800000">
            <a:off x="544307" y="2549313"/>
            <a:ext cx="300834" cy="1326187"/>
          </a:xfrm>
          <a:prstGeom prst="bentConnector3">
            <a:avLst>
              <a:gd name="adj1" fmla="val 112665"/>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Gewinkelte Verbindung 10">
            <a:extLst>
              <a:ext uri="{FF2B5EF4-FFF2-40B4-BE49-F238E27FC236}">
                <a16:creationId xmlns:a16="http://schemas.microsoft.com/office/drawing/2014/main" id="{E4F348F6-E39F-D8E2-9AE4-E9CBE75B2ABC}"/>
              </a:ext>
            </a:extLst>
          </p:cNvPr>
          <p:cNvCxnSpPr>
            <a:cxnSpLocks/>
            <a:stCxn id="51" idx="1"/>
            <a:endCxn id="45" idx="1"/>
          </p:cNvCxnSpPr>
          <p:nvPr/>
        </p:nvCxnSpPr>
        <p:spPr bwMode="gray">
          <a:xfrm rot="10800000">
            <a:off x="544307" y="2549312"/>
            <a:ext cx="299742" cy="957252"/>
          </a:xfrm>
          <a:prstGeom prst="bentConnector3">
            <a:avLst>
              <a:gd name="adj1" fmla="val 114830"/>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Gewinkelte Verbindung 11">
            <a:extLst>
              <a:ext uri="{FF2B5EF4-FFF2-40B4-BE49-F238E27FC236}">
                <a16:creationId xmlns:a16="http://schemas.microsoft.com/office/drawing/2014/main" id="{20BC071D-82EC-6170-E0E6-104A653F0A5F}"/>
              </a:ext>
            </a:extLst>
          </p:cNvPr>
          <p:cNvCxnSpPr>
            <a:cxnSpLocks/>
            <a:endCxn id="45" idx="1"/>
          </p:cNvCxnSpPr>
          <p:nvPr/>
        </p:nvCxnSpPr>
        <p:spPr bwMode="gray">
          <a:xfrm rot="16200000" flipV="1">
            <a:off x="382848" y="2710771"/>
            <a:ext cx="607664" cy="284745"/>
          </a:xfrm>
          <a:prstGeom prst="bentConnector4">
            <a:avLst>
              <a:gd name="adj1" fmla="val -502"/>
              <a:gd name="adj2" fmla="val 115609"/>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Gewinkelte Verbindung 13">
            <a:extLst>
              <a:ext uri="{FF2B5EF4-FFF2-40B4-BE49-F238E27FC236}">
                <a16:creationId xmlns:a16="http://schemas.microsoft.com/office/drawing/2014/main" id="{889A59B8-E0B1-A29C-4F16-4233F92E1777}"/>
              </a:ext>
            </a:extLst>
          </p:cNvPr>
          <p:cNvCxnSpPr>
            <a:cxnSpLocks/>
          </p:cNvCxnSpPr>
          <p:nvPr/>
        </p:nvCxnSpPr>
        <p:spPr bwMode="gray">
          <a:xfrm rot="10800000">
            <a:off x="2809185" y="2578432"/>
            <a:ext cx="298522" cy="2428602"/>
          </a:xfrm>
          <a:prstGeom prst="bentConnector3">
            <a:avLst>
              <a:gd name="adj1" fmla="val 113434"/>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Gewinkelte Verbindung 14">
            <a:extLst>
              <a:ext uri="{FF2B5EF4-FFF2-40B4-BE49-F238E27FC236}">
                <a16:creationId xmlns:a16="http://schemas.microsoft.com/office/drawing/2014/main" id="{57E4138C-C9EC-CA70-1D4C-15596B32A72C}"/>
              </a:ext>
            </a:extLst>
          </p:cNvPr>
          <p:cNvCxnSpPr>
            <a:cxnSpLocks/>
            <a:stCxn id="67" idx="1"/>
            <a:endCxn id="47" idx="1"/>
          </p:cNvCxnSpPr>
          <p:nvPr/>
        </p:nvCxnSpPr>
        <p:spPr bwMode="gray">
          <a:xfrm rot="10800000">
            <a:off x="2819514" y="2558429"/>
            <a:ext cx="289742" cy="2779705"/>
          </a:xfrm>
          <a:prstGeom prst="bentConnector3">
            <a:avLst>
              <a:gd name="adj1" fmla="val 119576"/>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Gewinkelte Verbindung 16">
            <a:extLst>
              <a:ext uri="{FF2B5EF4-FFF2-40B4-BE49-F238E27FC236}">
                <a16:creationId xmlns:a16="http://schemas.microsoft.com/office/drawing/2014/main" id="{D89337A0-B90F-9D7C-42C3-46DBCB9C4C05}"/>
              </a:ext>
            </a:extLst>
          </p:cNvPr>
          <p:cNvCxnSpPr>
            <a:cxnSpLocks/>
            <a:stCxn id="68" idx="1"/>
            <a:endCxn id="47" idx="1"/>
          </p:cNvCxnSpPr>
          <p:nvPr/>
        </p:nvCxnSpPr>
        <p:spPr bwMode="gray">
          <a:xfrm rot="10800000">
            <a:off x="2819514" y="2558428"/>
            <a:ext cx="290834" cy="3148640"/>
          </a:xfrm>
          <a:prstGeom prst="bentConnector3">
            <a:avLst>
              <a:gd name="adj1" fmla="val 119503"/>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Gewinkelte Verbindung 17">
            <a:extLst>
              <a:ext uri="{FF2B5EF4-FFF2-40B4-BE49-F238E27FC236}">
                <a16:creationId xmlns:a16="http://schemas.microsoft.com/office/drawing/2014/main" id="{4408A473-24AD-820F-C7E0-BB8151646DB4}"/>
              </a:ext>
            </a:extLst>
          </p:cNvPr>
          <p:cNvCxnSpPr>
            <a:cxnSpLocks/>
            <a:stCxn id="75" idx="1"/>
            <a:endCxn id="46" idx="1"/>
          </p:cNvCxnSpPr>
          <p:nvPr/>
        </p:nvCxnSpPr>
        <p:spPr bwMode="gray">
          <a:xfrm rot="10800000">
            <a:off x="5094721" y="2555952"/>
            <a:ext cx="291774" cy="2772855"/>
          </a:xfrm>
          <a:prstGeom prst="bentConnector3">
            <a:avLst>
              <a:gd name="adj1" fmla="val 119919"/>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Gewinkelte Verbindung 18">
            <a:extLst>
              <a:ext uri="{FF2B5EF4-FFF2-40B4-BE49-F238E27FC236}">
                <a16:creationId xmlns:a16="http://schemas.microsoft.com/office/drawing/2014/main" id="{FD698DD9-F4E3-8146-184B-AAF828D0C788}"/>
              </a:ext>
            </a:extLst>
          </p:cNvPr>
          <p:cNvCxnSpPr>
            <a:cxnSpLocks/>
            <a:stCxn id="74" idx="1"/>
            <a:endCxn id="46" idx="1"/>
          </p:cNvCxnSpPr>
          <p:nvPr/>
        </p:nvCxnSpPr>
        <p:spPr bwMode="gray">
          <a:xfrm rot="10800000">
            <a:off x="5094721" y="2555951"/>
            <a:ext cx="293958" cy="2403782"/>
          </a:xfrm>
          <a:prstGeom prst="bentConnector3">
            <a:avLst>
              <a:gd name="adj1" fmla="val 119771"/>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Gewinkelte Verbindung 19">
            <a:extLst>
              <a:ext uri="{FF2B5EF4-FFF2-40B4-BE49-F238E27FC236}">
                <a16:creationId xmlns:a16="http://schemas.microsoft.com/office/drawing/2014/main" id="{678C3AA9-559A-5516-A602-9039D3F48EBB}"/>
              </a:ext>
            </a:extLst>
          </p:cNvPr>
          <p:cNvCxnSpPr>
            <a:cxnSpLocks/>
            <a:stCxn id="73" idx="1"/>
            <a:endCxn id="46" idx="1"/>
          </p:cNvCxnSpPr>
          <p:nvPr/>
        </p:nvCxnSpPr>
        <p:spPr bwMode="gray">
          <a:xfrm rot="10800000">
            <a:off x="5094721" y="2555952"/>
            <a:ext cx="292866" cy="2034847"/>
          </a:xfrm>
          <a:prstGeom prst="bentConnector3">
            <a:avLst>
              <a:gd name="adj1" fmla="val 119845"/>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Gewinkelte Verbindung 20">
            <a:extLst>
              <a:ext uri="{FF2B5EF4-FFF2-40B4-BE49-F238E27FC236}">
                <a16:creationId xmlns:a16="http://schemas.microsoft.com/office/drawing/2014/main" id="{E24DC01B-9D81-E252-9DB3-D6C6330C0009}"/>
              </a:ext>
            </a:extLst>
          </p:cNvPr>
          <p:cNvCxnSpPr>
            <a:cxnSpLocks/>
            <a:stCxn id="72" idx="1"/>
            <a:endCxn id="46" idx="1"/>
          </p:cNvCxnSpPr>
          <p:nvPr/>
        </p:nvCxnSpPr>
        <p:spPr bwMode="gray">
          <a:xfrm rot="10800000">
            <a:off x="5094722" y="2555951"/>
            <a:ext cx="289133" cy="1676346"/>
          </a:xfrm>
          <a:prstGeom prst="bentConnector3">
            <a:avLst>
              <a:gd name="adj1" fmla="val 120101"/>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Gewinkelte Verbindung 21">
            <a:extLst>
              <a:ext uri="{FF2B5EF4-FFF2-40B4-BE49-F238E27FC236}">
                <a16:creationId xmlns:a16="http://schemas.microsoft.com/office/drawing/2014/main" id="{182E36F7-CE0D-C335-24F0-1AC8DDE456DB}"/>
              </a:ext>
            </a:extLst>
          </p:cNvPr>
          <p:cNvCxnSpPr>
            <a:cxnSpLocks/>
            <a:stCxn id="71" idx="1"/>
            <a:endCxn id="46" idx="1"/>
          </p:cNvCxnSpPr>
          <p:nvPr/>
        </p:nvCxnSpPr>
        <p:spPr bwMode="gray">
          <a:xfrm rot="10800000">
            <a:off x="5094721" y="2555952"/>
            <a:ext cx="295050" cy="1321757"/>
          </a:xfrm>
          <a:prstGeom prst="bentConnector3">
            <a:avLst>
              <a:gd name="adj1" fmla="val 119698"/>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Gewinkelte Verbindung 22">
            <a:extLst>
              <a:ext uri="{FF2B5EF4-FFF2-40B4-BE49-F238E27FC236}">
                <a16:creationId xmlns:a16="http://schemas.microsoft.com/office/drawing/2014/main" id="{350F1A12-C62C-4992-0BA0-6AB934F91B22}"/>
              </a:ext>
            </a:extLst>
          </p:cNvPr>
          <p:cNvCxnSpPr>
            <a:cxnSpLocks/>
            <a:stCxn id="70" idx="1"/>
            <a:endCxn id="46" idx="1"/>
          </p:cNvCxnSpPr>
          <p:nvPr/>
        </p:nvCxnSpPr>
        <p:spPr bwMode="gray">
          <a:xfrm rot="10800000">
            <a:off x="5094721" y="2555951"/>
            <a:ext cx="293958" cy="952822"/>
          </a:xfrm>
          <a:prstGeom prst="bentConnector3">
            <a:avLst>
              <a:gd name="adj1" fmla="val 119771"/>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Gewinkelte Verbindung 23">
            <a:extLst>
              <a:ext uri="{FF2B5EF4-FFF2-40B4-BE49-F238E27FC236}">
                <a16:creationId xmlns:a16="http://schemas.microsoft.com/office/drawing/2014/main" id="{EEB56842-6A88-A8AB-E1EE-72C042EBD688}"/>
              </a:ext>
            </a:extLst>
          </p:cNvPr>
          <p:cNvCxnSpPr>
            <a:cxnSpLocks/>
            <a:endCxn id="46" idx="1"/>
          </p:cNvCxnSpPr>
          <p:nvPr/>
        </p:nvCxnSpPr>
        <p:spPr bwMode="gray">
          <a:xfrm rot="16200000" flipV="1">
            <a:off x="4930409" y="2720263"/>
            <a:ext cx="601024" cy="272399"/>
          </a:xfrm>
          <a:prstGeom prst="bentConnector4">
            <a:avLst>
              <a:gd name="adj1" fmla="val -1006"/>
              <a:gd name="adj2" fmla="val 121336"/>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Gewinkelte Verbindung 24">
            <a:extLst>
              <a:ext uri="{FF2B5EF4-FFF2-40B4-BE49-F238E27FC236}">
                <a16:creationId xmlns:a16="http://schemas.microsoft.com/office/drawing/2014/main" id="{3483AEEC-91C3-4325-27D3-3554E960223B}"/>
              </a:ext>
            </a:extLst>
          </p:cNvPr>
          <p:cNvCxnSpPr>
            <a:cxnSpLocks/>
            <a:stCxn id="76" idx="1"/>
            <a:endCxn id="46" idx="1"/>
          </p:cNvCxnSpPr>
          <p:nvPr/>
        </p:nvCxnSpPr>
        <p:spPr bwMode="gray">
          <a:xfrm rot="10800000">
            <a:off x="5094721" y="2555951"/>
            <a:ext cx="292866" cy="3141790"/>
          </a:xfrm>
          <a:prstGeom prst="bentConnector3">
            <a:avLst>
              <a:gd name="adj1" fmla="val 119845"/>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Gewinkelte Verbindung 25">
            <a:extLst>
              <a:ext uri="{FF2B5EF4-FFF2-40B4-BE49-F238E27FC236}">
                <a16:creationId xmlns:a16="http://schemas.microsoft.com/office/drawing/2014/main" id="{F46181CE-8EC6-212C-5B0B-0A21AE35141C}"/>
              </a:ext>
            </a:extLst>
          </p:cNvPr>
          <p:cNvCxnSpPr>
            <a:cxnSpLocks/>
            <a:stCxn id="77" idx="1"/>
            <a:endCxn id="46" idx="1"/>
          </p:cNvCxnSpPr>
          <p:nvPr/>
        </p:nvCxnSpPr>
        <p:spPr bwMode="gray">
          <a:xfrm rot="10800000">
            <a:off x="5094722" y="2555952"/>
            <a:ext cx="289133" cy="3511207"/>
          </a:xfrm>
          <a:prstGeom prst="bentConnector3">
            <a:avLst>
              <a:gd name="adj1" fmla="val 120101"/>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Gewinkelte Verbindung 26">
            <a:extLst>
              <a:ext uri="{FF2B5EF4-FFF2-40B4-BE49-F238E27FC236}">
                <a16:creationId xmlns:a16="http://schemas.microsoft.com/office/drawing/2014/main" id="{888DF463-A02F-E77D-224C-08D570E6E2E8}"/>
              </a:ext>
            </a:extLst>
          </p:cNvPr>
          <p:cNvCxnSpPr>
            <a:cxnSpLocks/>
            <a:stCxn id="93" idx="1"/>
            <a:endCxn id="49" idx="1"/>
          </p:cNvCxnSpPr>
          <p:nvPr/>
        </p:nvCxnSpPr>
        <p:spPr bwMode="gray">
          <a:xfrm rot="10800000">
            <a:off x="9633438" y="2549313"/>
            <a:ext cx="292866" cy="2777285"/>
          </a:xfrm>
          <a:prstGeom prst="bentConnector3">
            <a:avLst>
              <a:gd name="adj1" fmla="val 122301"/>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Gewinkelte Verbindung 27">
            <a:extLst>
              <a:ext uri="{FF2B5EF4-FFF2-40B4-BE49-F238E27FC236}">
                <a16:creationId xmlns:a16="http://schemas.microsoft.com/office/drawing/2014/main" id="{B37BE9CD-B653-2D3A-4CA0-E30649F233E1}"/>
              </a:ext>
            </a:extLst>
          </p:cNvPr>
          <p:cNvCxnSpPr>
            <a:cxnSpLocks/>
            <a:stCxn id="92" idx="1"/>
            <a:endCxn id="49" idx="1"/>
          </p:cNvCxnSpPr>
          <p:nvPr/>
        </p:nvCxnSpPr>
        <p:spPr bwMode="gray">
          <a:xfrm rot="10800000">
            <a:off x="9633438" y="2549312"/>
            <a:ext cx="295050" cy="2408212"/>
          </a:xfrm>
          <a:prstGeom prst="bentConnector3">
            <a:avLst>
              <a:gd name="adj1" fmla="val 122137"/>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Gewinkelte Verbindung 28">
            <a:extLst>
              <a:ext uri="{FF2B5EF4-FFF2-40B4-BE49-F238E27FC236}">
                <a16:creationId xmlns:a16="http://schemas.microsoft.com/office/drawing/2014/main" id="{35E43CFA-F2F1-AD62-6DFB-F828942E991D}"/>
              </a:ext>
            </a:extLst>
          </p:cNvPr>
          <p:cNvCxnSpPr>
            <a:cxnSpLocks/>
            <a:stCxn id="91" idx="1"/>
            <a:endCxn id="49" idx="1"/>
          </p:cNvCxnSpPr>
          <p:nvPr/>
        </p:nvCxnSpPr>
        <p:spPr bwMode="gray">
          <a:xfrm rot="10800000">
            <a:off x="9633438" y="2549313"/>
            <a:ext cx="293958" cy="2039277"/>
          </a:xfrm>
          <a:prstGeom prst="bentConnector3">
            <a:avLst>
              <a:gd name="adj1" fmla="val 122218"/>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Gewinkelte Verbindung 29">
            <a:extLst>
              <a:ext uri="{FF2B5EF4-FFF2-40B4-BE49-F238E27FC236}">
                <a16:creationId xmlns:a16="http://schemas.microsoft.com/office/drawing/2014/main" id="{2CAC8640-DB34-58B9-4334-2115718C685A}"/>
              </a:ext>
            </a:extLst>
          </p:cNvPr>
          <p:cNvCxnSpPr>
            <a:cxnSpLocks/>
            <a:stCxn id="90" idx="1"/>
            <a:endCxn id="49" idx="1"/>
          </p:cNvCxnSpPr>
          <p:nvPr/>
        </p:nvCxnSpPr>
        <p:spPr bwMode="gray">
          <a:xfrm rot="10800000">
            <a:off x="9633439" y="2549312"/>
            <a:ext cx="290225" cy="1680776"/>
          </a:xfrm>
          <a:prstGeom prst="bentConnector3">
            <a:avLst>
              <a:gd name="adj1" fmla="val 122505"/>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Gewinkelte Verbindung 30">
            <a:extLst>
              <a:ext uri="{FF2B5EF4-FFF2-40B4-BE49-F238E27FC236}">
                <a16:creationId xmlns:a16="http://schemas.microsoft.com/office/drawing/2014/main" id="{8ED79169-7C8F-210E-1A83-8CD07D2D62E2}"/>
              </a:ext>
            </a:extLst>
          </p:cNvPr>
          <p:cNvCxnSpPr>
            <a:cxnSpLocks/>
            <a:stCxn id="89" idx="1"/>
            <a:endCxn id="49" idx="1"/>
          </p:cNvCxnSpPr>
          <p:nvPr/>
        </p:nvCxnSpPr>
        <p:spPr bwMode="gray">
          <a:xfrm rot="10800000">
            <a:off x="9633438" y="2549313"/>
            <a:ext cx="296142" cy="1326187"/>
          </a:xfrm>
          <a:prstGeom prst="bentConnector3">
            <a:avLst>
              <a:gd name="adj1" fmla="val 122055"/>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Gewinkelte Verbindung 31">
            <a:extLst>
              <a:ext uri="{FF2B5EF4-FFF2-40B4-BE49-F238E27FC236}">
                <a16:creationId xmlns:a16="http://schemas.microsoft.com/office/drawing/2014/main" id="{C0F3AC62-E344-749B-6EE3-56517C3C1483}"/>
              </a:ext>
            </a:extLst>
          </p:cNvPr>
          <p:cNvCxnSpPr>
            <a:cxnSpLocks/>
            <a:stCxn id="88" idx="1"/>
            <a:endCxn id="49" idx="1"/>
          </p:cNvCxnSpPr>
          <p:nvPr/>
        </p:nvCxnSpPr>
        <p:spPr bwMode="gray">
          <a:xfrm rot="10800000">
            <a:off x="9633438" y="2549312"/>
            <a:ext cx="295050" cy="957252"/>
          </a:xfrm>
          <a:prstGeom prst="bentConnector3">
            <a:avLst>
              <a:gd name="adj1" fmla="val 122137"/>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Gewinkelte Verbindung 32">
            <a:extLst>
              <a:ext uri="{FF2B5EF4-FFF2-40B4-BE49-F238E27FC236}">
                <a16:creationId xmlns:a16="http://schemas.microsoft.com/office/drawing/2014/main" id="{F02D4B5F-E122-9B20-96D6-2D448F703452}"/>
              </a:ext>
            </a:extLst>
          </p:cNvPr>
          <p:cNvCxnSpPr>
            <a:cxnSpLocks/>
            <a:stCxn id="87" idx="1"/>
            <a:endCxn id="49" idx="1"/>
          </p:cNvCxnSpPr>
          <p:nvPr/>
        </p:nvCxnSpPr>
        <p:spPr bwMode="gray">
          <a:xfrm rot="10800000">
            <a:off x="9633439" y="2549313"/>
            <a:ext cx="291317" cy="598751"/>
          </a:xfrm>
          <a:prstGeom prst="bentConnector3">
            <a:avLst>
              <a:gd name="adj1" fmla="val 122420"/>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Gewinkelte Verbindung 33">
            <a:extLst>
              <a:ext uri="{FF2B5EF4-FFF2-40B4-BE49-F238E27FC236}">
                <a16:creationId xmlns:a16="http://schemas.microsoft.com/office/drawing/2014/main" id="{EEDC05FF-07FA-3C48-46C9-9D92B4D4DC00}"/>
              </a:ext>
            </a:extLst>
          </p:cNvPr>
          <p:cNvCxnSpPr>
            <a:cxnSpLocks/>
            <a:stCxn id="94" idx="1"/>
            <a:endCxn id="49" idx="1"/>
          </p:cNvCxnSpPr>
          <p:nvPr/>
        </p:nvCxnSpPr>
        <p:spPr bwMode="gray">
          <a:xfrm rot="10800000">
            <a:off x="9633438" y="2549312"/>
            <a:ext cx="293958" cy="3146220"/>
          </a:xfrm>
          <a:prstGeom prst="bentConnector3">
            <a:avLst>
              <a:gd name="adj1" fmla="val 122218"/>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Gewinkelte Verbindung 34">
            <a:extLst>
              <a:ext uri="{FF2B5EF4-FFF2-40B4-BE49-F238E27FC236}">
                <a16:creationId xmlns:a16="http://schemas.microsoft.com/office/drawing/2014/main" id="{669C5686-345C-B312-54BA-9189A7BD48E7}"/>
              </a:ext>
            </a:extLst>
          </p:cNvPr>
          <p:cNvCxnSpPr>
            <a:cxnSpLocks/>
            <a:stCxn id="83" idx="1"/>
            <a:endCxn id="48" idx="1"/>
          </p:cNvCxnSpPr>
          <p:nvPr/>
        </p:nvCxnSpPr>
        <p:spPr bwMode="gray">
          <a:xfrm rot="10800000">
            <a:off x="7357597" y="2559168"/>
            <a:ext cx="291774" cy="2398356"/>
          </a:xfrm>
          <a:prstGeom prst="bentConnector3">
            <a:avLst>
              <a:gd name="adj1" fmla="val 117263"/>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Gewinkelte Verbindung 35">
            <a:extLst>
              <a:ext uri="{FF2B5EF4-FFF2-40B4-BE49-F238E27FC236}">
                <a16:creationId xmlns:a16="http://schemas.microsoft.com/office/drawing/2014/main" id="{FD29887B-C6B8-6932-844A-E4BD5FE5F9D4}"/>
              </a:ext>
            </a:extLst>
          </p:cNvPr>
          <p:cNvCxnSpPr>
            <a:cxnSpLocks/>
            <a:stCxn id="82" idx="1"/>
            <a:endCxn id="48" idx="1"/>
          </p:cNvCxnSpPr>
          <p:nvPr/>
        </p:nvCxnSpPr>
        <p:spPr bwMode="gray">
          <a:xfrm rot="10800000">
            <a:off x="7357597" y="2559169"/>
            <a:ext cx="290682" cy="2029421"/>
          </a:xfrm>
          <a:prstGeom prst="bentConnector3">
            <a:avLst>
              <a:gd name="adj1" fmla="val 117328"/>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Gewinkelte Verbindung 36">
            <a:extLst>
              <a:ext uri="{FF2B5EF4-FFF2-40B4-BE49-F238E27FC236}">
                <a16:creationId xmlns:a16="http://schemas.microsoft.com/office/drawing/2014/main" id="{12F81307-B33D-B6FE-12B3-567720D2B576}"/>
              </a:ext>
            </a:extLst>
          </p:cNvPr>
          <p:cNvCxnSpPr>
            <a:cxnSpLocks/>
            <a:stCxn id="81" idx="1"/>
            <a:endCxn id="48" idx="1"/>
          </p:cNvCxnSpPr>
          <p:nvPr/>
        </p:nvCxnSpPr>
        <p:spPr bwMode="gray">
          <a:xfrm rot="10800000">
            <a:off x="7357598" y="2559168"/>
            <a:ext cx="286949" cy="1670920"/>
          </a:xfrm>
          <a:prstGeom prst="bentConnector3">
            <a:avLst>
              <a:gd name="adj1" fmla="val 117554"/>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Gewinkelte Verbindung 37">
            <a:extLst>
              <a:ext uri="{FF2B5EF4-FFF2-40B4-BE49-F238E27FC236}">
                <a16:creationId xmlns:a16="http://schemas.microsoft.com/office/drawing/2014/main" id="{5C094E45-6C63-D831-0CF5-3AAABE4F73B3}"/>
              </a:ext>
            </a:extLst>
          </p:cNvPr>
          <p:cNvCxnSpPr>
            <a:cxnSpLocks/>
            <a:stCxn id="80" idx="1"/>
            <a:endCxn id="48" idx="1"/>
          </p:cNvCxnSpPr>
          <p:nvPr/>
        </p:nvCxnSpPr>
        <p:spPr bwMode="gray">
          <a:xfrm rot="10800000">
            <a:off x="7357597" y="2559169"/>
            <a:ext cx="292866" cy="1316331"/>
          </a:xfrm>
          <a:prstGeom prst="bentConnector3">
            <a:avLst>
              <a:gd name="adj1" fmla="val 117198"/>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Gewinkelte Verbindung 38">
            <a:extLst>
              <a:ext uri="{FF2B5EF4-FFF2-40B4-BE49-F238E27FC236}">
                <a16:creationId xmlns:a16="http://schemas.microsoft.com/office/drawing/2014/main" id="{21D05B7D-C64C-4DE9-914E-FD2974A3CB47}"/>
              </a:ext>
            </a:extLst>
          </p:cNvPr>
          <p:cNvCxnSpPr>
            <a:cxnSpLocks/>
            <a:stCxn id="79" idx="1"/>
            <a:endCxn id="48" idx="1"/>
          </p:cNvCxnSpPr>
          <p:nvPr/>
        </p:nvCxnSpPr>
        <p:spPr bwMode="gray">
          <a:xfrm rot="10800000">
            <a:off x="7357597" y="2559168"/>
            <a:ext cx="291774" cy="947396"/>
          </a:xfrm>
          <a:prstGeom prst="bentConnector3">
            <a:avLst>
              <a:gd name="adj1" fmla="val 117263"/>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Gewinkelte Verbindung 39">
            <a:extLst>
              <a:ext uri="{FF2B5EF4-FFF2-40B4-BE49-F238E27FC236}">
                <a16:creationId xmlns:a16="http://schemas.microsoft.com/office/drawing/2014/main" id="{499D8318-B39B-CB9A-4EB3-2535CC99C219}"/>
              </a:ext>
            </a:extLst>
          </p:cNvPr>
          <p:cNvCxnSpPr>
            <a:cxnSpLocks/>
            <a:stCxn id="78" idx="1"/>
            <a:endCxn id="48" idx="1"/>
          </p:cNvCxnSpPr>
          <p:nvPr/>
        </p:nvCxnSpPr>
        <p:spPr bwMode="gray">
          <a:xfrm rot="10800000">
            <a:off x="7357598" y="2559169"/>
            <a:ext cx="288041" cy="588895"/>
          </a:xfrm>
          <a:prstGeom prst="bentConnector3">
            <a:avLst>
              <a:gd name="adj1" fmla="val 117487"/>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Gewinkelte Verbindung 40">
            <a:extLst>
              <a:ext uri="{FF2B5EF4-FFF2-40B4-BE49-F238E27FC236}">
                <a16:creationId xmlns:a16="http://schemas.microsoft.com/office/drawing/2014/main" id="{7C5B6BF8-D341-020B-91B1-1D3CF2A9FC87}"/>
              </a:ext>
            </a:extLst>
          </p:cNvPr>
          <p:cNvCxnSpPr>
            <a:cxnSpLocks/>
            <a:stCxn id="84" idx="1"/>
            <a:endCxn id="48" idx="1"/>
          </p:cNvCxnSpPr>
          <p:nvPr/>
        </p:nvCxnSpPr>
        <p:spPr bwMode="gray">
          <a:xfrm rot="10800000">
            <a:off x="7357597" y="2559169"/>
            <a:ext cx="289590" cy="2767429"/>
          </a:xfrm>
          <a:prstGeom prst="bentConnector3">
            <a:avLst>
              <a:gd name="adj1" fmla="val 117393"/>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Gewinkelte Verbindung 41">
            <a:extLst>
              <a:ext uri="{FF2B5EF4-FFF2-40B4-BE49-F238E27FC236}">
                <a16:creationId xmlns:a16="http://schemas.microsoft.com/office/drawing/2014/main" id="{9C34E75F-B5F2-849A-273A-0C677F11BD85}"/>
              </a:ext>
            </a:extLst>
          </p:cNvPr>
          <p:cNvCxnSpPr>
            <a:cxnSpLocks/>
            <a:stCxn id="85" idx="1"/>
            <a:endCxn id="48" idx="1"/>
          </p:cNvCxnSpPr>
          <p:nvPr/>
        </p:nvCxnSpPr>
        <p:spPr bwMode="gray">
          <a:xfrm rot="10800000">
            <a:off x="7357597" y="2559168"/>
            <a:ext cx="290682" cy="3136364"/>
          </a:xfrm>
          <a:prstGeom prst="bentConnector3">
            <a:avLst>
              <a:gd name="adj1" fmla="val 117328"/>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Gewinkelte Verbindung 42">
            <a:extLst>
              <a:ext uri="{FF2B5EF4-FFF2-40B4-BE49-F238E27FC236}">
                <a16:creationId xmlns:a16="http://schemas.microsoft.com/office/drawing/2014/main" id="{97F3C670-894E-D935-68C8-87A573336687}"/>
              </a:ext>
            </a:extLst>
          </p:cNvPr>
          <p:cNvCxnSpPr>
            <a:cxnSpLocks/>
            <a:stCxn id="86" idx="1"/>
            <a:endCxn id="48" idx="1"/>
          </p:cNvCxnSpPr>
          <p:nvPr/>
        </p:nvCxnSpPr>
        <p:spPr bwMode="gray">
          <a:xfrm rot="10800000">
            <a:off x="7357598" y="2559169"/>
            <a:ext cx="286949" cy="3505781"/>
          </a:xfrm>
          <a:prstGeom prst="bentConnector3">
            <a:avLst>
              <a:gd name="adj1" fmla="val 117554"/>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Abgerundetes Rechteck 27">
            <a:extLst>
              <a:ext uri="{FF2B5EF4-FFF2-40B4-BE49-F238E27FC236}">
                <a16:creationId xmlns:a16="http://schemas.microsoft.com/office/drawing/2014/main" id="{4C93534C-503C-AB8C-7197-2797995959B7}"/>
              </a:ext>
            </a:extLst>
          </p:cNvPr>
          <p:cNvSpPr/>
          <p:nvPr/>
        </p:nvSpPr>
        <p:spPr bwMode="gray">
          <a:xfrm>
            <a:off x="4419810" y="1380388"/>
            <a:ext cx="3381912" cy="477055"/>
          </a:xfrm>
          <a:prstGeom prst="roundRect">
            <a:avLst>
              <a:gd name="adj" fmla="val 13139"/>
            </a:avLst>
          </a:prstGeom>
          <a:solidFill>
            <a:schemeClr val="accent1"/>
          </a:solidFill>
          <a:ln w="12700" algn="ctr">
            <a:noFill/>
            <a:miter lim="800000"/>
            <a:headEnd/>
            <a:tailEnd/>
          </a:ln>
          <a:effectLst/>
        </p:spPr>
        <p:txBody>
          <a:bodyPr lIns="0" tIns="0" rIns="0" bIns="0" anchor="ctr"/>
          <a:lstStyle/>
          <a:p>
            <a:pPr algn="ctr" defTabSz="801688" eaLnBrk="0" hangingPunct="0">
              <a:lnSpc>
                <a:spcPct val="90000"/>
              </a:lnSpc>
              <a:spcAft>
                <a:spcPts val="1000"/>
              </a:spcAft>
            </a:pPr>
            <a:r>
              <a:rPr lang="en-US" sz="1600" b="1" dirty="0">
                <a:solidFill>
                  <a:schemeClr val="bg1"/>
                </a:solidFill>
                <a:cs typeface="Arial" charset="0"/>
              </a:rPr>
              <a:t>Project: New Product Launch</a:t>
            </a:r>
          </a:p>
        </p:txBody>
      </p:sp>
      <p:sp>
        <p:nvSpPr>
          <p:cNvPr id="45" name="Abgerundetes Rechteck 27">
            <a:extLst>
              <a:ext uri="{FF2B5EF4-FFF2-40B4-BE49-F238E27FC236}">
                <a16:creationId xmlns:a16="http://schemas.microsoft.com/office/drawing/2014/main" id="{88F690CF-7B2F-E237-D31F-5E215A94C663}"/>
              </a:ext>
            </a:extLst>
          </p:cNvPr>
          <p:cNvSpPr/>
          <p:nvPr/>
        </p:nvSpPr>
        <p:spPr bwMode="gray">
          <a:xfrm>
            <a:off x="544307" y="2354657"/>
            <a:ext cx="2034605" cy="389309"/>
          </a:xfrm>
          <a:prstGeom prst="roundRect">
            <a:avLst>
              <a:gd name="adj" fmla="val 13031"/>
            </a:avLst>
          </a:prstGeom>
          <a:solidFill>
            <a:schemeClr val="accent1">
              <a:lumMod val="10000"/>
              <a:lumOff val="90000"/>
            </a:schemeClr>
          </a:solidFill>
          <a:ln w="12700" algn="ctr">
            <a:noFill/>
            <a:miter lim="800000"/>
            <a:headEnd/>
            <a:tailEnd/>
          </a:ln>
          <a:effectLst/>
        </p:spPr>
        <p:txBody>
          <a:bodyPr lIns="0" tIns="0" rIns="0" bIns="0" anchor="ctr"/>
          <a:lstStyle/>
          <a:p>
            <a:pPr algn="ctr" defTabSz="801688" eaLnBrk="0" hangingPunct="0">
              <a:lnSpc>
                <a:spcPct val="90000"/>
              </a:lnSpc>
              <a:spcAft>
                <a:spcPts val="1000"/>
              </a:spcAft>
            </a:pPr>
            <a:r>
              <a:rPr lang="en-US" sz="1400" b="1" dirty="0">
                <a:cs typeface="Arial" charset="0"/>
              </a:rPr>
              <a:t>Subtask 1</a:t>
            </a:r>
          </a:p>
        </p:txBody>
      </p:sp>
      <p:sp>
        <p:nvSpPr>
          <p:cNvPr id="46" name="Abgerundetes Rechteck 27">
            <a:extLst>
              <a:ext uri="{FF2B5EF4-FFF2-40B4-BE49-F238E27FC236}">
                <a16:creationId xmlns:a16="http://schemas.microsoft.com/office/drawing/2014/main" id="{B56E016F-0CA1-2117-4E69-256E9B0337C2}"/>
              </a:ext>
            </a:extLst>
          </p:cNvPr>
          <p:cNvSpPr/>
          <p:nvPr/>
        </p:nvSpPr>
        <p:spPr bwMode="gray">
          <a:xfrm>
            <a:off x="5094721" y="2361296"/>
            <a:ext cx="2034605" cy="389309"/>
          </a:xfrm>
          <a:prstGeom prst="roundRect">
            <a:avLst>
              <a:gd name="adj" fmla="val 13031"/>
            </a:avLst>
          </a:prstGeom>
          <a:solidFill>
            <a:schemeClr val="accent1">
              <a:lumMod val="10000"/>
              <a:lumOff val="90000"/>
            </a:schemeClr>
          </a:solidFill>
          <a:ln w="12700" algn="ctr">
            <a:noFill/>
            <a:miter lim="800000"/>
            <a:headEnd/>
            <a:tailEnd/>
          </a:ln>
          <a:effectLst/>
        </p:spPr>
        <p:txBody>
          <a:bodyPr lIns="0" tIns="0" rIns="0" bIns="0" anchor="ctr"/>
          <a:lstStyle/>
          <a:p>
            <a:pPr algn="ctr" defTabSz="801688" eaLnBrk="0" hangingPunct="0">
              <a:lnSpc>
                <a:spcPct val="90000"/>
              </a:lnSpc>
              <a:spcAft>
                <a:spcPts val="1000"/>
              </a:spcAft>
            </a:pPr>
            <a:r>
              <a:rPr lang="en-US" sz="1400" b="1" dirty="0">
                <a:cs typeface="Arial" charset="0"/>
              </a:rPr>
              <a:t>Subtask 3</a:t>
            </a:r>
          </a:p>
        </p:txBody>
      </p:sp>
      <p:sp>
        <p:nvSpPr>
          <p:cNvPr id="47" name="Abgerundetes Rechteck 27">
            <a:extLst>
              <a:ext uri="{FF2B5EF4-FFF2-40B4-BE49-F238E27FC236}">
                <a16:creationId xmlns:a16="http://schemas.microsoft.com/office/drawing/2014/main" id="{06C0E1E7-E939-D62F-0B2A-37EB36FBC417}"/>
              </a:ext>
            </a:extLst>
          </p:cNvPr>
          <p:cNvSpPr/>
          <p:nvPr/>
        </p:nvSpPr>
        <p:spPr bwMode="gray">
          <a:xfrm>
            <a:off x="2819514" y="2363773"/>
            <a:ext cx="2034605" cy="389309"/>
          </a:xfrm>
          <a:prstGeom prst="roundRect">
            <a:avLst>
              <a:gd name="adj" fmla="val 13031"/>
            </a:avLst>
          </a:prstGeom>
          <a:solidFill>
            <a:schemeClr val="accent1">
              <a:lumMod val="10000"/>
              <a:lumOff val="90000"/>
            </a:schemeClr>
          </a:solidFill>
          <a:ln w="12700" algn="ctr">
            <a:noFill/>
            <a:miter lim="800000"/>
            <a:headEnd/>
            <a:tailEnd/>
          </a:ln>
          <a:effectLst/>
        </p:spPr>
        <p:txBody>
          <a:bodyPr lIns="0" tIns="0" rIns="0" bIns="0" anchor="ctr"/>
          <a:lstStyle/>
          <a:p>
            <a:pPr algn="ctr" defTabSz="801688" eaLnBrk="0" hangingPunct="0">
              <a:lnSpc>
                <a:spcPct val="90000"/>
              </a:lnSpc>
              <a:spcAft>
                <a:spcPts val="1000"/>
              </a:spcAft>
            </a:pPr>
            <a:r>
              <a:rPr lang="en-US" sz="1400" b="1" dirty="0">
                <a:cs typeface="Arial" charset="0"/>
              </a:rPr>
              <a:t>Subtask 2</a:t>
            </a:r>
          </a:p>
        </p:txBody>
      </p:sp>
      <p:sp>
        <p:nvSpPr>
          <p:cNvPr id="48" name="Abgerundetes Rechteck 27">
            <a:extLst>
              <a:ext uri="{FF2B5EF4-FFF2-40B4-BE49-F238E27FC236}">
                <a16:creationId xmlns:a16="http://schemas.microsoft.com/office/drawing/2014/main" id="{19763D39-FBCE-8F1D-3EE6-7AC7DBD60916}"/>
              </a:ext>
            </a:extLst>
          </p:cNvPr>
          <p:cNvSpPr/>
          <p:nvPr/>
        </p:nvSpPr>
        <p:spPr bwMode="gray">
          <a:xfrm>
            <a:off x="7357597" y="2364513"/>
            <a:ext cx="2034605" cy="389309"/>
          </a:xfrm>
          <a:prstGeom prst="roundRect">
            <a:avLst>
              <a:gd name="adj" fmla="val 13031"/>
            </a:avLst>
          </a:prstGeom>
          <a:solidFill>
            <a:schemeClr val="accent1">
              <a:lumMod val="10000"/>
              <a:lumOff val="90000"/>
            </a:schemeClr>
          </a:solidFill>
          <a:ln w="12700" algn="ctr">
            <a:noFill/>
            <a:miter lim="800000"/>
            <a:headEnd/>
            <a:tailEnd/>
          </a:ln>
          <a:effectLst/>
        </p:spPr>
        <p:txBody>
          <a:bodyPr lIns="0" tIns="0" rIns="0" bIns="0" anchor="ctr"/>
          <a:lstStyle/>
          <a:p>
            <a:pPr algn="ctr" defTabSz="801688" eaLnBrk="0" hangingPunct="0">
              <a:lnSpc>
                <a:spcPct val="90000"/>
              </a:lnSpc>
              <a:spcAft>
                <a:spcPts val="1000"/>
              </a:spcAft>
            </a:pPr>
            <a:r>
              <a:rPr lang="en-US" sz="1400" b="1" dirty="0">
                <a:cs typeface="Arial" charset="0"/>
              </a:rPr>
              <a:t>Subtask 4</a:t>
            </a:r>
          </a:p>
        </p:txBody>
      </p:sp>
      <p:sp>
        <p:nvSpPr>
          <p:cNvPr id="49" name="Abgerundetes Rechteck 27">
            <a:extLst>
              <a:ext uri="{FF2B5EF4-FFF2-40B4-BE49-F238E27FC236}">
                <a16:creationId xmlns:a16="http://schemas.microsoft.com/office/drawing/2014/main" id="{4C0C9C3F-5598-B3E2-A79C-307D572A4ACA}"/>
              </a:ext>
            </a:extLst>
          </p:cNvPr>
          <p:cNvSpPr/>
          <p:nvPr/>
        </p:nvSpPr>
        <p:spPr bwMode="gray">
          <a:xfrm>
            <a:off x="9633438" y="2354657"/>
            <a:ext cx="2034605" cy="389309"/>
          </a:xfrm>
          <a:prstGeom prst="roundRect">
            <a:avLst>
              <a:gd name="adj" fmla="val 13031"/>
            </a:avLst>
          </a:prstGeom>
          <a:solidFill>
            <a:schemeClr val="accent1">
              <a:lumMod val="10000"/>
              <a:lumOff val="90000"/>
            </a:schemeClr>
          </a:solidFill>
          <a:ln w="12700" algn="ctr">
            <a:noFill/>
            <a:miter lim="800000"/>
            <a:headEnd/>
            <a:tailEnd/>
          </a:ln>
          <a:effectLst/>
        </p:spPr>
        <p:txBody>
          <a:bodyPr lIns="0" tIns="0" rIns="0" bIns="0" anchor="ctr"/>
          <a:lstStyle/>
          <a:p>
            <a:pPr algn="ctr" defTabSz="801688" eaLnBrk="0" hangingPunct="0">
              <a:lnSpc>
                <a:spcPct val="90000"/>
              </a:lnSpc>
              <a:spcAft>
                <a:spcPts val="1000"/>
              </a:spcAft>
            </a:pPr>
            <a:r>
              <a:rPr lang="en-US" sz="1400" b="1" dirty="0">
                <a:cs typeface="Arial" charset="0"/>
              </a:rPr>
              <a:t>Subtask 5</a:t>
            </a:r>
          </a:p>
        </p:txBody>
      </p:sp>
      <p:sp>
        <p:nvSpPr>
          <p:cNvPr id="50" name="Abgerundetes Rechteck 27">
            <a:extLst>
              <a:ext uri="{FF2B5EF4-FFF2-40B4-BE49-F238E27FC236}">
                <a16:creationId xmlns:a16="http://schemas.microsoft.com/office/drawing/2014/main" id="{B0E40017-2A90-FCB8-BDDA-9410BE75A504}"/>
              </a:ext>
            </a:extLst>
          </p:cNvPr>
          <p:cNvSpPr/>
          <p:nvPr/>
        </p:nvSpPr>
        <p:spPr bwMode="gray">
          <a:xfrm>
            <a:off x="840316" y="2993891"/>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State of the art</a:t>
            </a:r>
          </a:p>
        </p:txBody>
      </p:sp>
      <p:sp>
        <p:nvSpPr>
          <p:cNvPr id="51" name="Abgerundetes Rechteck 27">
            <a:extLst>
              <a:ext uri="{FF2B5EF4-FFF2-40B4-BE49-F238E27FC236}">
                <a16:creationId xmlns:a16="http://schemas.microsoft.com/office/drawing/2014/main" id="{7A214B89-B3F5-2135-886A-FA4185E73A80}"/>
              </a:ext>
            </a:extLst>
          </p:cNvPr>
          <p:cNvSpPr/>
          <p:nvPr/>
        </p:nvSpPr>
        <p:spPr bwMode="gray">
          <a:xfrm>
            <a:off x="844049" y="335239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Legal conditions</a:t>
            </a:r>
          </a:p>
        </p:txBody>
      </p:sp>
      <p:sp>
        <p:nvSpPr>
          <p:cNvPr id="52" name="Abgerundetes Rechteck 27">
            <a:extLst>
              <a:ext uri="{FF2B5EF4-FFF2-40B4-BE49-F238E27FC236}">
                <a16:creationId xmlns:a16="http://schemas.microsoft.com/office/drawing/2014/main" id="{40A50E51-3662-1841-4051-4520A8BD2A8A}"/>
              </a:ext>
            </a:extLst>
          </p:cNvPr>
          <p:cNvSpPr/>
          <p:nvPr/>
        </p:nvSpPr>
        <p:spPr bwMode="gray">
          <a:xfrm>
            <a:off x="845141" y="372132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User requirements</a:t>
            </a:r>
          </a:p>
        </p:txBody>
      </p:sp>
      <p:sp>
        <p:nvSpPr>
          <p:cNvPr id="53" name="Abgerundetes Rechteck 27">
            <a:extLst>
              <a:ext uri="{FF2B5EF4-FFF2-40B4-BE49-F238E27FC236}">
                <a16:creationId xmlns:a16="http://schemas.microsoft.com/office/drawing/2014/main" id="{ED103280-7805-FA11-F5BD-DC4AD88E610D}"/>
              </a:ext>
            </a:extLst>
          </p:cNvPr>
          <p:cNvSpPr/>
          <p:nvPr/>
        </p:nvSpPr>
        <p:spPr bwMode="gray">
          <a:xfrm>
            <a:off x="839224" y="407591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Technical guidelines</a:t>
            </a:r>
          </a:p>
        </p:txBody>
      </p:sp>
      <p:sp>
        <p:nvSpPr>
          <p:cNvPr id="54" name="Abgerundetes Rechteck 27">
            <a:extLst>
              <a:ext uri="{FF2B5EF4-FFF2-40B4-BE49-F238E27FC236}">
                <a16:creationId xmlns:a16="http://schemas.microsoft.com/office/drawing/2014/main" id="{4155C0BB-FCCF-7FE9-3172-D01D956693F5}"/>
              </a:ext>
            </a:extLst>
          </p:cNvPr>
          <p:cNvSpPr/>
          <p:nvPr/>
        </p:nvSpPr>
        <p:spPr bwMode="gray">
          <a:xfrm>
            <a:off x="842957" y="443441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sp>
        <p:nvSpPr>
          <p:cNvPr id="55" name="Abgerundetes Rechteck 27">
            <a:extLst>
              <a:ext uri="{FF2B5EF4-FFF2-40B4-BE49-F238E27FC236}">
                <a16:creationId xmlns:a16="http://schemas.microsoft.com/office/drawing/2014/main" id="{B1E0E969-A436-3E4F-4390-23F5C84CFB9B}"/>
              </a:ext>
            </a:extLst>
          </p:cNvPr>
          <p:cNvSpPr/>
          <p:nvPr/>
        </p:nvSpPr>
        <p:spPr bwMode="gray">
          <a:xfrm>
            <a:off x="844049" y="480335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cxnSp>
        <p:nvCxnSpPr>
          <p:cNvPr id="56" name="Gewinkelte Verbindung 143">
            <a:extLst>
              <a:ext uri="{FF2B5EF4-FFF2-40B4-BE49-F238E27FC236}">
                <a16:creationId xmlns:a16="http://schemas.microsoft.com/office/drawing/2014/main" id="{065DCF7C-FE1E-D9C6-5F07-6BE4FD6E5C8D}"/>
              </a:ext>
            </a:extLst>
          </p:cNvPr>
          <p:cNvCxnSpPr>
            <a:cxnSpLocks/>
            <a:stCxn id="65" idx="1"/>
          </p:cNvCxnSpPr>
          <p:nvPr/>
        </p:nvCxnSpPr>
        <p:spPr bwMode="gray">
          <a:xfrm rot="10800000">
            <a:off x="2811698" y="2560849"/>
            <a:ext cx="298650" cy="2039277"/>
          </a:xfrm>
          <a:prstGeom prst="bentConnector3">
            <a:avLst>
              <a:gd name="adj1" fmla="val 112757"/>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Gewinkelte Verbindung 146">
            <a:extLst>
              <a:ext uri="{FF2B5EF4-FFF2-40B4-BE49-F238E27FC236}">
                <a16:creationId xmlns:a16="http://schemas.microsoft.com/office/drawing/2014/main" id="{EB170BEB-7FC6-D976-CBBE-F5557051F6FF}"/>
              </a:ext>
            </a:extLst>
          </p:cNvPr>
          <p:cNvCxnSpPr>
            <a:cxnSpLocks/>
            <a:stCxn id="64" idx="1"/>
          </p:cNvCxnSpPr>
          <p:nvPr/>
        </p:nvCxnSpPr>
        <p:spPr bwMode="gray">
          <a:xfrm rot="10800000">
            <a:off x="2811699" y="2560848"/>
            <a:ext cx="294917" cy="1680776"/>
          </a:xfrm>
          <a:prstGeom prst="bentConnector3">
            <a:avLst>
              <a:gd name="adj1" fmla="val 115072"/>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Gewinkelte Verbindung 149">
            <a:extLst>
              <a:ext uri="{FF2B5EF4-FFF2-40B4-BE49-F238E27FC236}">
                <a16:creationId xmlns:a16="http://schemas.microsoft.com/office/drawing/2014/main" id="{F3987738-EC77-822E-CCD3-FEB7CE3A5BA9}"/>
              </a:ext>
            </a:extLst>
          </p:cNvPr>
          <p:cNvCxnSpPr>
            <a:cxnSpLocks/>
            <a:stCxn id="63" idx="1"/>
          </p:cNvCxnSpPr>
          <p:nvPr/>
        </p:nvCxnSpPr>
        <p:spPr bwMode="gray">
          <a:xfrm rot="10800000">
            <a:off x="2811698" y="2560849"/>
            <a:ext cx="300834" cy="1326187"/>
          </a:xfrm>
          <a:prstGeom prst="bentConnector3">
            <a:avLst>
              <a:gd name="adj1" fmla="val 112665"/>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Gewinkelte Verbindung 152">
            <a:extLst>
              <a:ext uri="{FF2B5EF4-FFF2-40B4-BE49-F238E27FC236}">
                <a16:creationId xmlns:a16="http://schemas.microsoft.com/office/drawing/2014/main" id="{9D1CA626-A677-890D-C7BA-6427278E3852}"/>
              </a:ext>
            </a:extLst>
          </p:cNvPr>
          <p:cNvCxnSpPr>
            <a:cxnSpLocks/>
            <a:stCxn id="62" idx="1"/>
          </p:cNvCxnSpPr>
          <p:nvPr/>
        </p:nvCxnSpPr>
        <p:spPr bwMode="gray">
          <a:xfrm rot="10800000">
            <a:off x="2811698" y="2560848"/>
            <a:ext cx="299742" cy="957252"/>
          </a:xfrm>
          <a:prstGeom prst="bentConnector3">
            <a:avLst>
              <a:gd name="adj1" fmla="val 114830"/>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Gewinkelte Verbindung 158">
            <a:extLst>
              <a:ext uri="{FF2B5EF4-FFF2-40B4-BE49-F238E27FC236}">
                <a16:creationId xmlns:a16="http://schemas.microsoft.com/office/drawing/2014/main" id="{76086CD8-75BC-A547-2190-C227BC5201DA}"/>
              </a:ext>
            </a:extLst>
          </p:cNvPr>
          <p:cNvCxnSpPr>
            <a:cxnSpLocks/>
            <a:endCxn id="47" idx="1"/>
          </p:cNvCxnSpPr>
          <p:nvPr/>
        </p:nvCxnSpPr>
        <p:spPr bwMode="gray">
          <a:xfrm rot="16200000" flipV="1">
            <a:off x="2652937" y="2725005"/>
            <a:ext cx="610084" cy="276930"/>
          </a:xfrm>
          <a:prstGeom prst="bentConnector4">
            <a:avLst>
              <a:gd name="adj1" fmla="val 239"/>
              <a:gd name="adj2" fmla="val 117999"/>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1" name="Abgerundetes Rechteck 27">
            <a:extLst>
              <a:ext uri="{FF2B5EF4-FFF2-40B4-BE49-F238E27FC236}">
                <a16:creationId xmlns:a16="http://schemas.microsoft.com/office/drawing/2014/main" id="{14824E2A-FB0B-F5C1-B646-C9079786C37B}"/>
              </a:ext>
            </a:extLst>
          </p:cNvPr>
          <p:cNvSpPr/>
          <p:nvPr/>
        </p:nvSpPr>
        <p:spPr bwMode="gray">
          <a:xfrm>
            <a:off x="3107707" y="300542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Organizational measures</a:t>
            </a:r>
          </a:p>
        </p:txBody>
      </p:sp>
      <p:sp>
        <p:nvSpPr>
          <p:cNvPr id="62" name="Abgerundetes Rechteck 27">
            <a:extLst>
              <a:ext uri="{FF2B5EF4-FFF2-40B4-BE49-F238E27FC236}">
                <a16:creationId xmlns:a16="http://schemas.microsoft.com/office/drawing/2014/main" id="{8C0EEE81-6B19-9025-D511-99106DE20C83}"/>
              </a:ext>
            </a:extLst>
          </p:cNvPr>
          <p:cNvSpPr/>
          <p:nvPr/>
        </p:nvSpPr>
        <p:spPr bwMode="gray">
          <a:xfrm>
            <a:off x="3111440" y="3363928"/>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Case studies scenarios</a:t>
            </a:r>
          </a:p>
        </p:txBody>
      </p:sp>
      <p:sp>
        <p:nvSpPr>
          <p:cNvPr id="63" name="Abgerundetes Rechteck 27">
            <a:extLst>
              <a:ext uri="{FF2B5EF4-FFF2-40B4-BE49-F238E27FC236}">
                <a16:creationId xmlns:a16="http://schemas.microsoft.com/office/drawing/2014/main" id="{AC816DE5-8CCF-94F4-3154-5175007996E8}"/>
              </a:ext>
            </a:extLst>
          </p:cNvPr>
          <p:cNvSpPr/>
          <p:nvPr/>
        </p:nvSpPr>
        <p:spPr bwMode="gray">
          <a:xfrm>
            <a:off x="3112532" y="3732863"/>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Conduct survey</a:t>
            </a:r>
          </a:p>
        </p:txBody>
      </p:sp>
      <p:sp>
        <p:nvSpPr>
          <p:cNvPr id="64" name="Abgerundetes Rechteck 27">
            <a:extLst>
              <a:ext uri="{FF2B5EF4-FFF2-40B4-BE49-F238E27FC236}">
                <a16:creationId xmlns:a16="http://schemas.microsoft.com/office/drawing/2014/main" id="{987D3F1B-6111-8B75-3572-15838CAB9754}"/>
              </a:ext>
            </a:extLst>
          </p:cNvPr>
          <p:cNvSpPr/>
          <p:nvPr/>
        </p:nvSpPr>
        <p:spPr bwMode="gray">
          <a:xfrm>
            <a:off x="3106615" y="408745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Data analysis</a:t>
            </a:r>
          </a:p>
        </p:txBody>
      </p:sp>
      <p:sp>
        <p:nvSpPr>
          <p:cNvPr id="65" name="Abgerundetes Rechteck 27">
            <a:extLst>
              <a:ext uri="{FF2B5EF4-FFF2-40B4-BE49-F238E27FC236}">
                <a16:creationId xmlns:a16="http://schemas.microsoft.com/office/drawing/2014/main" id="{76361002-2D75-DD89-5093-5ABFDC107CDF}"/>
              </a:ext>
            </a:extLst>
          </p:cNvPr>
          <p:cNvSpPr/>
          <p:nvPr/>
        </p:nvSpPr>
        <p:spPr bwMode="gray">
          <a:xfrm>
            <a:off x="3110348" y="4445953"/>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Evaluate market potential</a:t>
            </a:r>
          </a:p>
        </p:txBody>
      </p:sp>
      <p:sp>
        <p:nvSpPr>
          <p:cNvPr id="66" name="Abgerundetes Rechteck 27">
            <a:extLst>
              <a:ext uri="{FF2B5EF4-FFF2-40B4-BE49-F238E27FC236}">
                <a16:creationId xmlns:a16="http://schemas.microsoft.com/office/drawing/2014/main" id="{FB115346-82A1-F624-C2FE-FEDB9642ED29}"/>
              </a:ext>
            </a:extLst>
          </p:cNvPr>
          <p:cNvSpPr/>
          <p:nvPr/>
        </p:nvSpPr>
        <p:spPr bwMode="gray">
          <a:xfrm>
            <a:off x="3111440" y="4814888"/>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Evaluate requirements</a:t>
            </a:r>
          </a:p>
        </p:txBody>
      </p:sp>
      <p:sp>
        <p:nvSpPr>
          <p:cNvPr id="67" name="Abgerundetes Rechteck 27">
            <a:extLst>
              <a:ext uri="{FF2B5EF4-FFF2-40B4-BE49-F238E27FC236}">
                <a16:creationId xmlns:a16="http://schemas.microsoft.com/office/drawing/2014/main" id="{56D98F68-6906-147E-C4BA-5CDA628E9301}"/>
              </a:ext>
            </a:extLst>
          </p:cNvPr>
          <p:cNvSpPr/>
          <p:nvPr/>
        </p:nvSpPr>
        <p:spPr bwMode="gray">
          <a:xfrm>
            <a:off x="3109256" y="5183961"/>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Attitude survey</a:t>
            </a:r>
          </a:p>
        </p:txBody>
      </p:sp>
      <p:sp>
        <p:nvSpPr>
          <p:cNvPr id="68" name="Abgerundetes Rechteck 27">
            <a:extLst>
              <a:ext uri="{FF2B5EF4-FFF2-40B4-BE49-F238E27FC236}">
                <a16:creationId xmlns:a16="http://schemas.microsoft.com/office/drawing/2014/main" id="{04BCE794-901C-9AE7-6BCF-250DED0430E6}"/>
              </a:ext>
            </a:extLst>
          </p:cNvPr>
          <p:cNvSpPr/>
          <p:nvPr/>
        </p:nvSpPr>
        <p:spPr bwMode="gray">
          <a:xfrm>
            <a:off x="3110348" y="555289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Policy makers</a:t>
            </a:r>
          </a:p>
        </p:txBody>
      </p:sp>
      <p:sp>
        <p:nvSpPr>
          <p:cNvPr id="69" name="Abgerundetes Rechteck 27">
            <a:extLst>
              <a:ext uri="{FF2B5EF4-FFF2-40B4-BE49-F238E27FC236}">
                <a16:creationId xmlns:a16="http://schemas.microsoft.com/office/drawing/2014/main" id="{FD811909-C6D9-CC94-8825-098035C6D797}"/>
              </a:ext>
            </a:extLst>
          </p:cNvPr>
          <p:cNvSpPr/>
          <p:nvPr/>
        </p:nvSpPr>
        <p:spPr bwMode="gray">
          <a:xfrm>
            <a:off x="5384946" y="2996100"/>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Styling</a:t>
            </a:r>
          </a:p>
        </p:txBody>
      </p:sp>
      <p:sp>
        <p:nvSpPr>
          <p:cNvPr id="70" name="Abgerundetes Rechteck 27">
            <a:extLst>
              <a:ext uri="{FF2B5EF4-FFF2-40B4-BE49-F238E27FC236}">
                <a16:creationId xmlns:a16="http://schemas.microsoft.com/office/drawing/2014/main" id="{A433C282-CFBF-21B6-2689-1DBF746FD26E}"/>
              </a:ext>
            </a:extLst>
          </p:cNvPr>
          <p:cNvSpPr/>
          <p:nvPr/>
        </p:nvSpPr>
        <p:spPr bwMode="gray">
          <a:xfrm>
            <a:off x="5388679" y="3354601"/>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Package</a:t>
            </a:r>
          </a:p>
        </p:txBody>
      </p:sp>
      <p:sp>
        <p:nvSpPr>
          <p:cNvPr id="71" name="Abgerundetes Rechteck 27">
            <a:extLst>
              <a:ext uri="{FF2B5EF4-FFF2-40B4-BE49-F238E27FC236}">
                <a16:creationId xmlns:a16="http://schemas.microsoft.com/office/drawing/2014/main" id="{24EE61FD-F985-4314-9440-A35C10E3DD0B}"/>
              </a:ext>
            </a:extLst>
          </p:cNvPr>
          <p:cNvSpPr/>
          <p:nvPr/>
        </p:nvSpPr>
        <p:spPr bwMode="gray">
          <a:xfrm>
            <a:off x="5389771" y="372353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Accident investigation</a:t>
            </a:r>
          </a:p>
        </p:txBody>
      </p:sp>
      <p:sp>
        <p:nvSpPr>
          <p:cNvPr id="72" name="Abgerundetes Rechteck 27">
            <a:extLst>
              <a:ext uri="{FF2B5EF4-FFF2-40B4-BE49-F238E27FC236}">
                <a16:creationId xmlns:a16="http://schemas.microsoft.com/office/drawing/2014/main" id="{A7F9DE12-A77F-9DD8-7512-22CA0231077A}"/>
              </a:ext>
            </a:extLst>
          </p:cNvPr>
          <p:cNvSpPr/>
          <p:nvPr/>
        </p:nvSpPr>
        <p:spPr bwMode="gray">
          <a:xfrm>
            <a:off x="5383854" y="4078125"/>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Safety concept</a:t>
            </a:r>
          </a:p>
        </p:txBody>
      </p:sp>
      <p:sp>
        <p:nvSpPr>
          <p:cNvPr id="73" name="Abgerundetes Rechteck 27">
            <a:extLst>
              <a:ext uri="{FF2B5EF4-FFF2-40B4-BE49-F238E27FC236}">
                <a16:creationId xmlns:a16="http://schemas.microsoft.com/office/drawing/2014/main" id="{92AAB0B4-9DD6-C025-DD33-0A33F2923BF8}"/>
              </a:ext>
            </a:extLst>
          </p:cNvPr>
          <p:cNvSpPr/>
          <p:nvPr/>
        </p:nvSpPr>
        <p:spPr bwMode="gray">
          <a:xfrm>
            <a:off x="5387587" y="443662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Restraint system dev</a:t>
            </a:r>
          </a:p>
        </p:txBody>
      </p:sp>
      <p:sp>
        <p:nvSpPr>
          <p:cNvPr id="74" name="Abgerundetes Rechteck 27">
            <a:extLst>
              <a:ext uri="{FF2B5EF4-FFF2-40B4-BE49-F238E27FC236}">
                <a16:creationId xmlns:a16="http://schemas.microsoft.com/office/drawing/2014/main" id="{BAFA817B-A6A9-6933-6187-AC6F1FF63082}"/>
              </a:ext>
            </a:extLst>
          </p:cNvPr>
          <p:cNvSpPr/>
          <p:nvPr/>
        </p:nvSpPr>
        <p:spPr bwMode="gray">
          <a:xfrm>
            <a:off x="5388679" y="4805561"/>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Pedestrian protection</a:t>
            </a:r>
          </a:p>
        </p:txBody>
      </p:sp>
      <p:sp>
        <p:nvSpPr>
          <p:cNvPr id="75" name="Abgerundetes Rechteck 27">
            <a:extLst>
              <a:ext uri="{FF2B5EF4-FFF2-40B4-BE49-F238E27FC236}">
                <a16:creationId xmlns:a16="http://schemas.microsoft.com/office/drawing/2014/main" id="{88255FDD-583F-A5EA-1E93-F1E413C79B3A}"/>
              </a:ext>
            </a:extLst>
          </p:cNvPr>
          <p:cNvSpPr/>
          <p:nvPr/>
        </p:nvSpPr>
        <p:spPr bwMode="gray">
          <a:xfrm>
            <a:off x="5386495" y="5174634"/>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Compatibility</a:t>
            </a:r>
          </a:p>
        </p:txBody>
      </p:sp>
      <p:sp>
        <p:nvSpPr>
          <p:cNvPr id="76" name="Abgerundetes Rechteck 27">
            <a:extLst>
              <a:ext uri="{FF2B5EF4-FFF2-40B4-BE49-F238E27FC236}">
                <a16:creationId xmlns:a16="http://schemas.microsoft.com/office/drawing/2014/main" id="{D4A52803-94E6-500A-7D46-5C710680E7EC}"/>
              </a:ext>
            </a:extLst>
          </p:cNvPr>
          <p:cNvSpPr/>
          <p:nvPr/>
        </p:nvSpPr>
        <p:spPr bwMode="gray">
          <a:xfrm>
            <a:off x="5387587" y="5543569"/>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sp>
        <p:nvSpPr>
          <p:cNvPr id="77" name="Abgerundetes Rechteck 27">
            <a:extLst>
              <a:ext uri="{FF2B5EF4-FFF2-40B4-BE49-F238E27FC236}">
                <a16:creationId xmlns:a16="http://schemas.microsoft.com/office/drawing/2014/main" id="{771089D8-3C06-DF83-7183-F712FC9E1459}"/>
              </a:ext>
            </a:extLst>
          </p:cNvPr>
          <p:cNvSpPr/>
          <p:nvPr/>
        </p:nvSpPr>
        <p:spPr bwMode="gray">
          <a:xfrm>
            <a:off x="5383854" y="591298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sp>
        <p:nvSpPr>
          <p:cNvPr id="78" name="Abgerundetes Rechteck 27">
            <a:extLst>
              <a:ext uri="{FF2B5EF4-FFF2-40B4-BE49-F238E27FC236}">
                <a16:creationId xmlns:a16="http://schemas.microsoft.com/office/drawing/2014/main" id="{EB40BAF1-AF4C-00D5-422B-DD4A73335AC6}"/>
              </a:ext>
            </a:extLst>
          </p:cNvPr>
          <p:cNvSpPr/>
          <p:nvPr/>
        </p:nvSpPr>
        <p:spPr bwMode="gray">
          <a:xfrm>
            <a:off x="7645638" y="2993891"/>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Vehicle frame</a:t>
            </a:r>
          </a:p>
        </p:txBody>
      </p:sp>
      <p:sp>
        <p:nvSpPr>
          <p:cNvPr id="79" name="Abgerundetes Rechteck 27">
            <a:extLst>
              <a:ext uri="{FF2B5EF4-FFF2-40B4-BE49-F238E27FC236}">
                <a16:creationId xmlns:a16="http://schemas.microsoft.com/office/drawing/2014/main" id="{FC10CF3B-89A9-2C62-7938-65AF76B803FA}"/>
              </a:ext>
            </a:extLst>
          </p:cNvPr>
          <p:cNvSpPr/>
          <p:nvPr/>
        </p:nvSpPr>
        <p:spPr bwMode="gray">
          <a:xfrm>
            <a:off x="7649371" y="335239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Body panels</a:t>
            </a:r>
          </a:p>
        </p:txBody>
      </p:sp>
      <p:sp>
        <p:nvSpPr>
          <p:cNvPr id="80" name="Abgerundetes Rechteck 27">
            <a:extLst>
              <a:ext uri="{FF2B5EF4-FFF2-40B4-BE49-F238E27FC236}">
                <a16:creationId xmlns:a16="http://schemas.microsoft.com/office/drawing/2014/main" id="{7DF808A5-0B69-183E-58E3-B114EB7AF95E}"/>
              </a:ext>
            </a:extLst>
          </p:cNvPr>
          <p:cNvSpPr/>
          <p:nvPr/>
        </p:nvSpPr>
        <p:spPr bwMode="gray">
          <a:xfrm>
            <a:off x="7650463" y="372132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Design of vehicle</a:t>
            </a:r>
          </a:p>
        </p:txBody>
      </p:sp>
      <p:sp>
        <p:nvSpPr>
          <p:cNvPr id="81" name="Abgerundetes Rechteck 27">
            <a:extLst>
              <a:ext uri="{FF2B5EF4-FFF2-40B4-BE49-F238E27FC236}">
                <a16:creationId xmlns:a16="http://schemas.microsoft.com/office/drawing/2014/main" id="{2456A493-26DB-2D8B-6664-7E4A98CA1DE6}"/>
              </a:ext>
            </a:extLst>
          </p:cNvPr>
          <p:cNvSpPr/>
          <p:nvPr/>
        </p:nvSpPr>
        <p:spPr bwMode="gray">
          <a:xfrm>
            <a:off x="7644546" y="407591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Design of cabin</a:t>
            </a:r>
          </a:p>
        </p:txBody>
      </p:sp>
      <p:sp>
        <p:nvSpPr>
          <p:cNvPr id="82" name="Abgerundetes Rechteck 27">
            <a:extLst>
              <a:ext uri="{FF2B5EF4-FFF2-40B4-BE49-F238E27FC236}">
                <a16:creationId xmlns:a16="http://schemas.microsoft.com/office/drawing/2014/main" id="{4D4B0F03-0C7D-5BAB-0C9A-962842F15444}"/>
              </a:ext>
            </a:extLst>
          </p:cNvPr>
          <p:cNvSpPr/>
          <p:nvPr/>
        </p:nvSpPr>
        <p:spPr bwMode="gray">
          <a:xfrm>
            <a:off x="7648279" y="443441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Cabin safety</a:t>
            </a:r>
          </a:p>
        </p:txBody>
      </p:sp>
      <p:sp>
        <p:nvSpPr>
          <p:cNvPr id="83" name="Abgerundetes Rechteck 27">
            <a:extLst>
              <a:ext uri="{FF2B5EF4-FFF2-40B4-BE49-F238E27FC236}">
                <a16:creationId xmlns:a16="http://schemas.microsoft.com/office/drawing/2014/main" id="{4484DAC8-B9DE-C4BD-D2CE-6D4A21FA4DE7}"/>
              </a:ext>
            </a:extLst>
          </p:cNvPr>
          <p:cNvSpPr/>
          <p:nvPr/>
        </p:nvSpPr>
        <p:spPr bwMode="gray">
          <a:xfrm>
            <a:off x="7649371" y="480335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Vehicle safety</a:t>
            </a:r>
          </a:p>
        </p:txBody>
      </p:sp>
      <p:sp>
        <p:nvSpPr>
          <p:cNvPr id="84" name="Abgerundetes Rechteck 27">
            <a:extLst>
              <a:ext uri="{FF2B5EF4-FFF2-40B4-BE49-F238E27FC236}">
                <a16:creationId xmlns:a16="http://schemas.microsoft.com/office/drawing/2014/main" id="{B5684A49-DC1A-1D8C-C1ED-36D7B1229CC7}"/>
              </a:ext>
            </a:extLst>
          </p:cNvPr>
          <p:cNvSpPr/>
          <p:nvPr/>
        </p:nvSpPr>
        <p:spPr bwMode="gray">
          <a:xfrm>
            <a:off x="7647187" y="5172425"/>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sp>
        <p:nvSpPr>
          <p:cNvPr id="85" name="Abgerundetes Rechteck 27">
            <a:extLst>
              <a:ext uri="{FF2B5EF4-FFF2-40B4-BE49-F238E27FC236}">
                <a16:creationId xmlns:a16="http://schemas.microsoft.com/office/drawing/2014/main" id="{FF1D1D5E-B51D-4B63-7B1C-A9D1E8F0FEAE}"/>
              </a:ext>
            </a:extLst>
          </p:cNvPr>
          <p:cNvSpPr/>
          <p:nvPr/>
        </p:nvSpPr>
        <p:spPr bwMode="gray">
          <a:xfrm>
            <a:off x="7648279" y="5541360"/>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sp>
        <p:nvSpPr>
          <p:cNvPr id="86" name="Abgerundetes Rechteck 27">
            <a:extLst>
              <a:ext uri="{FF2B5EF4-FFF2-40B4-BE49-F238E27FC236}">
                <a16:creationId xmlns:a16="http://schemas.microsoft.com/office/drawing/2014/main" id="{C2672869-9268-DFA7-18F8-43153AE51621}"/>
              </a:ext>
            </a:extLst>
          </p:cNvPr>
          <p:cNvSpPr/>
          <p:nvPr/>
        </p:nvSpPr>
        <p:spPr bwMode="gray">
          <a:xfrm>
            <a:off x="7644546" y="591077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sp>
        <p:nvSpPr>
          <p:cNvPr id="87" name="Abgerundetes Rechteck 27">
            <a:extLst>
              <a:ext uri="{FF2B5EF4-FFF2-40B4-BE49-F238E27FC236}">
                <a16:creationId xmlns:a16="http://schemas.microsoft.com/office/drawing/2014/main" id="{002960D5-6CEA-14C4-C0B0-C03397AF96C9}"/>
              </a:ext>
            </a:extLst>
          </p:cNvPr>
          <p:cNvSpPr/>
          <p:nvPr/>
        </p:nvSpPr>
        <p:spPr bwMode="gray">
          <a:xfrm>
            <a:off x="9924755" y="2993891"/>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Define propulsion system</a:t>
            </a:r>
          </a:p>
        </p:txBody>
      </p:sp>
      <p:sp>
        <p:nvSpPr>
          <p:cNvPr id="88" name="Abgerundetes Rechteck 27">
            <a:extLst>
              <a:ext uri="{FF2B5EF4-FFF2-40B4-BE49-F238E27FC236}">
                <a16:creationId xmlns:a16="http://schemas.microsoft.com/office/drawing/2014/main" id="{21E2CD07-E3A0-FD82-5C28-0E1064E8BE4B}"/>
              </a:ext>
            </a:extLst>
          </p:cNvPr>
          <p:cNvSpPr/>
          <p:nvPr/>
        </p:nvSpPr>
        <p:spPr bwMode="gray">
          <a:xfrm>
            <a:off x="9928488" y="335239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Fuel storage</a:t>
            </a:r>
          </a:p>
        </p:txBody>
      </p:sp>
      <p:sp>
        <p:nvSpPr>
          <p:cNvPr id="89" name="Abgerundetes Rechteck 27">
            <a:extLst>
              <a:ext uri="{FF2B5EF4-FFF2-40B4-BE49-F238E27FC236}">
                <a16:creationId xmlns:a16="http://schemas.microsoft.com/office/drawing/2014/main" id="{F97FEDE6-9205-07AD-7FC2-5DEB81574382}"/>
              </a:ext>
            </a:extLst>
          </p:cNvPr>
          <p:cNvSpPr/>
          <p:nvPr/>
        </p:nvSpPr>
        <p:spPr bwMode="gray">
          <a:xfrm>
            <a:off x="9929580" y="372132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Refueling technology</a:t>
            </a:r>
          </a:p>
        </p:txBody>
      </p:sp>
      <p:sp>
        <p:nvSpPr>
          <p:cNvPr id="90" name="Abgerundetes Rechteck 27">
            <a:extLst>
              <a:ext uri="{FF2B5EF4-FFF2-40B4-BE49-F238E27FC236}">
                <a16:creationId xmlns:a16="http://schemas.microsoft.com/office/drawing/2014/main" id="{8393F4CF-5A3B-997D-DACF-F7F0A422AF67}"/>
              </a:ext>
            </a:extLst>
          </p:cNvPr>
          <p:cNvSpPr/>
          <p:nvPr/>
        </p:nvSpPr>
        <p:spPr bwMode="gray">
          <a:xfrm>
            <a:off x="9923663" y="407591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Propulsion System dev</a:t>
            </a:r>
          </a:p>
        </p:txBody>
      </p:sp>
      <p:sp>
        <p:nvSpPr>
          <p:cNvPr id="91" name="Abgerundetes Rechteck 27">
            <a:extLst>
              <a:ext uri="{FF2B5EF4-FFF2-40B4-BE49-F238E27FC236}">
                <a16:creationId xmlns:a16="http://schemas.microsoft.com/office/drawing/2014/main" id="{899BD227-485B-D2EF-5255-4726B59E58CB}"/>
              </a:ext>
            </a:extLst>
          </p:cNvPr>
          <p:cNvSpPr/>
          <p:nvPr/>
        </p:nvSpPr>
        <p:spPr bwMode="gray">
          <a:xfrm>
            <a:off x="9927396" y="443441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Propulsion design</a:t>
            </a:r>
          </a:p>
        </p:txBody>
      </p:sp>
      <p:sp>
        <p:nvSpPr>
          <p:cNvPr id="92" name="Abgerundetes Rechteck 27">
            <a:extLst>
              <a:ext uri="{FF2B5EF4-FFF2-40B4-BE49-F238E27FC236}">
                <a16:creationId xmlns:a16="http://schemas.microsoft.com/office/drawing/2014/main" id="{1214EBDC-6745-A1A6-0B7A-C6910C6D840B}"/>
              </a:ext>
            </a:extLst>
          </p:cNvPr>
          <p:cNvSpPr/>
          <p:nvPr/>
        </p:nvSpPr>
        <p:spPr bwMode="gray">
          <a:xfrm>
            <a:off x="9928488" y="480335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Powertrain design</a:t>
            </a:r>
          </a:p>
        </p:txBody>
      </p:sp>
      <p:sp>
        <p:nvSpPr>
          <p:cNvPr id="93" name="Abgerundetes Rechteck 27">
            <a:extLst>
              <a:ext uri="{FF2B5EF4-FFF2-40B4-BE49-F238E27FC236}">
                <a16:creationId xmlns:a16="http://schemas.microsoft.com/office/drawing/2014/main" id="{FBECEB02-D292-6D20-2243-91A5D522CCA7}"/>
              </a:ext>
            </a:extLst>
          </p:cNvPr>
          <p:cNvSpPr/>
          <p:nvPr/>
        </p:nvSpPr>
        <p:spPr bwMode="gray">
          <a:xfrm>
            <a:off x="9926304" y="5172425"/>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Concept dev of chassis</a:t>
            </a:r>
          </a:p>
        </p:txBody>
      </p:sp>
      <p:sp>
        <p:nvSpPr>
          <p:cNvPr id="94" name="Abgerundetes Rechteck 27">
            <a:extLst>
              <a:ext uri="{FF2B5EF4-FFF2-40B4-BE49-F238E27FC236}">
                <a16:creationId xmlns:a16="http://schemas.microsoft.com/office/drawing/2014/main" id="{50E0E438-D7A2-58D8-090C-DEF538795C26}"/>
              </a:ext>
            </a:extLst>
          </p:cNvPr>
          <p:cNvSpPr/>
          <p:nvPr/>
        </p:nvSpPr>
        <p:spPr bwMode="gray">
          <a:xfrm>
            <a:off x="9927396" y="5541360"/>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Manufacture chassis</a:t>
            </a:r>
          </a:p>
        </p:txBody>
      </p:sp>
    </p:spTree>
    <p:extLst>
      <p:ext uri="{BB962C8B-B14F-4D97-AF65-F5344CB8AC3E}">
        <p14:creationId xmlns:p14="http://schemas.microsoft.com/office/powerpoint/2010/main" val="253976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300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3000"/>
                                        <p:tgtEl>
                                          <p:spTgt spid="5"/>
                                        </p:tgtEl>
                                      </p:cBhvr>
                                    </p:animEffect>
                                  </p:childTnLst>
                                </p:cTn>
                              </p:par>
                              <p:par>
                                <p:cTn id="14" presetID="22" presetClass="entr" presetSubtype="1"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3000"/>
                                        <p:tgtEl>
                                          <p:spTgt spid="4"/>
                                        </p:tgtEl>
                                      </p:cBhvr>
                                    </p:animEffect>
                                  </p:childTnLst>
                                </p:cTn>
                              </p:par>
                              <p:par>
                                <p:cTn id="17" presetID="12" presetClass="entr" presetSubtype="1" fill="hold" grpId="0" nodeType="withEffect">
                                  <p:stCondLst>
                                    <p:cond delay="200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1000"/>
                                        <p:tgtEl>
                                          <p:spTgt spid="45"/>
                                        </p:tgtEl>
                                        <p:attrNameLst>
                                          <p:attrName>ppt_y</p:attrName>
                                        </p:attrNameLst>
                                      </p:cBhvr>
                                      <p:tavLst>
                                        <p:tav tm="0">
                                          <p:val>
                                            <p:strVal val="#ppt_y-#ppt_h*1.125000"/>
                                          </p:val>
                                        </p:tav>
                                        <p:tav tm="100000">
                                          <p:val>
                                            <p:strVal val="#ppt_y"/>
                                          </p:val>
                                        </p:tav>
                                      </p:tavLst>
                                    </p:anim>
                                    <p:animEffect transition="in" filter="wipe(down)">
                                      <p:cBhvr>
                                        <p:cTn id="20" dur="1000"/>
                                        <p:tgtEl>
                                          <p:spTgt spid="45"/>
                                        </p:tgtEl>
                                      </p:cBhvr>
                                    </p:animEffect>
                                  </p:childTnLst>
                                </p:cTn>
                              </p:par>
                              <p:par>
                                <p:cTn id="21" presetID="12" presetClass="entr" presetSubtype="1" fill="hold" grpId="0" nodeType="withEffect">
                                  <p:stCondLst>
                                    <p:cond delay="200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1000"/>
                                        <p:tgtEl>
                                          <p:spTgt spid="47"/>
                                        </p:tgtEl>
                                        <p:attrNameLst>
                                          <p:attrName>ppt_y</p:attrName>
                                        </p:attrNameLst>
                                      </p:cBhvr>
                                      <p:tavLst>
                                        <p:tav tm="0">
                                          <p:val>
                                            <p:strVal val="#ppt_y-#ppt_h*1.125000"/>
                                          </p:val>
                                        </p:tav>
                                        <p:tav tm="100000">
                                          <p:val>
                                            <p:strVal val="#ppt_y"/>
                                          </p:val>
                                        </p:tav>
                                      </p:tavLst>
                                    </p:anim>
                                    <p:animEffect transition="in" filter="wipe(down)">
                                      <p:cBhvr>
                                        <p:cTn id="24" dur="1000"/>
                                        <p:tgtEl>
                                          <p:spTgt spid="47"/>
                                        </p:tgtEl>
                                      </p:cBhvr>
                                    </p:animEffect>
                                  </p:childTnLst>
                                </p:cTn>
                              </p:par>
                              <p:par>
                                <p:cTn id="25" presetID="12" presetClass="entr" presetSubtype="1" fill="hold" grpId="0" nodeType="withEffect">
                                  <p:stCondLst>
                                    <p:cond delay="200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1000"/>
                                        <p:tgtEl>
                                          <p:spTgt spid="46"/>
                                        </p:tgtEl>
                                        <p:attrNameLst>
                                          <p:attrName>ppt_y</p:attrName>
                                        </p:attrNameLst>
                                      </p:cBhvr>
                                      <p:tavLst>
                                        <p:tav tm="0">
                                          <p:val>
                                            <p:strVal val="#ppt_y-#ppt_h*1.125000"/>
                                          </p:val>
                                        </p:tav>
                                        <p:tav tm="100000">
                                          <p:val>
                                            <p:strVal val="#ppt_y"/>
                                          </p:val>
                                        </p:tav>
                                      </p:tavLst>
                                    </p:anim>
                                    <p:animEffect transition="in" filter="wipe(down)">
                                      <p:cBhvr>
                                        <p:cTn id="28" dur="1000"/>
                                        <p:tgtEl>
                                          <p:spTgt spid="46"/>
                                        </p:tgtEl>
                                      </p:cBhvr>
                                    </p:animEffect>
                                  </p:childTnLst>
                                </p:cTn>
                              </p:par>
                              <p:par>
                                <p:cTn id="29" presetID="12" presetClass="entr" presetSubtype="1" fill="hold" grpId="0" nodeType="withEffect">
                                  <p:stCondLst>
                                    <p:cond delay="200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1000"/>
                                        <p:tgtEl>
                                          <p:spTgt spid="48"/>
                                        </p:tgtEl>
                                        <p:attrNameLst>
                                          <p:attrName>ppt_y</p:attrName>
                                        </p:attrNameLst>
                                      </p:cBhvr>
                                      <p:tavLst>
                                        <p:tav tm="0">
                                          <p:val>
                                            <p:strVal val="#ppt_y-#ppt_h*1.125000"/>
                                          </p:val>
                                        </p:tav>
                                        <p:tav tm="100000">
                                          <p:val>
                                            <p:strVal val="#ppt_y"/>
                                          </p:val>
                                        </p:tav>
                                      </p:tavLst>
                                    </p:anim>
                                    <p:animEffect transition="in" filter="wipe(down)">
                                      <p:cBhvr>
                                        <p:cTn id="32" dur="1000"/>
                                        <p:tgtEl>
                                          <p:spTgt spid="48"/>
                                        </p:tgtEl>
                                      </p:cBhvr>
                                    </p:animEffect>
                                  </p:childTnLst>
                                </p:cTn>
                              </p:par>
                              <p:par>
                                <p:cTn id="33" presetID="12" presetClass="entr" presetSubtype="1" fill="hold" grpId="0" nodeType="withEffect">
                                  <p:stCondLst>
                                    <p:cond delay="200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1000"/>
                                        <p:tgtEl>
                                          <p:spTgt spid="49"/>
                                        </p:tgtEl>
                                        <p:attrNameLst>
                                          <p:attrName>ppt_y</p:attrName>
                                        </p:attrNameLst>
                                      </p:cBhvr>
                                      <p:tavLst>
                                        <p:tav tm="0">
                                          <p:val>
                                            <p:strVal val="#ppt_y-#ppt_h*1.125000"/>
                                          </p:val>
                                        </p:tav>
                                        <p:tav tm="100000">
                                          <p:val>
                                            <p:strVal val="#ppt_y"/>
                                          </p:val>
                                        </p:tav>
                                      </p:tavLst>
                                    </p:anim>
                                    <p:animEffect transition="in" filter="wipe(down)">
                                      <p:cBhvr>
                                        <p:cTn id="36" dur="1000"/>
                                        <p:tgtEl>
                                          <p:spTgt spid="49"/>
                                        </p:tgtEl>
                                      </p:cBhvr>
                                    </p:animEffect>
                                  </p:childTnLst>
                                </p:cTn>
                              </p:par>
                            </p:childTnLst>
                          </p:cTn>
                        </p:par>
                        <p:par>
                          <p:cTn id="37" fill="hold">
                            <p:stCondLst>
                              <p:cond delay="3000"/>
                            </p:stCondLst>
                            <p:childTnLst>
                              <p:par>
                                <p:cTn id="38" presetID="12" presetClass="entr" presetSubtype="1"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1000"/>
                                        <p:tgtEl>
                                          <p:spTgt spid="12"/>
                                        </p:tgtEl>
                                        <p:attrNameLst>
                                          <p:attrName>ppt_y</p:attrName>
                                        </p:attrNameLst>
                                      </p:cBhvr>
                                      <p:tavLst>
                                        <p:tav tm="0">
                                          <p:val>
                                            <p:strVal val="#ppt_y-#ppt_h*1.125000"/>
                                          </p:val>
                                        </p:tav>
                                        <p:tav tm="100000">
                                          <p:val>
                                            <p:strVal val="#ppt_y"/>
                                          </p:val>
                                        </p:tav>
                                      </p:tavLst>
                                    </p:anim>
                                    <p:animEffect transition="in" filter="wipe(down)">
                                      <p:cBhvr>
                                        <p:cTn id="41" dur="1000"/>
                                        <p:tgtEl>
                                          <p:spTgt spid="12"/>
                                        </p:tgtEl>
                                      </p:cBhvr>
                                    </p:animEffect>
                                  </p:childTnLst>
                                </p:cTn>
                              </p:par>
                              <p:par>
                                <p:cTn id="42" presetID="12" presetClass="entr" presetSubtype="1"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anim calcmode="lin" valueType="num">
                                      <p:cBhvr additive="base">
                                        <p:cTn id="44" dur="1000"/>
                                        <p:tgtEl>
                                          <p:spTgt spid="60"/>
                                        </p:tgtEl>
                                        <p:attrNameLst>
                                          <p:attrName>ppt_y</p:attrName>
                                        </p:attrNameLst>
                                      </p:cBhvr>
                                      <p:tavLst>
                                        <p:tav tm="0">
                                          <p:val>
                                            <p:strVal val="#ppt_y-#ppt_h*1.125000"/>
                                          </p:val>
                                        </p:tav>
                                        <p:tav tm="100000">
                                          <p:val>
                                            <p:strVal val="#ppt_y"/>
                                          </p:val>
                                        </p:tav>
                                      </p:tavLst>
                                    </p:anim>
                                    <p:animEffect transition="in" filter="wipe(down)">
                                      <p:cBhvr>
                                        <p:cTn id="45" dur="1000"/>
                                        <p:tgtEl>
                                          <p:spTgt spid="60"/>
                                        </p:tgtEl>
                                      </p:cBhvr>
                                    </p:animEffect>
                                  </p:childTnLst>
                                </p:cTn>
                              </p:par>
                              <p:par>
                                <p:cTn id="46" presetID="12" presetClass="entr" presetSubtype="1"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1000"/>
                                        <p:tgtEl>
                                          <p:spTgt spid="24"/>
                                        </p:tgtEl>
                                        <p:attrNameLst>
                                          <p:attrName>ppt_y</p:attrName>
                                        </p:attrNameLst>
                                      </p:cBhvr>
                                      <p:tavLst>
                                        <p:tav tm="0">
                                          <p:val>
                                            <p:strVal val="#ppt_y-#ppt_h*1.125000"/>
                                          </p:val>
                                        </p:tav>
                                        <p:tav tm="100000">
                                          <p:val>
                                            <p:strVal val="#ppt_y"/>
                                          </p:val>
                                        </p:tav>
                                      </p:tavLst>
                                    </p:anim>
                                    <p:animEffect transition="in" filter="wipe(down)">
                                      <p:cBhvr>
                                        <p:cTn id="49" dur="1000"/>
                                        <p:tgtEl>
                                          <p:spTgt spid="24"/>
                                        </p:tgtEl>
                                      </p:cBhvr>
                                    </p:animEffect>
                                  </p:childTnLst>
                                </p:cTn>
                              </p:par>
                              <p:par>
                                <p:cTn id="50" presetID="12" presetClass="entr" presetSubtype="1"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 calcmode="lin" valueType="num">
                                      <p:cBhvr additive="base">
                                        <p:cTn id="52" dur="1000"/>
                                        <p:tgtEl>
                                          <p:spTgt spid="40"/>
                                        </p:tgtEl>
                                        <p:attrNameLst>
                                          <p:attrName>ppt_y</p:attrName>
                                        </p:attrNameLst>
                                      </p:cBhvr>
                                      <p:tavLst>
                                        <p:tav tm="0">
                                          <p:val>
                                            <p:strVal val="#ppt_y-#ppt_h*1.125000"/>
                                          </p:val>
                                        </p:tav>
                                        <p:tav tm="100000">
                                          <p:val>
                                            <p:strVal val="#ppt_y"/>
                                          </p:val>
                                        </p:tav>
                                      </p:tavLst>
                                    </p:anim>
                                    <p:animEffect transition="in" filter="wipe(down)">
                                      <p:cBhvr>
                                        <p:cTn id="53" dur="1000"/>
                                        <p:tgtEl>
                                          <p:spTgt spid="40"/>
                                        </p:tgtEl>
                                      </p:cBhvr>
                                    </p:animEffect>
                                  </p:childTnLst>
                                </p:cTn>
                              </p:par>
                              <p:par>
                                <p:cTn id="54" presetID="12" presetClass="entr" presetSubtype="1" fill="hold" nodeType="with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additive="base">
                                        <p:cTn id="56" dur="1000"/>
                                        <p:tgtEl>
                                          <p:spTgt spid="33"/>
                                        </p:tgtEl>
                                        <p:attrNameLst>
                                          <p:attrName>ppt_y</p:attrName>
                                        </p:attrNameLst>
                                      </p:cBhvr>
                                      <p:tavLst>
                                        <p:tav tm="0">
                                          <p:val>
                                            <p:strVal val="#ppt_y-#ppt_h*1.125000"/>
                                          </p:val>
                                        </p:tav>
                                        <p:tav tm="100000">
                                          <p:val>
                                            <p:strVal val="#ppt_y"/>
                                          </p:val>
                                        </p:tav>
                                      </p:tavLst>
                                    </p:anim>
                                    <p:animEffect transition="in" filter="wipe(down)">
                                      <p:cBhvr>
                                        <p:cTn id="57" dur="1000"/>
                                        <p:tgtEl>
                                          <p:spTgt spid="33"/>
                                        </p:tgtEl>
                                      </p:cBhvr>
                                    </p:animEffect>
                                  </p:childTnLst>
                                </p:cTn>
                              </p:par>
                              <p:par>
                                <p:cTn id="58" presetID="12" presetClass="entr" presetSubtype="8" fill="hold" grpId="0" nodeType="withEffect">
                                  <p:stCondLst>
                                    <p:cond delay="0"/>
                                  </p:stCondLst>
                                  <p:childTnLst>
                                    <p:set>
                                      <p:cBhvr>
                                        <p:cTn id="59" dur="1" fill="hold">
                                          <p:stCondLst>
                                            <p:cond delay="0"/>
                                          </p:stCondLst>
                                        </p:cTn>
                                        <p:tgtEl>
                                          <p:spTgt spid="50"/>
                                        </p:tgtEl>
                                        <p:attrNameLst>
                                          <p:attrName>style.visibility</p:attrName>
                                        </p:attrNameLst>
                                      </p:cBhvr>
                                      <p:to>
                                        <p:strVal val="visible"/>
                                      </p:to>
                                    </p:set>
                                    <p:anim calcmode="lin" valueType="num">
                                      <p:cBhvr additive="base">
                                        <p:cTn id="60" dur="1000"/>
                                        <p:tgtEl>
                                          <p:spTgt spid="50"/>
                                        </p:tgtEl>
                                        <p:attrNameLst>
                                          <p:attrName>ppt_x</p:attrName>
                                        </p:attrNameLst>
                                      </p:cBhvr>
                                      <p:tavLst>
                                        <p:tav tm="0">
                                          <p:val>
                                            <p:strVal val="#ppt_x-#ppt_w*1.125000"/>
                                          </p:val>
                                        </p:tav>
                                        <p:tav tm="100000">
                                          <p:val>
                                            <p:strVal val="#ppt_x"/>
                                          </p:val>
                                        </p:tav>
                                      </p:tavLst>
                                    </p:anim>
                                    <p:animEffect transition="in" filter="wipe(right)">
                                      <p:cBhvr>
                                        <p:cTn id="61" dur="1000"/>
                                        <p:tgtEl>
                                          <p:spTgt spid="50"/>
                                        </p:tgtEl>
                                      </p:cBhvr>
                                    </p:animEffect>
                                  </p:childTnLst>
                                </p:cTn>
                              </p:par>
                              <p:par>
                                <p:cTn id="62" presetID="12" presetClass="entr" presetSubtype="8"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 calcmode="lin" valueType="num">
                                      <p:cBhvr additive="base">
                                        <p:cTn id="64" dur="1000"/>
                                        <p:tgtEl>
                                          <p:spTgt spid="61"/>
                                        </p:tgtEl>
                                        <p:attrNameLst>
                                          <p:attrName>ppt_x</p:attrName>
                                        </p:attrNameLst>
                                      </p:cBhvr>
                                      <p:tavLst>
                                        <p:tav tm="0">
                                          <p:val>
                                            <p:strVal val="#ppt_x-#ppt_w*1.125000"/>
                                          </p:val>
                                        </p:tav>
                                        <p:tav tm="100000">
                                          <p:val>
                                            <p:strVal val="#ppt_x"/>
                                          </p:val>
                                        </p:tav>
                                      </p:tavLst>
                                    </p:anim>
                                    <p:animEffect transition="in" filter="wipe(right)">
                                      <p:cBhvr>
                                        <p:cTn id="65" dur="1000"/>
                                        <p:tgtEl>
                                          <p:spTgt spid="61"/>
                                        </p:tgtEl>
                                      </p:cBhvr>
                                    </p:animEffect>
                                  </p:childTnLst>
                                </p:cTn>
                              </p:par>
                              <p:par>
                                <p:cTn id="66" presetID="12" presetClass="entr" presetSubtype="8" fill="hold" grpId="0" nodeType="withEffect">
                                  <p:stCondLst>
                                    <p:cond delay="0"/>
                                  </p:stCondLst>
                                  <p:childTnLst>
                                    <p:set>
                                      <p:cBhvr>
                                        <p:cTn id="67" dur="1" fill="hold">
                                          <p:stCondLst>
                                            <p:cond delay="0"/>
                                          </p:stCondLst>
                                        </p:cTn>
                                        <p:tgtEl>
                                          <p:spTgt spid="69"/>
                                        </p:tgtEl>
                                        <p:attrNameLst>
                                          <p:attrName>style.visibility</p:attrName>
                                        </p:attrNameLst>
                                      </p:cBhvr>
                                      <p:to>
                                        <p:strVal val="visible"/>
                                      </p:to>
                                    </p:set>
                                    <p:anim calcmode="lin" valueType="num">
                                      <p:cBhvr additive="base">
                                        <p:cTn id="68" dur="1000"/>
                                        <p:tgtEl>
                                          <p:spTgt spid="69"/>
                                        </p:tgtEl>
                                        <p:attrNameLst>
                                          <p:attrName>ppt_x</p:attrName>
                                        </p:attrNameLst>
                                      </p:cBhvr>
                                      <p:tavLst>
                                        <p:tav tm="0">
                                          <p:val>
                                            <p:strVal val="#ppt_x-#ppt_w*1.125000"/>
                                          </p:val>
                                        </p:tav>
                                        <p:tav tm="100000">
                                          <p:val>
                                            <p:strVal val="#ppt_x"/>
                                          </p:val>
                                        </p:tav>
                                      </p:tavLst>
                                    </p:anim>
                                    <p:animEffect transition="in" filter="wipe(right)">
                                      <p:cBhvr>
                                        <p:cTn id="69" dur="1000"/>
                                        <p:tgtEl>
                                          <p:spTgt spid="69"/>
                                        </p:tgtEl>
                                      </p:cBhvr>
                                    </p:animEffect>
                                  </p:childTnLst>
                                </p:cTn>
                              </p:par>
                              <p:par>
                                <p:cTn id="70" presetID="12" presetClass="entr" presetSubtype="8" fill="hold" grpId="0" nodeType="withEffect">
                                  <p:stCondLst>
                                    <p:cond delay="0"/>
                                  </p:stCondLst>
                                  <p:childTnLst>
                                    <p:set>
                                      <p:cBhvr>
                                        <p:cTn id="71" dur="1" fill="hold">
                                          <p:stCondLst>
                                            <p:cond delay="0"/>
                                          </p:stCondLst>
                                        </p:cTn>
                                        <p:tgtEl>
                                          <p:spTgt spid="78"/>
                                        </p:tgtEl>
                                        <p:attrNameLst>
                                          <p:attrName>style.visibility</p:attrName>
                                        </p:attrNameLst>
                                      </p:cBhvr>
                                      <p:to>
                                        <p:strVal val="visible"/>
                                      </p:to>
                                    </p:set>
                                    <p:anim calcmode="lin" valueType="num">
                                      <p:cBhvr additive="base">
                                        <p:cTn id="72" dur="1000"/>
                                        <p:tgtEl>
                                          <p:spTgt spid="78"/>
                                        </p:tgtEl>
                                        <p:attrNameLst>
                                          <p:attrName>ppt_x</p:attrName>
                                        </p:attrNameLst>
                                      </p:cBhvr>
                                      <p:tavLst>
                                        <p:tav tm="0">
                                          <p:val>
                                            <p:strVal val="#ppt_x-#ppt_w*1.125000"/>
                                          </p:val>
                                        </p:tav>
                                        <p:tav tm="100000">
                                          <p:val>
                                            <p:strVal val="#ppt_x"/>
                                          </p:val>
                                        </p:tav>
                                      </p:tavLst>
                                    </p:anim>
                                    <p:animEffect transition="in" filter="wipe(right)">
                                      <p:cBhvr>
                                        <p:cTn id="73" dur="1000"/>
                                        <p:tgtEl>
                                          <p:spTgt spid="78"/>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 calcmode="lin" valueType="num">
                                      <p:cBhvr additive="base">
                                        <p:cTn id="76" dur="1000"/>
                                        <p:tgtEl>
                                          <p:spTgt spid="87"/>
                                        </p:tgtEl>
                                        <p:attrNameLst>
                                          <p:attrName>ppt_x</p:attrName>
                                        </p:attrNameLst>
                                      </p:cBhvr>
                                      <p:tavLst>
                                        <p:tav tm="0">
                                          <p:val>
                                            <p:strVal val="#ppt_x-#ppt_w*1.125000"/>
                                          </p:val>
                                        </p:tav>
                                        <p:tav tm="100000">
                                          <p:val>
                                            <p:strVal val="#ppt_x"/>
                                          </p:val>
                                        </p:tav>
                                      </p:tavLst>
                                    </p:anim>
                                    <p:animEffect transition="in" filter="wipe(right)">
                                      <p:cBhvr>
                                        <p:cTn id="77" dur="1000"/>
                                        <p:tgtEl>
                                          <p:spTgt spid="87"/>
                                        </p:tgtEl>
                                      </p:cBhvr>
                                    </p:animEffect>
                                  </p:childTnLst>
                                </p:cTn>
                              </p:par>
                            </p:childTnLst>
                          </p:cTn>
                        </p:par>
                        <p:par>
                          <p:cTn id="78" fill="hold">
                            <p:stCondLst>
                              <p:cond delay="4000"/>
                            </p:stCondLst>
                            <p:childTnLst>
                              <p:par>
                                <p:cTn id="79" presetID="12" presetClass="entr" presetSubtype="1"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1000"/>
                                        <p:tgtEl>
                                          <p:spTgt spid="11"/>
                                        </p:tgtEl>
                                        <p:attrNameLst>
                                          <p:attrName>ppt_y</p:attrName>
                                        </p:attrNameLst>
                                      </p:cBhvr>
                                      <p:tavLst>
                                        <p:tav tm="0">
                                          <p:val>
                                            <p:strVal val="#ppt_y-#ppt_h*1.125000"/>
                                          </p:val>
                                        </p:tav>
                                        <p:tav tm="100000">
                                          <p:val>
                                            <p:strVal val="#ppt_y"/>
                                          </p:val>
                                        </p:tav>
                                      </p:tavLst>
                                    </p:anim>
                                    <p:animEffect transition="in" filter="wipe(down)">
                                      <p:cBhvr>
                                        <p:cTn id="82" dur="1000"/>
                                        <p:tgtEl>
                                          <p:spTgt spid="11"/>
                                        </p:tgtEl>
                                      </p:cBhvr>
                                    </p:animEffect>
                                  </p:childTnLst>
                                </p:cTn>
                              </p:par>
                              <p:par>
                                <p:cTn id="83" presetID="12" presetClass="entr" presetSubtype="1" fill="hold" nodeType="withEffect">
                                  <p:stCondLst>
                                    <p:cond delay="0"/>
                                  </p:stCondLst>
                                  <p:childTnLst>
                                    <p:set>
                                      <p:cBhvr>
                                        <p:cTn id="84" dur="1" fill="hold">
                                          <p:stCondLst>
                                            <p:cond delay="0"/>
                                          </p:stCondLst>
                                        </p:cTn>
                                        <p:tgtEl>
                                          <p:spTgt spid="59"/>
                                        </p:tgtEl>
                                        <p:attrNameLst>
                                          <p:attrName>style.visibility</p:attrName>
                                        </p:attrNameLst>
                                      </p:cBhvr>
                                      <p:to>
                                        <p:strVal val="visible"/>
                                      </p:to>
                                    </p:set>
                                    <p:anim calcmode="lin" valueType="num">
                                      <p:cBhvr additive="base">
                                        <p:cTn id="85" dur="1000"/>
                                        <p:tgtEl>
                                          <p:spTgt spid="59"/>
                                        </p:tgtEl>
                                        <p:attrNameLst>
                                          <p:attrName>ppt_y</p:attrName>
                                        </p:attrNameLst>
                                      </p:cBhvr>
                                      <p:tavLst>
                                        <p:tav tm="0">
                                          <p:val>
                                            <p:strVal val="#ppt_y-#ppt_h*1.125000"/>
                                          </p:val>
                                        </p:tav>
                                        <p:tav tm="100000">
                                          <p:val>
                                            <p:strVal val="#ppt_y"/>
                                          </p:val>
                                        </p:tav>
                                      </p:tavLst>
                                    </p:anim>
                                    <p:animEffect transition="in" filter="wipe(down)">
                                      <p:cBhvr>
                                        <p:cTn id="86" dur="1000"/>
                                        <p:tgtEl>
                                          <p:spTgt spid="59"/>
                                        </p:tgtEl>
                                      </p:cBhvr>
                                    </p:animEffect>
                                  </p:childTnLst>
                                </p:cTn>
                              </p:par>
                              <p:par>
                                <p:cTn id="87" presetID="12" presetClass="entr" presetSubtype="1" fill="hold" nodeType="with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1000"/>
                                        <p:tgtEl>
                                          <p:spTgt spid="23"/>
                                        </p:tgtEl>
                                        <p:attrNameLst>
                                          <p:attrName>ppt_y</p:attrName>
                                        </p:attrNameLst>
                                      </p:cBhvr>
                                      <p:tavLst>
                                        <p:tav tm="0">
                                          <p:val>
                                            <p:strVal val="#ppt_y-#ppt_h*1.125000"/>
                                          </p:val>
                                        </p:tav>
                                        <p:tav tm="100000">
                                          <p:val>
                                            <p:strVal val="#ppt_y"/>
                                          </p:val>
                                        </p:tav>
                                      </p:tavLst>
                                    </p:anim>
                                    <p:animEffect transition="in" filter="wipe(down)">
                                      <p:cBhvr>
                                        <p:cTn id="90" dur="1000"/>
                                        <p:tgtEl>
                                          <p:spTgt spid="23"/>
                                        </p:tgtEl>
                                      </p:cBhvr>
                                    </p:animEffect>
                                  </p:childTnLst>
                                </p:cTn>
                              </p:par>
                              <p:par>
                                <p:cTn id="91" presetID="12" presetClass="entr" presetSubtype="1" fill="hold" nodeType="withEffect">
                                  <p:stCondLst>
                                    <p:cond delay="0"/>
                                  </p:stCondLst>
                                  <p:childTnLst>
                                    <p:set>
                                      <p:cBhvr>
                                        <p:cTn id="92" dur="1" fill="hold">
                                          <p:stCondLst>
                                            <p:cond delay="0"/>
                                          </p:stCondLst>
                                        </p:cTn>
                                        <p:tgtEl>
                                          <p:spTgt spid="39"/>
                                        </p:tgtEl>
                                        <p:attrNameLst>
                                          <p:attrName>style.visibility</p:attrName>
                                        </p:attrNameLst>
                                      </p:cBhvr>
                                      <p:to>
                                        <p:strVal val="visible"/>
                                      </p:to>
                                    </p:set>
                                    <p:anim calcmode="lin" valueType="num">
                                      <p:cBhvr additive="base">
                                        <p:cTn id="93" dur="1000"/>
                                        <p:tgtEl>
                                          <p:spTgt spid="39"/>
                                        </p:tgtEl>
                                        <p:attrNameLst>
                                          <p:attrName>ppt_y</p:attrName>
                                        </p:attrNameLst>
                                      </p:cBhvr>
                                      <p:tavLst>
                                        <p:tav tm="0">
                                          <p:val>
                                            <p:strVal val="#ppt_y-#ppt_h*1.125000"/>
                                          </p:val>
                                        </p:tav>
                                        <p:tav tm="100000">
                                          <p:val>
                                            <p:strVal val="#ppt_y"/>
                                          </p:val>
                                        </p:tav>
                                      </p:tavLst>
                                    </p:anim>
                                    <p:animEffect transition="in" filter="wipe(down)">
                                      <p:cBhvr>
                                        <p:cTn id="94" dur="1000"/>
                                        <p:tgtEl>
                                          <p:spTgt spid="39"/>
                                        </p:tgtEl>
                                      </p:cBhvr>
                                    </p:animEffect>
                                  </p:childTnLst>
                                </p:cTn>
                              </p:par>
                              <p:par>
                                <p:cTn id="95" presetID="12" presetClass="entr" presetSubtype="1" fill="hold" nodeType="withEffect">
                                  <p:stCondLst>
                                    <p:cond delay="0"/>
                                  </p:stCondLst>
                                  <p:childTnLst>
                                    <p:set>
                                      <p:cBhvr>
                                        <p:cTn id="96" dur="1" fill="hold">
                                          <p:stCondLst>
                                            <p:cond delay="0"/>
                                          </p:stCondLst>
                                        </p:cTn>
                                        <p:tgtEl>
                                          <p:spTgt spid="32"/>
                                        </p:tgtEl>
                                        <p:attrNameLst>
                                          <p:attrName>style.visibility</p:attrName>
                                        </p:attrNameLst>
                                      </p:cBhvr>
                                      <p:to>
                                        <p:strVal val="visible"/>
                                      </p:to>
                                    </p:set>
                                    <p:anim calcmode="lin" valueType="num">
                                      <p:cBhvr additive="base">
                                        <p:cTn id="97" dur="1000"/>
                                        <p:tgtEl>
                                          <p:spTgt spid="32"/>
                                        </p:tgtEl>
                                        <p:attrNameLst>
                                          <p:attrName>ppt_y</p:attrName>
                                        </p:attrNameLst>
                                      </p:cBhvr>
                                      <p:tavLst>
                                        <p:tav tm="0">
                                          <p:val>
                                            <p:strVal val="#ppt_y-#ppt_h*1.125000"/>
                                          </p:val>
                                        </p:tav>
                                        <p:tav tm="100000">
                                          <p:val>
                                            <p:strVal val="#ppt_y"/>
                                          </p:val>
                                        </p:tav>
                                      </p:tavLst>
                                    </p:anim>
                                    <p:animEffect transition="in" filter="wipe(down)">
                                      <p:cBhvr>
                                        <p:cTn id="98" dur="1000"/>
                                        <p:tgtEl>
                                          <p:spTgt spid="32"/>
                                        </p:tgtEl>
                                      </p:cBhvr>
                                    </p:animEffect>
                                  </p:childTnLst>
                                </p:cTn>
                              </p:par>
                              <p:par>
                                <p:cTn id="99" presetID="12" presetClass="entr" presetSubtype="8"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anim calcmode="lin" valueType="num">
                                      <p:cBhvr additive="base">
                                        <p:cTn id="101" dur="1000"/>
                                        <p:tgtEl>
                                          <p:spTgt spid="51"/>
                                        </p:tgtEl>
                                        <p:attrNameLst>
                                          <p:attrName>ppt_x</p:attrName>
                                        </p:attrNameLst>
                                      </p:cBhvr>
                                      <p:tavLst>
                                        <p:tav tm="0">
                                          <p:val>
                                            <p:strVal val="#ppt_x-#ppt_w*1.125000"/>
                                          </p:val>
                                        </p:tav>
                                        <p:tav tm="100000">
                                          <p:val>
                                            <p:strVal val="#ppt_x"/>
                                          </p:val>
                                        </p:tav>
                                      </p:tavLst>
                                    </p:anim>
                                    <p:animEffect transition="in" filter="wipe(right)">
                                      <p:cBhvr>
                                        <p:cTn id="102" dur="1000"/>
                                        <p:tgtEl>
                                          <p:spTgt spid="51"/>
                                        </p:tgtEl>
                                      </p:cBhvr>
                                    </p:animEffect>
                                  </p:childTnLst>
                                </p:cTn>
                              </p:par>
                              <p:par>
                                <p:cTn id="103" presetID="12" presetClass="entr" presetSubtype="8" fill="hold" grpId="0" nodeType="withEffect">
                                  <p:stCondLst>
                                    <p:cond delay="0"/>
                                  </p:stCondLst>
                                  <p:childTnLst>
                                    <p:set>
                                      <p:cBhvr>
                                        <p:cTn id="104" dur="1" fill="hold">
                                          <p:stCondLst>
                                            <p:cond delay="0"/>
                                          </p:stCondLst>
                                        </p:cTn>
                                        <p:tgtEl>
                                          <p:spTgt spid="62"/>
                                        </p:tgtEl>
                                        <p:attrNameLst>
                                          <p:attrName>style.visibility</p:attrName>
                                        </p:attrNameLst>
                                      </p:cBhvr>
                                      <p:to>
                                        <p:strVal val="visible"/>
                                      </p:to>
                                    </p:set>
                                    <p:anim calcmode="lin" valueType="num">
                                      <p:cBhvr additive="base">
                                        <p:cTn id="105" dur="1000"/>
                                        <p:tgtEl>
                                          <p:spTgt spid="62"/>
                                        </p:tgtEl>
                                        <p:attrNameLst>
                                          <p:attrName>ppt_x</p:attrName>
                                        </p:attrNameLst>
                                      </p:cBhvr>
                                      <p:tavLst>
                                        <p:tav tm="0">
                                          <p:val>
                                            <p:strVal val="#ppt_x-#ppt_w*1.125000"/>
                                          </p:val>
                                        </p:tav>
                                        <p:tav tm="100000">
                                          <p:val>
                                            <p:strVal val="#ppt_x"/>
                                          </p:val>
                                        </p:tav>
                                      </p:tavLst>
                                    </p:anim>
                                    <p:animEffect transition="in" filter="wipe(right)">
                                      <p:cBhvr>
                                        <p:cTn id="106" dur="1000"/>
                                        <p:tgtEl>
                                          <p:spTgt spid="62"/>
                                        </p:tgtEl>
                                      </p:cBhvr>
                                    </p:animEffect>
                                  </p:childTnLst>
                                </p:cTn>
                              </p:par>
                              <p:par>
                                <p:cTn id="107" presetID="12" presetClass="entr" presetSubtype="8"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anim calcmode="lin" valueType="num">
                                      <p:cBhvr additive="base">
                                        <p:cTn id="109" dur="1000"/>
                                        <p:tgtEl>
                                          <p:spTgt spid="70"/>
                                        </p:tgtEl>
                                        <p:attrNameLst>
                                          <p:attrName>ppt_x</p:attrName>
                                        </p:attrNameLst>
                                      </p:cBhvr>
                                      <p:tavLst>
                                        <p:tav tm="0">
                                          <p:val>
                                            <p:strVal val="#ppt_x-#ppt_w*1.125000"/>
                                          </p:val>
                                        </p:tav>
                                        <p:tav tm="100000">
                                          <p:val>
                                            <p:strVal val="#ppt_x"/>
                                          </p:val>
                                        </p:tav>
                                      </p:tavLst>
                                    </p:anim>
                                    <p:animEffect transition="in" filter="wipe(right)">
                                      <p:cBhvr>
                                        <p:cTn id="110" dur="1000"/>
                                        <p:tgtEl>
                                          <p:spTgt spid="70"/>
                                        </p:tgtEl>
                                      </p:cBhvr>
                                    </p:animEffect>
                                  </p:childTnLst>
                                </p:cTn>
                              </p:par>
                              <p:par>
                                <p:cTn id="111" presetID="12" presetClass="entr" presetSubtype="8"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anim calcmode="lin" valueType="num">
                                      <p:cBhvr additive="base">
                                        <p:cTn id="113" dur="1000"/>
                                        <p:tgtEl>
                                          <p:spTgt spid="79"/>
                                        </p:tgtEl>
                                        <p:attrNameLst>
                                          <p:attrName>ppt_x</p:attrName>
                                        </p:attrNameLst>
                                      </p:cBhvr>
                                      <p:tavLst>
                                        <p:tav tm="0">
                                          <p:val>
                                            <p:strVal val="#ppt_x-#ppt_w*1.125000"/>
                                          </p:val>
                                        </p:tav>
                                        <p:tav tm="100000">
                                          <p:val>
                                            <p:strVal val="#ppt_x"/>
                                          </p:val>
                                        </p:tav>
                                      </p:tavLst>
                                    </p:anim>
                                    <p:animEffect transition="in" filter="wipe(right)">
                                      <p:cBhvr>
                                        <p:cTn id="114" dur="1000"/>
                                        <p:tgtEl>
                                          <p:spTgt spid="79"/>
                                        </p:tgtEl>
                                      </p:cBhvr>
                                    </p:animEffect>
                                  </p:childTnLst>
                                </p:cTn>
                              </p:par>
                              <p:par>
                                <p:cTn id="115" presetID="12" presetClass="entr" presetSubtype="8" fill="hold" grpId="0" nodeType="withEffect">
                                  <p:stCondLst>
                                    <p:cond delay="0"/>
                                  </p:stCondLst>
                                  <p:childTnLst>
                                    <p:set>
                                      <p:cBhvr>
                                        <p:cTn id="116" dur="1" fill="hold">
                                          <p:stCondLst>
                                            <p:cond delay="0"/>
                                          </p:stCondLst>
                                        </p:cTn>
                                        <p:tgtEl>
                                          <p:spTgt spid="88"/>
                                        </p:tgtEl>
                                        <p:attrNameLst>
                                          <p:attrName>style.visibility</p:attrName>
                                        </p:attrNameLst>
                                      </p:cBhvr>
                                      <p:to>
                                        <p:strVal val="visible"/>
                                      </p:to>
                                    </p:set>
                                    <p:anim calcmode="lin" valueType="num">
                                      <p:cBhvr additive="base">
                                        <p:cTn id="117" dur="1000"/>
                                        <p:tgtEl>
                                          <p:spTgt spid="88"/>
                                        </p:tgtEl>
                                        <p:attrNameLst>
                                          <p:attrName>ppt_x</p:attrName>
                                        </p:attrNameLst>
                                      </p:cBhvr>
                                      <p:tavLst>
                                        <p:tav tm="0">
                                          <p:val>
                                            <p:strVal val="#ppt_x-#ppt_w*1.125000"/>
                                          </p:val>
                                        </p:tav>
                                        <p:tav tm="100000">
                                          <p:val>
                                            <p:strVal val="#ppt_x"/>
                                          </p:val>
                                        </p:tav>
                                      </p:tavLst>
                                    </p:anim>
                                    <p:animEffect transition="in" filter="wipe(right)">
                                      <p:cBhvr>
                                        <p:cTn id="118" dur="1000"/>
                                        <p:tgtEl>
                                          <p:spTgt spid="88"/>
                                        </p:tgtEl>
                                      </p:cBhvr>
                                    </p:animEffect>
                                  </p:childTnLst>
                                </p:cTn>
                              </p:par>
                            </p:childTnLst>
                          </p:cTn>
                        </p:par>
                        <p:par>
                          <p:cTn id="119" fill="hold">
                            <p:stCondLst>
                              <p:cond delay="5000"/>
                            </p:stCondLst>
                            <p:childTnLst>
                              <p:par>
                                <p:cTn id="120" presetID="12" presetClass="entr" presetSubtype="1" fill="hold" nodeType="afterEffect">
                                  <p:stCondLst>
                                    <p:cond delay="0"/>
                                  </p:stCondLst>
                                  <p:childTnLst>
                                    <p:set>
                                      <p:cBhvr>
                                        <p:cTn id="121" dur="1" fill="hold">
                                          <p:stCondLst>
                                            <p:cond delay="0"/>
                                          </p:stCondLst>
                                        </p:cTn>
                                        <p:tgtEl>
                                          <p:spTgt spid="10"/>
                                        </p:tgtEl>
                                        <p:attrNameLst>
                                          <p:attrName>style.visibility</p:attrName>
                                        </p:attrNameLst>
                                      </p:cBhvr>
                                      <p:to>
                                        <p:strVal val="visible"/>
                                      </p:to>
                                    </p:set>
                                    <p:anim calcmode="lin" valueType="num">
                                      <p:cBhvr additive="base">
                                        <p:cTn id="122" dur="1000"/>
                                        <p:tgtEl>
                                          <p:spTgt spid="10"/>
                                        </p:tgtEl>
                                        <p:attrNameLst>
                                          <p:attrName>ppt_y</p:attrName>
                                        </p:attrNameLst>
                                      </p:cBhvr>
                                      <p:tavLst>
                                        <p:tav tm="0">
                                          <p:val>
                                            <p:strVal val="#ppt_y-#ppt_h*1.125000"/>
                                          </p:val>
                                        </p:tav>
                                        <p:tav tm="100000">
                                          <p:val>
                                            <p:strVal val="#ppt_y"/>
                                          </p:val>
                                        </p:tav>
                                      </p:tavLst>
                                    </p:anim>
                                    <p:animEffect transition="in" filter="wipe(down)">
                                      <p:cBhvr>
                                        <p:cTn id="123" dur="1000"/>
                                        <p:tgtEl>
                                          <p:spTgt spid="10"/>
                                        </p:tgtEl>
                                      </p:cBhvr>
                                    </p:animEffect>
                                  </p:childTnLst>
                                </p:cTn>
                              </p:par>
                              <p:par>
                                <p:cTn id="124" presetID="12" presetClass="entr" presetSubtype="1" fill="hold" nodeType="withEffect">
                                  <p:stCondLst>
                                    <p:cond delay="0"/>
                                  </p:stCondLst>
                                  <p:childTnLst>
                                    <p:set>
                                      <p:cBhvr>
                                        <p:cTn id="125" dur="1" fill="hold">
                                          <p:stCondLst>
                                            <p:cond delay="0"/>
                                          </p:stCondLst>
                                        </p:cTn>
                                        <p:tgtEl>
                                          <p:spTgt spid="58"/>
                                        </p:tgtEl>
                                        <p:attrNameLst>
                                          <p:attrName>style.visibility</p:attrName>
                                        </p:attrNameLst>
                                      </p:cBhvr>
                                      <p:to>
                                        <p:strVal val="visible"/>
                                      </p:to>
                                    </p:set>
                                    <p:anim calcmode="lin" valueType="num">
                                      <p:cBhvr additive="base">
                                        <p:cTn id="126" dur="1000"/>
                                        <p:tgtEl>
                                          <p:spTgt spid="58"/>
                                        </p:tgtEl>
                                        <p:attrNameLst>
                                          <p:attrName>ppt_y</p:attrName>
                                        </p:attrNameLst>
                                      </p:cBhvr>
                                      <p:tavLst>
                                        <p:tav tm="0">
                                          <p:val>
                                            <p:strVal val="#ppt_y-#ppt_h*1.125000"/>
                                          </p:val>
                                        </p:tav>
                                        <p:tav tm="100000">
                                          <p:val>
                                            <p:strVal val="#ppt_y"/>
                                          </p:val>
                                        </p:tav>
                                      </p:tavLst>
                                    </p:anim>
                                    <p:animEffect transition="in" filter="wipe(down)">
                                      <p:cBhvr>
                                        <p:cTn id="127" dur="1000"/>
                                        <p:tgtEl>
                                          <p:spTgt spid="58"/>
                                        </p:tgtEl>
                                      </p:cBhvr>
                                    </p:animEffect>
                                  </p:childTnLst>
                                </p:cTn>
                              </p:par>
                              <p:par>
                                <p:cTn id="128" presetID="12" presetClass="entr" presetSubtype="1" fill="hold" nodeType="withEffect">
                                  <p:stCondLst>
                                    <p:cond delay="0"/>
                                  </p:stCondLst>
                                  <p:childTnLst>
                                    <p:set>
                                      <p:cBhvr>
                                        <p:cTn id="129" dur="1" fill="hold">
                                          <p:stCondLst>
                                            <p:cond delay="0"/>
                                          </p:stCondLst>
                                        </p:cTn>
                                        <p:tgtEl>
                                          <p:spTgt spid="22"/>
                                        </p:tgtEl>
                                        <p:attrNameLst>
                                          <p:attrName>style.visibility</p:attrName>
                                        </p:attrNameLst>
                                      </p:cBhvr>
                                      <p:to>
                                        <p:strVal val="visible"/>
                                      </p:to>
                                    </p:set>
                                    <p:anim calcmode="lin" valueType="num">
                                      <p:cBhvr additive="base">
                                        <p:cTn id="130" dur="1000"/>
                                        <p:tgtEl>
                                          <p:spTgt spid="22"/>
                                        </p:tgtEl>
                                        <p:attrNameLst>
                                          <p:attrName>ppt_y</p:attrName>
                                        </p:attrNameLst>
                                      </p:cBhvr>
                                      <p:tavLst>
                                        <p:tav tm="0">
                                          <p:val>
                                            <p:strVal val="#ppt_y-#ppt_h*1.125000"/>
                                          </p:val>
                                        </p:tav>
                                        <p:tav tm="100000">
                                          <p:val>
                                            <p:strVal val="#ppt_y"/>
                                          </p:val>
                                        </p:tav>
                                      </p:tavLst>
                                    </p:anim>
                                    <p:animEffect transition="in" filter="wipe(down)">
                                      <p:cBhvr>
                                        <p:cTn id="131" dur="1000"/>
                                        <p:tgtEl>
                                          <p:spTgt spid="22"/>
                                        </p:tgtEl>
                                      </p:cBhvr>
                                    </p:animEffect>
                                  </p:childTnLst>
                                </p:cTn>
                              </p:par>
                              <p:par>
                                <p:cTn id="132" presetID="12" presetClass="entr" presetSubtype="1" fill="hold" nodeType="withEffect">
                                  <p:stCondLst>
                                    <p:cond delay="0"/>
                                  </p:stCondLst>
                                  <p:childTnLst>
                                    <p:set>
                                      <p:cBhvr>
                                        <p:cTn id="133" dur="1" fill="hold">
                                          <p:stCondLst>
                                            <p:cond delay="0"/>
                                          </p:stCondLst>
                                        </p:cTn>
                                        <p:tgtEl>
                                          <p:spTgt spid="38"/>
                                        </p:tgtEl>
                                        <p:attrNameLst>
                                          <p:attrName>style.visibility</p:attrName>
                                        </p:attrNameLst>
                                      </p:cBhvr>
                                      <p:to>
                                        <p:strVal val="visible"/>
                                      </p:to>
                                    </p:set>
                                    <p:anim calcmode="lin" valueType="num">
                                      <p:cBhvr additive="base">
                                        <p:cTn id="134" dur="1000"/>
                                        <p:tgtEl>
                                          <p:spTgt spid="38"/>
                                        </p:tgtEl>
                                        <p:attrNameLst>
                                          <p:attrName>ppt_y</p:attrName>
                                        </p:attrNameLst>
                                      </p:cBhvr>
                                      <p:tavLst>
                                        <p:tav tm="0">
                                          <p:val>
                                            <p:strVal val="#ppt_y-#ppt_h*1.125000"/>
                                          </p:val>
                                        </p:tav>
                                        <p:tav tm="100000">
                                          <p:val>
                                            <p:strVal val="#ppt_y"/>
                                          </p:val>
                                        </p:tav>
                                      </p:tavLst>
                                    </p:anim>
                                    <p:animEffect transition="in" filter="wipe(down)">
                                      <p:cBhvr>
                                        <p:cTn id="135" dur="1000"/>
                                        <p:tgtEl>
                                          <p:spTgt spid="38"/>
                                        </p:tgtEl>
                                      </p:cBhvr>
                                    </p:animEffect>
                                  </p:childTnLst>
                                </p:cTn>
                              </p:par>
                              <p:par>
                                <p:cTn id="136" presetID="12" presetClass="entr" presetSubtype="1" fill="hold" nodeType="withEffect">
                                  <p:stCondLst>
                                    <p:cond delay="0"/>
                                  </p:stCondLst>
                                  <p:childTnLst>
                                    <p:set>
                                      <p:cBhvr>
                                        <p:cTn id="137" dur="1" fill="hold">
                                          <p:stCondLst>
                                            <p:cond delay="0"/>
                                          </p:stCondLst>
                                        </p:cTn>
                                        <p:tgtEl>
                                          <p:spTgt spid="31"/>
                                        </p:tgtEl>
                                        <p:attrNameLst>
                                          <p:attrName>style.visibility</p:attrName>
                                        </p:attrNameLst>
                                      </p:cBhvr>
                                      <p:to>
                                        <p:strVal val="visible"/>
                                      </p:to>
                                    </p:set>
                                    <p:anim calcmode="lin" valueType="num">
                                      <p:cBhvr additive="base">
                                        <p:cTn id="138" dur="1000"/>
                                        <p:tgtEl>
                                          <p:spTgt spid="31"/>
                                        </p:tgtEl>
                                        <p:attrNameLst>
                                          <p:attrName>ppt_y</p:attrName>
                                        </p:attrNameLst>
                                      </p:cBhvr>
                                      <p:tavLst>
                                        <p:tav tm="0">
                                          <p:val>
                                            <p:strVal val="#ppt_y-#ppt_h*1.125000"/>
                                          </p:val>
                                        </p:tav>
                                        <p:tav tm="100000">
                                          <p:val>
                                            <p:strVal val="#ppt_y"/>
                                          </p:val>
                                        </p:tav>
                                      </p:tavLst>
                                    </p:anim>
                                    <p:animEffect transition="in" filter="wipe(down)">
                                      <p:cBhvr>
                                        <p:cTn id="139" dur="1000"/>
                                        <p:tgtEl>
                                          <p:spTgt spid="31"/>
                                        </p:tgtEl>
                                      </p:cBhvr>
                                    </p:animEffect>
                                  </p:childTnLst>
                                </p:cTn>
                              </p:par>
                              <p:par>
                                <p:cTn id="140" presetID="12" presetClass="entr" presetSubtype="8" fill="hold" grpId="0" nodeType="withEffect">
                                  <p:stCondLst>
                                    <p:cond delay="0"/>
                                  </p:stCondLst>
                                  <p:childTnLst>
                                    <p:set>
                                      <p:cBhvr>
                                        <p:cTn id="141" dur="1" fill="hold">
                                          <p:stCondLst>
                                            <p:cond delay="0"/>
                                          </p:stCondLst>
                                        </p:cTn>
                                        <p:tgtEl>
                                          <p:spTgt spid="52"/>
                                        </p:tgtEl>
                                        <p:attrNameLst>
                                          <p:attrName>style.visibility</p:attrName>
                                        </p:attrNameLst>
                                      </p:cBhvr>
                                      <p:to>
                                        <p:strVal val="visible"/>
                                      </p:to>
                                    </p:set>
                                    <p:anim calcmode="lin" valueType="num">
                                      <p:cBhvr additive="base">
                                        <p:cTn id="142" dur="1000"/>
                                        <p:tgtEl>
                                          <p:spTgt spid="52"/>
                                        </p:tgtEl>
                                        <p:attrNameLst>
                                          <p:attrName>ppt_x</p:attrName>
                                        </p:attrNameLst>
                                      </p:cBhvr>
                                      <p:tavLst>
                                        <p:tav tm="0">
                                          <p:val>
                                            <p:strVal val="#ppt_x-#ppt_w*1.125000"/>
                                          </p:val>
                                        </p:tav>
                                        <p:tav tm="100000">
                                          <p:val>
                                            <p:strVal val="#ppt_x"/>
                                          </p:val>
                                        </p:tav>
                                      </p:tavLst>
                                    </p:anim>
                                    <p:animEffect transition="in" filter="wipe(right)">
                                      <p:cBhvr>
                                        <p:cTn id="143" dur="1000"/>
                                        <p:tgtEl>
                                          <p:spTgt spid="52"/>
                                        </p:tgtEl>
                                      </p:cBhvr>
                                    </p:animEffect>
                                  </p:childTnLst>
                                </p:cTn>
                              </p:par>
                              <p:par>
                                <p:cTn id="144" presetID="12" presetClass="entr" presetSubtype="8" fill="hold" grpId="0" nodeType="withEffect">
                                  <p:stCondLst>
                                    <p:cond delay="0"/>
                                  </p:stCondLst>
                                  <p:childTnLst>
                                    <p:set>
                                      <p:cBhvr>
                                        <p:cTn id="145" dur="1" fill="hold">
                                          <p:stCondLst>
                                            <p:cond delay="0"/>
                                          </p:stCondLst>
                                        </p:cTn>
                                        <p:tgtEl>
                                          <p:spTgt spid="63"/>
                                        </p:tgtEl>
                                        <p:attrNameLst>
                                          <p:attrName>style.visibility</p:attrName>
                                        </p:attrNameLst>
                                      </p:cBhvr>
                                      <p:to>
                                        <p:strVal val="visible"/>
                                      </p:to>
                                    </p:set>
                                    <p:anim calcmode="lin" valueType="num">
                                      <p:cBhvr additive="base">
                                        <p:cTn id="146" dur="1000"/>
                                        <p:tgtEl>
                                          <p:spTgt spid="63"/>
                                        </p:tgtEl>
                                        <p:attrNameLst>
                                          <p:attrName>ppt_x</p:attrName>
                                        </p:attrNameLst>
                                      </p:cBhvr>
                                      <p:tavLst>
                                        <p:tav tm="0">
                                          <p:val>
                                            <p:strVal val="#ppt_x-#ppt_w*1.125000"/>
                                          </p:val>
                                        </p:tav>
                                        <p:tav tm="100000">
                                          <p:val>
                                            <p:strVal val="#ppt_x"/>
                                          </p:val>
                                        </p:tav>
                                      </p:tavLst>
                                    </p:anim>
                                    <p:animEffect transition="in" filter="wipe(right)">
                                      <p:cBhvr>
                                        <p:cTn id="147" dur="1000"/>
                                        <p:tgtEl>
                                          <p:spTgt spid="63"/>
                                        </p:tgtEl>
                                      </p:cBhvr>
                                    </p:animEffect>
                                  </p:childTnLst>
                                </p:cTn>
                              </p:par>
                              <p:par>
                                <p:cTn id="148" presetID="12" presetClass="entr" presetSubtype="8" fill="hold" grpId="0" nodeType="withEffect">
                                  <p:stCondLst>
                                    <p:cond delay="0"/>
                                  </p:stCondLst>
                                  <p:childTnLst>
                                    <p:set>
                                      <p:cBhvr>
                                        <p:cTn id="149" dur="1" fill="hold">
                                          <p:stCondLst>
                                            <p:cond delay="0"/>
                                          </p:stCondLst>
                                        </p:cTn>
                                        <p:tgtEl>
                                          <p:spTgt spid="71"/>
                                        </p:tgtEl>
                                        <p:attrNameLst>
                                          <p:attrName>style.visibility</p:attrName>
                                        </p:attrNameLst>
                                      </p:cBhvr>
                                      <p:to>
                                        <p:strVal val="visible"/>
                                      </p:to>
                                    </p:set>
                                    <p:anim calcmode="lin" valueType="num">
                                      <p:cBhvr additive="base">
                                        <p:cTn id="150" dur="1000"/>
                                        <p:tgtEl>
                                          <p:spTgt spid="71"/>
                                        </p:tgtEl>
                                        <p:attrNameLst>
                                          <p:attrName>ppt_x</p:attrName>
                                        </p:attrNameLst>
                                      </p:cBhvr>
                                      <p:tavLst>
                                        <p:tav tm="0">
                                          <p:val>
                                            <p:strVal val="#ppt_x-#ppt_w*1.125000"/>
                                          </p:val>
                                        </p:tav>
                                        <p:tav tm="100000">
                                          <p:val>
                                            <p:strVal val="#ppt_x"/>
                                          </p:val>
                                        </p:tav>
                                      </p:tavLst>
                                    </p:anim>
                                    <p:animEffect transition="in" filter="wipe(right)">
                                      <p:cBhvr>
                                        <p:cTn id="151" dur="1000"/>
                                        <p:tgtEl>
                                          <p:spTgt spid="71"/>
                                        </p:tgtEl>
                                      </p:cBhvr>
                                    </p:animEffect>
                                  </p:childTnLst>
                                </p:cTn>
                              </p:par>
                              <p:par>
                                <p:cTn id="152" presetID="12" presetClass="entr" presetSubtype="8" fill="hold" grpId="0" nodeType="withEffect">
                                  <p:stCondLst>
                                    <p:cond delay="0"/>
                                  </p:stCondLst>
                                  <p:childTnLst>
                                    <p:set>
                                      <p:cBhvr>
                                        <p:cTn id="153" dur="1" fill="hold">
                                          <p:stCondLst>
                                            <p:cond delay="0"/>
                                          </p:stCondLst>
                                        </p:cTn>
                                        <p:tgtEl>
                                          <p:spTgt spid="80"/>
                                        </p:tgtEl>
                                        <p:attrNameLst>
                                          <p:attrName>style.visibility</p:attrName>
                                        </p:attrNameLst>
                                      </p:cBhvr>
                                      <p:to>
                                        <p:strVal val="visible"/>
                                      </p:to>
                                    </p:set>
                                    <p:anim calcmode="lin" valueType="num">
                                      <p:cBhvr additive="base">
                                        <p:cTn id="154" dur="1000"/>
                                        <p:tgtEl>
                                          <p:spTgt spid="80"/>
                                        </p:tgtEl>
                                        <p:attrNameLst>
                                          <p:attrName>ppt_x</p:attrName>
                                        </p:attrNameLst>
                                      </p:cBhvr>
                                      <p:tavLst>
                                        <p:tav tm="0">
                                          <p:val>
                                            <p:strVal val="#ppt_x-#ppt_w*1.125000"/>
                                          </p:val>
                                        </p:tav>
                                        <p:tav tm="100000">
                                          <p:val>
                                            <p:strVal val="#ppt_x"/>
                                          </p:val>
                                        </p:tav>
                                      </p:tavLst>
                                    </p:anim>
                                    <p:animEffect transition="in" filter="wipe(right)">
                                      <p:cBhvr>
                                        <p:cTn id="155" dur="1000"/>
                                        <p:tgtEl>
                                          <p:spTgt spid="80"/>
                                        </p:tgtEl>
                                      </p:cBhvr>
                                    </p:animEffect>
                                  </p:childTnLst>
                                </p:cTn>
                              </p:par>
                              <p:par>
                                <p:cTn id="156" presetID="12" presetClass="entr" presetSubtype="8" fill="hold" grpId="0" nodeType="withEffect">
                                  <p:stCondLst>
                                    <p:cond delay="0"/>
                                  </p:stCondLst>
                                  <p:childTnLst>
                                    <p:set>
                                      <p:cBhvr>
                                        <p:cTn id="157" dur="1" fill="hold">
                                          <p:stCondLst>
                                            <p:cond delay="0"/>
                                          </p:stCondLst>
                                        </p:cTn>
                                        <p:tgtEl>
                                          <p:spTgt spid="89"/>
                                        </p:tgtEl>
                                        <p:attrNameLst>
                                          <p:attrName>style.visibility</p:attrName>
                                        </p:attrNameLst>
                                      </p:cBhvr>
                                      <p:to>
                                        <p:strVal val="visible"/>
                                      </p:to>
                                    </p:set>
                                    <p:anim calcmode="lin" valueType="num">
                                      <p:cBhvr additive="base">
                                        <p:cTn id="158" dur="1000"/>
                                        <p:tgtEl>
                                          <p:spTgt spid="89"/>
                                        </p:tgtEl>
                                        <p:attrNameLst>
                                          <p:attrName>ppt_x</p:attrName>
                                        </p:attrNameLst>
                                      </p:cBhvr>
                                      <p:tavLst>
                                        <p:tav tm="0">
                                          <p:val>
                                            <p:strVal val="#ppt_x-#ppt_w*1.125000"/>
                                          </p:val>
                                        </p:tav>
                                        <p:tav tm="100000">
                                          <p:val>
                                            <p:strVal val="#ppt_x"/>
                                          </p:val>
                                        </p:tav>
                                      </p:tavLst>
                                    </p:anim>
                                    <p:animEffect transition="in" filter="wipe(right)">
                                      <p:cBhvr>
                                        <p:cTn id="159" dur="1000"/>
                                        <p:tgtEl>
                                          <p:spTgt spid="89"/>
                                        </p:tgtEl>
                                      </p:cBhvr>
                                    </p:animEffect>
                                  </p:childTnLst>
                                </p:cTn>
                              </p:par>
                            </p:childTnLst>
                          </p:cTn>
                        </p:par>
                        <p:par>
                          <p:cTn id="160" fill="hold">
                            <p:stCondLst>
                              <p:cond delay="6000"/>
                            </p:stCondLst>
                            <p:childTnLst>
                              <p:par>
                                <p:cTn id="161" presetID="12" presetClass="entr" presetSubtype="1" fill="hold" nodeType="afterEffect">
                                  <p:stCondLst>
                                    <p:cond delay="0"/>
                                  </p:stCondLst>
                                  <p:childTnLst>
                                    <p:set>
                                      <p:cBhvr>
                                        <p:cTn id="162" dur="1" fill="hold">
                                          <p:stCondLst>
                                            <p:cond delay="0"/>
                                          </p:stCondLst>
                                        </p:cTn>
                                        <p:tgtEl>
                                          <p:spTgt spid="9"/>
                                        </p:tgtEl>
                                        <p:attrNameLst>
                                          <p:attrName>style.visibility</p:attrName>
                                        </p:attrNameLst>
                                      </p:cBhvr>
                                      <p:to>
                                        <p:strVal val="visible"/>
                                      </p:to>
                                    </p:set>
                                    <p:anim calcmode="lin" valueType="num">
                                      <p:cBhvr additive="base">
                                        <p:cTn id="163" dur="1000"/>
                                        <p:tgtEl>
                                          <p:spTgt spid="9"/>
                                        </p:tgtEl>
                                        <p:attrNameLst>
                                          <p:attrName>ppt_y</p:attrName>
                                        </p:attrNameLst>
                                      </p:cBhvr>
                                      <p:tavLst>
                                        <p:tav tm="0">
                                          <p:val>
                                            <p:strVal val="#ppt_y-#ppt_h*1.125000"/>
                                          </p:val>
                                        </p:tav>
                                        <p:tav tm="100000">
                                          <p:val>
                                            <p:strVal val="#ppt_y"/>
                                          </p:val>
                                        </p:tav>
                                      </p:tavLst>
                                    </p:anim>
                                    <p:animEffect transition="in" filter="wipe(down)">
                                      <p:cBhvr>
                                        <p:cTn id="164" dur="1000"/>
                                        <p:tgtEl>
                                          <p:spTgt spid="9"/>
                                        </p:tgtEl>
                                      </p:cBhvr>
                                    </p:animEffect>
                                  </p:childTnLst>
                                </p:cTn>
                              </p:par>
                              <p:par>
                                <p:cTn id="165" presetID="12" presetClass="entr" presetSubtype="1" fill="hold" nodeType="withEffect">
                                  <p:stCondLst>
                                    <p:cond delay="0"/>
                                  </p:stCondLst>
                                  <p:childTnLst>
                                    <p:set>
                                      <p:cBhvr>
                                        <p:cTn id="166" dur="1" fill="hold">
                                          <p:stCondLst>
                                            <p:cond delay="0"/>
                                          </p:stCondLst>
                                        </p:cTn>
                                        <p:tgtEl>
                                          <p:spTgt spid="57"/>
                                        </p:tgtEl>
                                        <p:attrNameLst>
                                          <p:attrName>style.visibility</p:attrName>
                                        </p:attrNameLst>
                                      </p:cBhvr>
                                      <p:to>
                                        <p:strVal val="visible"/>
                                      </p:to>
                                    </p:set>
                                    <p:anim calcmode="lin" valueType="num">
                                      <p:cBhvr additive="base">
                                        <p:cTn id="167" dur="1000"/>
                                        <p:tgtEl>
                                          <p:spTgt spid="57"/>
                                        </p:tgtEl>
                                        <p:attrNameLst>
                                          <p:attrName>ppt_y</p:attrName>
                                        </p:attrNameLst>
                                      </p:cBhvr>
                                      <p:tavLst>
                                        <p:tav tm="0">
                                          <p:val>
                                            <p:strVal val="#ppt_y-#ppt_h*1.125000"/>
                                          </p:val>
                                        </p:tav>
                                        <p:tav tm="100000">
                                          <p:val>
                                            <p:strVal val="#ppt_y"/>
                                          </p:val>
                                        </p:tav>
                                      </p:tavLst>
                                    </p:anim>
                                    <p:animEffect transition="in" filter="wipe(down)">
                                      <p:cBhvr>
                                        <p:cTn id="168" dur="1000"/>
                                        <p:tgtEl>
                                          <p:spTgt spid="57"/>
                                        </p:tgtEl>
                                      </p:cBhvr>
                                    </p:animEffect>
                                  </p:childTnLst>
                                </p:cTn>
                              </p:par>
                              <p:par>
                                <p:cTn id="169" presetID="12" presetClass="entr" presetSubtype="1" fill="hold" nodeType="withEffect">
                                  <p:stCondLst>
                                    <p:cond delay="0"/>
                                  </p:stCondLst>
                                  <p:childTnLst>
                                    <p:set>
                                      <p:cBhvr>
                                        <p:cTn id="170" dur="1" fill="hold">
                                          <p:stCondLst>
                                            <p:cond delay="0"/>
                                          </p:stCondLst>
                                        </p:cTn>
                                        <p:tgtEl>
                                          <p:spTgt spid="21"/>
                                        </p:tgtEl>
                                        <p:attrNameLst>
                                          <p:attrName>style.visibility</p:attrName>
                                        </p:attrNameLst>
                                      </p:cBhvr>
                                      <p:to>
                                        <p:strVal val="visible"/>
                                      </p:to>
                                    </p:set>
                                    <p:anim calcmode="lin" valueType="num">
                                      <p:cBhvr additive="base">
                                        <p:cTn id="171" dur="1000"/>
                                        <p:tgtEl>
                                          <p:spTgt spid="21"/>
                                        </p:tgtEl>
                                        <p:attrNameLst>
                                          <p:attrName>ppt_y</p:attrName>
                                        </p:attrNameLst>
                                      </p:cBhvr>
                                      <p:tavLst>
                                        <p:tav tm="0">
                                          <p:val>
                                            <p:strVal val="#ppt_y-#ppt_h*1.125000"/>
                                          </p:val>
                                        </p:tav>
                                        <p:tav tm="100000">
                                          <p:val>
                                            <p:strVal val="#ppt_y"/>
                                          </p:val>
                                        </p:tav>
                                      </p:tavLst>
                                    </p:anim>
                                    <p:animEffect transition="in" filter="wipe(down)">
                                      <p:cBhvr>
                                        <p:cTn id="172" dur="1000"/>
                                        <p:tgtEl>
                                          <p:spTgt spid="21"/>
                                        </p:tgtEl>
                                      </p:cBhvr>
                                    </p:animEffect>
                                  </p:childTnLst>
                                </p:cTn>
                              </p:par>
                              <p:par>
                                <p:cTn id="173" presetID="12" presetClass="entr" presetSubtype="1" fill="hold" nodeType="withEffect">
                                  <p:stCondLst>
                                    <p:cond delay="0"/>
                                  </p:stCondLst>
                                  <p:childTnLst>
                                    <p:set>
                                      <p:cBhvr>
                                        <p:cTn id="174" dur="1" fill="hold">
                                          <p:stCondLst>
                                            <p:cond delay="0"/>
                                          </p:stCondLst>
                                        </p:cTn>
                                        <p:tgtEl>
                                          <p:spTgt spid="37"/>
                                        </p:tgtEl>
                                        <p:attrNameLst>
                                          <p:attrName>style.visibility</p:attrName>
                                        </p:attrNameLst>
                                      </p:cBhvr>
                                      <p:to>
                                        <p:strVal val="visible"/>
                                      </p:to>
                                    </p:set>
                                    <p:anim calcmode="lin" valueType="num">
                                      <p:cBhvr additive="base">
                                        <p:cTn id="175" dur="1000"/>
                                        <p:tgtEl>
                                          <p:spTgt spid="37"/>
                                        </p:tgtEl>
                                        <p:attrNameLst>
                                          <p:attrName>ppt_y</p:attrName>
                                        </p:attrNameLst>
                                      </p:cBhvr>
                                      <p:tavLst>
                                        <p:tav tm="0">
                                          <p:val>
                                            <p:strVal val="#ppt_y-#ppt_h*1.125000"/>
                                          </p:val>
                                        </p:tav>
                                        <p:tav tm="100000">
                                          <p:val>
                                            <p:strVal val="#ppt_y"/>
                                          </p:val>
                                        </p:tav>
                                      </p:tavLst>
                                    </p:anim>
                                    <p:animEffect transition="in" filter="wipe(down)">
                                      <p:cBhvr>
                                        <p:cTn id="176" dur="1000"/>
                                        <p:tgtEl>
                                          <p:spTgt spid="37"/>
                                        </p:tgtEl>
                                      </p:cBhvr>
                                    </p:animEffect>
                                  </p:childTnLst>
                                </p:cTn>
                              </p:par>
                              <p:par>
                                <p:cTn id="177" presetID="12" presetClass="entr" presetSubtype="1" fill="hold" nodeType="withEffect">
                                  <p:stCondLst>
                                    <p:cond delay="0"/>
                                  </p:stCondLst>
                                  <p:childTnLst>
                                    <p:set>
                                      <p:cBhvr>
                                        <p:cTn id="178" dur="1" fill="hold">
                                          <p:stCondLst>
                                            <p:cond delay="0"/>
                                          </p:stCondLst>
                                        </p:cTn>
                                        <p:tgtEl>
                                          <p:spTgt spid="30"/>
                                        </p:tgtEl>
                                        <p:attrNameLst>
                                          <p:attrName>style.visibility</p:attrName>
                                        </p:attrNameLst>
                                      </p:cBhvr>
                                      <p:to>
                                        <p:strVal val="visible"/>
                                      </p:to>
                                    </p:set>
                                    <p:anim calcmode="lin" valueType="num">
                                      <p:cBhvr additive="base">
                                        <p:cTn id="179" dur="1000"/>
                                        <p:tgtEl>
                                          <p:spTgt spid="30"/>
                                        </p:tgtEl>
                                        <p:attrNameLst>
                                          <p:attrName>ppt_y</p:attrName>
                                        </p:attrNameLst>
                                      </p:cBhvr>
                                      <p:tavLst>
                                        <p:tav tm="0">
                                          <p:val>
                                            <p:strVal val="#ppt_y-#ppt_h*1.125000"/>
                                          </p:val>
                                        </p:tav>
                                        <p:tav tm="100000">
                                          <p:val>
                                            <p:strVal val="#ppt_y"/>
                                          </p:val>
                                        </p:tav>
                                      </p:tavLst>
                                    </p:anim>
                                    <p:animEffect transition="in" filter="wipe(down)">
                                      <p:cBhvr>
                                        <p:cTn id="180" dur="1000"/>
                                        <p:tgtEl>
                                          <p:spTgt spid="30"/>
                                        </p:tgtEl>
                                      </p:cBhvr>
                                    </p:animEffect>
                                  </p:childTnLst>
                                </p:cTn>
                              </p:par>
                              <p:par>
                                <p:cTn id="181" presetID="12" presetClass="entr" presetSubtype="8" fill="hold" grpId="0" nodeType="withEffect">
                                  <p:stCondLst>
                                    <p:cond delay="0"/>
                                  </p:stCondLst>
                                  <p:childTnLst>
                                    <p:set>
                                      <p:cBhvr>
                                        <p:cTn id="182" dur="1" fill="hold">
                                          <p:stCondLst>
                                            <p:cond delay="0"/>
                                          </p:stCondLst>
                                        </p:cTn>
                                        <p:tgtEl>
                                          <p:spTgt spid="53"/>
                                        </p:tgtEl>
                                        <p:attrNameLst>
                                          <p:attrName>style.visibility</p:attrName>
                                        </p:attrNameLst>
                                      </p:cBhvr>
                                      <p:to>
                                        <p:strVal val="visible"/>
                                      </p:to>
                                    </p:set>
                                    <p:anim calcmode="lin" valueType="num">
                                      <p:cBhvr additive="base">
                                        <p:cTn id="183" dur="1000"/>
                                        <p:tgtEl>
                                          <p:spTgt spid="53"/>
                                        </p:tgtEl>
                                        <p:attrNameLst>
                                          <p:attrName>ppt_x</p:attrName>
                                        </p:attrNameLst>
                                      </p:cBhvr>
                                      <p:tavLst>
                                        <p:tav tm="0">
                                          <p:val>
                                            <p:strVal val="#ppt_x-#ppt_w*1.125000"/>
                                          </p:val>
                                        </p:tav>
                                        <p:tav tm="100000">
                                          <p:val>
                                            <p:strVal val="#ppt_x"/>
                                          </p:val>
                                        </p:tav>
                                      </p:tavLst>
                                    </p:anim>
                                    <p:animEffect transition="in" filter="wipe(right)">
                                      <p:cBhvr>
                                        <p:cTn id="184" dur="1000"/>
                                        <p:tgtEl>
                                          <p:spTgt spid="53"/>
                                        </p:tgtEl>
                                      </p:cBhvr>
                                    </p:animEffect>
                                  </p:childTnLst>
                                </p:cTn>
                              </p:par>
                              <p:par>
                                <p:cTn id="185" presetID="12" presetClass="entr" presetSubtype="8" fill="hold" grpId="0" nodeType="withEffect">
                                  <p:stCondLst>
                                    <p:cond delay="0"/>
                                  </p:stCondLst>
                                  <p:childTnLst>
                                    <p:set>
                                      <p:cBhvr>
                                        <p:cTn id="186" dur="1" fill="hold">
                                          <p:stCondLst>
                                            <p:cond delay="0"/>
                                          </p:stCondLst>
                                        </p:cTn>
                                        <p:tgtEl>
                                          <p:spTgt spid="64"/>
                                        </p:tgtEl>
                                        <p:attrNameLst>
                                          <p:attrName>style.visibility</p:attrName>
                                        </p:attrNameLst>
                                      </p:cBhvr>
                                      <p:to>
                                        <p:strVal val="visible"/>
                                      </p:to>
                                    </p:set>
                                    <p:anim calcmode="lin" valueType="num">
                                      <p:cBhvr additive="base">
                                        <p:cTn id="187" dur="1000"/>
                                        <p:tgtEl>
                                          <p:spTgt spid="64"/>
                                        </p:tgtEl>
                                        <p:attrNameLst>
                                          <p:attrName>ppt_x</p:attrName>
                                        </p:attrNameLst>
                                      </p:cBhvr>
                                      <p:tavLst>
                                        <p:tav tm="0">
                                          <p:val>
                                            <p:strVal val="#ppt_x-#ppt_w*1.125000"/>
                                          </p:val>
                                        </p:tav>
                                        <p:tav tm="100000">
                                          <p:val>
                                            <p:strVal val="#ppt_x"/>
                                          </p:val>
                                        </p:tav>
                                      </p:tavLst>
                                    </p:anim>
                                    <p:animEffect transition="in" filter="wipe(right)">
                                      <p:cBhvr>
                                        <p:cTn id="188" dur="1000"/>
                                        <p:tgtEl>
                                          <p:spTgt spid="64"/>
                                        </p:tgtEl>
                                      </p:cBhvr>
                                    </p:animEffect>
                                  </p:childTnLst>
                                </p:cTn>
                              </p:par>
                              <p:par>
                                <p:cTn id="189" presetID="12" presetClass="entr" presetSubtype="8" fill="hold" grpId="0" nodeType="withEffect">
                                  <p:stCondLst>
                                    <p:cond delay="0"/>
                                  </p:stCondLst>
                                  <p:childTnLst>
                                    <p:set>
                                      <p:cBhvr>
                                        <p:cTn id="190" dur="1" fill="hold">
                                          <p:stCondLst>
                                            <p:cond delay="0"/>
                                          </p:stCondLst>
                                        </p:cTn>
                                        <p:tgtEl>
                                          <p:spTgt spid="72"/>
                                        </p:tgtEl>
                                        <p:attrNameLst>
                                          <p:attrName>style.visibility</p:attrName>
                                        </p:attrNameLst>
                                      </p:cBhvr>
                                      <p:to>
                                        <p:strVal val="visible"/>
                                      </p:to>
                                    </p:set>
                                    <p:anim calcmode="lin" valueType="num">
                                      <p:cBhvr additive="base">
                                        <p:cTn id="191" dur="1000"/>
                                        <p:tgtEl>
                                          <p:spTgt spid="72"/>
                                        </p:tgtEl>
                                        <p:attrNameLst>
                                          <p:attrName>ppt_x</p:attrName>
                                        </p:attrNameLst>
                                      </p:cBhvr>
                                      <p:tavLst>
                                        <p:tav tm="0">
                                          <p:val>
                                            <p:strVal val="#ppt_x-#ppt_w*1.125000"/>
                                          </p:val>
                                        </p:tav>
                                        <p:tav tm="100000">
                                          <p:val>
                                            <p:strVal val="#ppt_x"/>
                                          </p:val>
                                        </p:tav>
                                      </p:tavLst>
                                    </p:anim>
                                    <p:animEffect transition="in" filter="wipe(right)">
                                      <p:cBhvr>
                                        <p:cTn id="192" dur="1000"/>
                                        <p:tgtEl>
                                          <p:spTgt spid="72"/>
                                        </p:tgtEl>
                                      </p:cBhvr>
                                    </p:animEffect>
                                  </p:childTnLst>
                                </p:cTn>
                              </p:par>
                              <p:par>
                                <p:cTn id="193" presetID="12" presetClass="entr" presetSubtype="8" fill="hold" grpId="0" nodeType="withEffect">
                                  <p:stCondLst>
                                    <p:cond delay="0"/>
                                  </p:stCondLst>
                                  <p:childTnLst>
                                    <p:set>
                                      <p:cBhvr>
                                        <p:cTn id="194" dur="1" fill="hold">
                                          <p:stCondLst>
                                            <p:cond delay="0"/>
                                          </p:stCondLst>
                                        </p:cTn>
                                        <p:tgtEl>
                                          <p:spTgt spid="81"/>
                                        </p:tgtEl>
                                        <p:attrNameLst>
                                          <p:attrName>style.visibility</p:attrName>
                                        </p:attrNameLst>
                                      </p:cBhvr>
                                      <p:to>
                                        <p:strVal val="visible"/>
                                      </p:to>
                                    </p:set>
                                    <p:anim calcmode="lin" valueType="num">
                                      <p:cBhvr additive="base">
                                        <p:cTn id="195" dur="1000"/>
                                        <p:tgtEl>
                                          <p:spTgt spid="81"/>
                                        </p:tgtEl>
                                        <p:attrNameLst>
                                          <p:attrName>ppt_x</p:attrName>
                                        </p:attrNameLst>
                                      </p:cBhvr>
                                      <p:tavLst>
                                        <p:tav tm="0">
                                          <p:val>
                                            <p:strVal val="#ppt_x-#ppt_w*1.125000"/>
                                          </p:val>
                                        </p:tav>
                                        <p:tav tm="100000">
                                          <p:val>
                                            <p:strVal val="#ppt_x"/>
                                          </p:val>
                                        </p:tav>
                                      </p:tavLst>
                                    </p:anim>
                                    <p:animEffect transition="in" filter="wipe(right)">
                                      <p:cBhvr>
                                        <p:cTn id="196" dur="1000"/>
                                        <p:tgtEl>
                                          <p:spTgt spid="81"/>
                                        </p:tgtEl>
                                      </p:cBhvr>
                                    </p:animEffect>
                                  </p:childTnLst>
                                </p:cTn>
                              </p:par>
                              <p:par>
                                <p:cTn id="197" presetID="12" presetClass="entr" presetSubtype="8" fill="hold" grpId="0" nodeType="withEffect">
                                  <p:stCondLst>
                                    <p:cond delay="0"/>
                                  </p:stCondLst>
                                  <p:childTnLst>
                                    <p:set>
                                      <p:cBhvr>
                                        <p:cTn id="198" dur="1" fill="hold">
                                          <p:stCondLst>
                                            <p:cond delay="0"/>
                                          </p:stCondLst>
                                        </p:cTn>
                                        <p:tgtEl>
                                          <p:spTgt spid="90"/>
                                        </p:tgtEl>
                                        <p:attrNameLst>
                                          <p:attrName>style.visibility</p:attrName>
                                        </p:attrNameLst>
                                      </p:cBhvr>
                                      <p:to>
                                        <p:strVal val="visible"/>
                                      </p:to>
                                    </p:set>
                                    <p:anim calcmode="lin" valueType="num">
                                      <p:cBhvr additive="base">
                                        <p:cTn id="199" dur="1000"/>
                                        <p:tgtEl>
                                          <p:spTgt spid="90"/>
                                        </p:tgtEl>
                                        <p:attrNameLst>
                                          <p:attrName>ppt_x</p:attrName>
                                        </p:attrNameLst>
                                      </p:cBhvr>
                                      <p:tavLst>
                                        <p:tav tm="0">
                                          <p:val>
                                            <p:strVal val="#ppt_x-#ppt_w*1.125000"/>
                                          </p:val>
                                        </p:tav>
                                        <p:tav tm="100000">
                                          <p:val>
                                            <p:strVal val="#ppt_x"/>
                                          </p:val>
                                        </p:tav>
                                      </p:tavLst>
                                    </p:anim>
                                    <p:animEffect transition="in" filter="wipe(right)">
                                      <p:cBhvr>
                                        <p:cTn id="200" dur="1000"/>
                                        <p:tgtEl>
                                          <p:spTgt spid="90"/>
                                        </p:tgtEl>
                                      </p:cBhvr>
                                    </p:animEffect>
                                  </p:childTnLst>
                                </p:cTn>
                              </p:par>
                            </p:childTnLst>
                          </p:cTn>
                        </p:par>
                        <p:par>
                          <p:cTn id="201" fill="hold">
                            <p:stCondLst>
                              <p:cond delay="7000"/>
                            </p:stCondLst>
                            <p:childTnLst>
                              <p:par>
                                <p:cTn id="202" presetID="12" presetClass="entr" presetSubtype="1" fill="hold" nodeType="afterEffect">
                                  <p:stCondLst>
                                    <p:cond delay="0"/>
                                  </p:stCondLst>
                                  <p:childTnLst>
                                    <p:set>
                                      <p:cBhvr>
                                        <p:cTn id="203" dur="1" fill="hold">
                                          <p:stCondLst>
                                            <p:cond delay="0"/>
                                          </p:stCondLst>
                                        </p:cTn>
                                        <p:tgtEl>
                                          <p:spTgt spid="8"/>
                                        </p:tgtEl>
                                        <p:attrNameLst>
                                          <p:attrName>style.visibility</p:attrName>
                                        </p:attrNameLst>
                                      </p:cBhvr>
                                      <p:to>
                                        <p:strVal val="visible"/>
                                      </p:to>
                                    </p:set>
                                    <p:anim calcmode="lin" valueType="num">
                                      <p:cBhvr additive="base">
                                        <p:cTn id="204" dur="1000"/>
                                        <p:tgtEl>
                                          <p:spTgt spid="8"/>
                                        </p:tgtEl>
                                        <p:attrNameLst>
                                          <p:attrName>ppt_y</p:attrName>
                                        </p:attrNameLst>
                                      </p:cBhvr>
                                      <p:tavLst>
                                        <p:tav tm="0">
                                          <p:val>
                                            <p:strVal val="#ppt_y-#ppt_h*1.125000"/>
                                          </p:val>
                                        </p:tav>
                                        <p:tav tm="100000">
                                          <p:val>
                                            <p:strVal val="#ppt_y"/>
                                          </p:val>
                                        </p:tav>
                                      </p:tavLst>
                                    </p:anim>
                                    <p:animEffect transition="in" filter="wipe(down)">
                                      <p:cBhvr>
                                        <p:cTn id="205" dur="1000"/>
                                        <p:tgtEl>
                                          <p:spTgt spid="8"/>
                                        </p:tgtEl>
                                      </p:cBhvr>
                                    </p:animEffect>
                                  </p:childTnLst>
                                </p:cTn>
                              </p:par>
                              <p:par>
                                <p:cTn id="206" presetID="12" presetClass="entr" presetSubtype="1" fill="hold" nodeType="withEffect">
                                  <p:stCondLst>
                                    <p:cond delay="0"/>
                                  </p:stCondLst>
                                  <p:childTnLst>
                                    <p:set>
                                      <p:cBhvr>
                                        <p:cTn id="207" dur="1" fill="hold">
                                          <p:stCondLst>
                                            <p:cond delay="0"/>
                                          </p:stCondLst>
                                        </p:cTn>
                                        <p:tgtEl>
                                          <p:spTgt spid="56"/>
                                        </p:tgtEl>
                                        <p:attrNameLst>
                                          <p:attrName>style.visibility</p:attrName>
                                        </p:attrNameLst>
                                      </p:cBhvr>
                                      <p:to>
                                        <p:strVal val="visible"/>
                                      </p:to>
                                    </p:set>
                                    <p:anim calcmode="lin" valueType="num">
                                      <p:cBhvr additive="base">
                                        <p:cTn id="208" dur="1000"/>
                                        <p:tgtEl>
                                          <p:spTgt spid="56"/>
                                        </p:tgtEl>
                                        <p:attrNameLst>
                                          <p:attrName>ppt_y</p:attrName>
                                        </p:attrNameLst>
                                      </p:cBhvr>
                                      <p:tavLst>
                                        <p:tav tm="0">
                                          <p:val>
                                            <p:strVal val="#ppt_y-#ppt_h*1.125000"/>
                                          </p:val>
                                        </p:tav>
                                        <p:tav tm="100000">
                                          <p:val>
                                            <p:strVal val="#ppt_y"/>
                                          </p:val>
                                        </p:tav>
                                      </p:tavLst>
                                    </p:anim>
                                    <p:animEffect transition="in" filter="wipe(down)">
                                      <p:cBhvr>
                                        <p:cTn id="209" dur="1000"/>
                                        <p:tgtEl>
                                          <p:spTgt spid="56"/>
                                        </p:tgtEl>
                                      </p:cBhvr>
                                    </p:animEffect>
                                  </p:childTnLst>
                                </p:cTn>
                              </p:par>
                              <p:par>
                                <p:cTn id="210" presetID="12" presetClass="entr" presetSubtype="1" fill="hold" nodeType="withEffect">
                                  <p:stCondLst>
                                    <p:cond delay="0"/>
                                  </p:stCondLst>
                                  <p:childTnLst>
                                    <p:set>
                                      <p:cBhvr>
                                        <p:cTn id="211" dur="1" fill="hold">
                                          <p:stCondLst>
                                            <p:cond delay="0"/>
                                          </p:stCondLst>
                                        </p:cTn>
                                        <p:tgtEl>
                                          <p:spTgt spid="20"/>
                                        </p:tgtEl>
                                        <p:attrNameLst>
                                          <p:attrName>style.visibility</p:attrName>
                                        </p:attrNameLst>
                                      </p:cBhvr>
                                      <p:to>
                                        <p:strVal val="visible"/>
                                      </p:to>
                                    </p:set>
                                    <p:anim calcmode="lin" valueType="num">
                                      <p:cBhvr additive="base">
                                        <p:cTn id="212" dur="1000"/>
                                        <p:tgtEl>
                                          <p:spTgt spid="20"/>
                                        </p:tgtEl>
                                        <p:attrNameLst>
                                          <p:attrName>ppt_y</p:attrName>
                                        </p:attrNameLst>
                                      </p:cBhvr>
                                      <p:tavLst>
                                        <p:tav tm="0">
                                          <p:val>
                                            <p:strVal val="#ppt_y-#ppt_h*1.125000"/>
                                          </p:val>
                                        </p:tav>
                                        <p:tav tm="100000">
                                          <p:val>
                                            <p:strVal val="#ppt_y"/>
                                          </p:val>
                                        </p:tav>
                                      </p:tavLst>
                                    </p:anim>
                                    <p:animEffect transition="in" filter="wipe(down)">
                                      <p:cBhvr>
                                        <p:cTn id="213" dur="1000"/>
                                        <p:tgtEl>
                                          <p:spTgt spid="20"/>
                                        </p:tgtEl>
                                      </p:cBhvr>
                                    </p:animEffect>
                                  </p:childTnLst>
                                </p:cTn>
                              </p:par>
                              <p:par>
                                <p:cTn id="214" presetID="12" presetClass="entr" presetSubtype="1" fill="hold" nodeType="withEffect">
                                  <p:stCondLst>
                                    <p:cond delay="0"/>
                                  </p:stCondLst>
                                  <p:childTnLst>
                                    <p:set>
                                      <p:cBhvr>
                                        <p:cTn id="215" dur="1" fill="hold">
                                          <p:stCondLst>
                                            <p:cond delay="0"/>
                                          </p:stCondLst>
                                        </p:cTn>
                                        <p:tgtEl>
                                          <p:spTgt spid="36"/>
                                        </p:tgtEl>
                                        <p:attrNameLst>
                                          <p:attrName>style.visibility</p:attrName>
                                        </p:attrNameLst>
                                      </p:cBhvr>
                                      <p:to>
                                        <p:strVal val="visible"/>
                                      </p:to>
                                    </p:set>
                                    <p:anim calcmode="lin" valueType="num">
                                      <p:cBhvr additive="base">
                                        <p:cTn id="216" dur="1000"/>
                                        <p:tgtEl>
                                          <p:spTgt spid="36"/>
                                        </p:tgtEl>
                                        <p:attrNameLst>
                                          <p:attrName>ppt_y</p:attrName>
                                        </p:attrNameLst>
                                      </p:cBhvr>
                                      <p:tavLst>
                                        <p:tav tm="0">
                                          <p:val>
                                            <p:strVal val="#ppt_y-#ppt_h*1.125000"/>
                                          </p:val>
                                        </p:tav>
                                        <p:tav tm="100000">
                                          <p:val>
                                            <p:strVal val="#ppt_y"/>
                                          </p:val>
                                        </p:tav>
                                      </p:tavLst>
                                    </p:anim>
                                    <p:animEffect transition="in" filter="wipe(down)">
                                      <p:cBhvr>
                                        <p:cTn id="217" dur="1000"/>
                                        <p:tgtEl>
                                          <p:spTgt spid="36"/>
                                        </p:tgtEl>
                                      </p:cBhvr>
                                    </p:animEffect>
                                  </p:childTnLst>
                                </p:cTn>
                              </p:par>
                              <p:par>
                                <p:cTn id="218" presetID="12" presetClass="entr" presetSubtype="1" fill="hold" nodeType="withEffect">
                                  <p:stCondLst>
                                    <p:cond delay="0"/>
                                  </p:stCondLst>
                                  <p:childTnLst>
                                    <p:set>
                                      <p:cBhvr>
                                        <p:cTn id="219" dur="1" fill="hold">
                                          <p:stCondLst>
                                            <p:cond delay="0"/>
                                          </p:stCondLst>
                                        </p:cTn>
                                        <p:tgtEl>
                                          <p:spTgt spid="29"/>
                                        </p:tgtEl>
                                        <p:attrNameLst>
                                          <p:attrName>style.visibility</p:attrName>
                                        </p:attrNameLst>
                                      </p:cBhvr>
                                      <p:to>
                                        <p:strVal val="visible"/>
                                      </p:to>
                                    </p:set>
                                    <p:anim calcmode="lin" valueType="num">
                                      <p:cBhvr additive="base">
                                        <p:cTn id="220" dur="1000"/>
                                        <p:tgtEl>
                                          <p:spTgt spid="29"/>
                                        </p:tgtEl>
                                        <p:attrNameLst>
                                          <p:attrName>ppt_y</p:attrName>
                                        </p:attrNameLst>
                                      </p:cBhvr>
                                      <p:tavLst>
                                        <p:tav tm="0">
                                          <p:val>
                                            <p:strVal val="#ppt_y-#ppt_h*1.125000"/>
                                          </p:val>
                                        </p:tav>
                                        <p:tav tm="100000">
                                          <p:val>
                                            <p:strVal val="#ppt_y"/>
                                          </p:val>
                                        </p:tav>
                                      </p:tavLst>
                                    </p:anim>
                                    <p:animEffect transition="in" filter="wipe(down)">
                                      <p:cBhvr>
                                        <p:cTn id="221" dur="1000"/>
                                        <p:tgtEl>
                                          <p:spTgt spid="29"/>
                                        </p:tgtEl>
                                      </p:cBhvr>
                                    </p:animEffect>
                                  </p:childTnLst>
                                </p:cTn>
                              </p:par>
                              <p:par>
                                <p:cTn id="222" presetID="12" presetClass="entr" presetSubtype="8" fill="hold" grpId="0" nodeType="withEffect">
                                  <p:stCondLst>
                                    <p:cond delay="0"/>
                                  </p:stCondLst>
                                  <p:childTnLst>
                                    <p:set>
                                      <p:cBhvr>
                                        <p:cTn id="223" dur="1" fill="hold">
                                          <p:stCondLst>
                                            <p:cond delay="0"/>
                                          </p:stCondLst>
                                        </p:cTn>
                                        <p:tgtEl>
                                          <p:spTgt spid="54"/>
                                        </p:tgtEl>
                                        <p:attrNameLst>
                                          <p:attrName>style.visibility</p:attrName>
                                        </p:attrNameLst>
                                      </p:cBhvr>
                                      <p:to>
                                        <p:strVal val="visible"/>
                                      </p:to>
                                    </p:set>
                                    <p:anim calcmode="lin" valueType="num">
                                      <p:cBhvr additive="base">
                                        <p:cTn id="224" dur="1000"/>
                                        <p:tgtEl>
                                          <p:spTgt spid="54"/>
                                        </p:tgtEl>
                                        <p:attrNameLst>
                                          <p:attrName>ppt_x</p:attrName>
                                        </p:attrNameLst>
                                      </p:cBhvr>
                                      <p:tavLst>
                                        <p:tav tm="0">
                                          <p:val>
                                            <p:strVal val="#ppt_x-#ppt_w*1.125000"/>
                                          </p:val>
                                        </p:tav>
                                        <p:tav tm="100000">
                                          <p:val>
                                            <p:strVal val="#ppt_x"/>
                                          </p:val>
                                        </p:tav>
                                      </p:tavLst>
                                    </p:anim>
                                    <p:animEffect transition="in" filter="wipe(right)">
                                      <p:cBhvr>
                                        <p:cTn id="225" dur="1000"/>
                                        <p:tgtEl>
                                          <p:spTgt spid="54"/>
                                        </p:tgtEl>
                                      </p:cBhvr>
                                    </p:animEffect>
                                  </p:childTnLst>
                                </p:cTn>
                              </p:par>
                              <p:par>
                                <p:cTn id="226" presetID="12" presetClass="entr" presetSubtype="8" fill="hold" grpId="0" nodeType="withEffect">
                                  <p:stCondLst>
                                    <p:cond delay="0"/>
                                  </p:stCondLst>
                                  <p:childTnLst>
                                    <p:set>
                                      <p:cBhvr>
                                        <p:cTn id="227" dur="1" fill="hold">
                                          <p:stCondLst>
                                            <p:cond delay="0"/>
                                          </p:stCondLst>
                                        </p:cTn>
                                        <p:tgtEl>
                                          <p:spTgt spid="65"/>
                                        </p:tgtEl>
                                        <p:attrNameLst>
                                          <p:attrName>style.visibility</p:attrName>
                                        </p:attrNameLst>
                                      </p:cBhvr>
                                      <p:to>
                                        <p:strVal val="visible"/>
                                      </p:to>
                                    </p:set>
                                    <p:anim calcmode="lin" valueType="num">
                                      <p:cBhvr additive="base">
                                        <p:cTn id="228" dur="1000"/>
                                        <p:tgtEl>
                                          <p:spTgt spid="65"/>
                                        </p:tgtEl>
                                        <p:attrNameLst>
                                          <p:attrName>ppt_x</p:attrName>
                                        </p:attrNameLst>
                                      </p:cBhvr>
                                      <p:tavLst>
                                        <p:tav tm="0">
                                          <p:val>
                                            <p:strVal val="#ppt_x-#ppt_w*1.125000"/>
                                          </p:val>
                                        </p:tav>
                                        <p:tav tm="100000">
                                          <p:val>
                                            <p:strVal val="#ppt_x"/>
                                          </p:val>
                                        </p:tav>
                                      </p:tavLst>
                                    </p:anim>
                                    <p:animEffect transition="in" filter="wipe(right)">
                                      <p:cBhvr>
                                        <p:cTn id="229" dur="1000"/>
                                        <p:tgtEl>
                                          <p:spTgt spid="65"/>
                                        </p:tgtEl>
                                      </p:cBhvr>
                                    </p:animEffect>
                                  </p:childTnLst>
                                </p:cTn>
                              </p:par>
                              <p:par>
                                <p:cTn id="230" presetID="12" presetClass="entr" presetSubtype="8" fill="hold" grpId="0" nodeType="withEffect">
                                  <p:stCondLst>
                                    <p:cond delay="0"/>
                                  </p:stCondLst>
                                  <p:childTnLst>
                                    <p:set>
                                      <p:cBhvr>
                                        <p:cTn id="231" dur="1" fill="hold">
                                          <p:stCondLst>
                                            <p:cond delay="0"/>
                                          </p:stCondLst>
                                        </p:cTn>
                                        <p:tgtEl>
                                          <p:spTgt spid="73"/>
                                        </p:tgtEl>
                                        <p:attrNameLst>
                                          <p:attrName>style.visibility</p:attrName>
                                        </p:attrNameLst>
                                      </p:cBhvr>
                                      <p:to>
                                        <p:strVal val="visible"/>
                                      </p:to>
                                    </p:set>
                                    <p:anim calcmode="lin" valueType="num">
                                      <p:cBhvr additive="base">
                                        <p:cTn id="232" dur="1000"/>
                                        <p:tgtEl>
                                          <p:spTgt spid="73"/>
                                        </p:tgtEl>
                                        <p:attrNameLst>
                                          <p:attrName>ppt_x</p:attrName>
                                        </p:attrNameLst>
                                      </p:cBhvr>
                                      <p:tavLst>
                                        <p:tav tm="0">
                                          <p:val>
                                            <p:strVal val="#ppt_x-#ppt_w*1.125000"/>
                                          </p:val>
                                        </p:tav>
                                        <p:tav tm="100000">
                                          <p:val>
                                            <p:strVal val="#ppt_x"/>
                                          </p:val>
                                        </p:tav>
                                      </p:tavLst>
                                    </p:anim>
                                    <p:animEffect transition="in" filter="wipe(right)">
                                      <p:cBhvr>
                                        <p:cTn id="233" dur="1000"/>
                                        <p:tgtEl>
                                          <p:spTgt spid="73"/>
                                        </p:tgtEl>
                                      </p:cBhvr>
                                    </p:animEffect>
                                  </p:childTnLst>
                                </p:cTn>
                              </p:par>
                              <p:par>
                                <p:cTn id="234" presetID="12" presetClass="entr" presetSubtype="8" fill="hold" grpId="0" nodeType="withEffect">
                                  <p:stCondLst>
                                    <p:cond delay="0"/>
                                  </p:stCondLst>
                                  <p:childTnLst>
                                    <p:set>
                                      <p:cBhvr>
                                        <p:cTn id="235" dur="1" fill="hold">
                                          <p:stCondLst>
                                            <p:cond delay="0"/>
                                          </p:stCondLst>
                                        </p:cTn>
                                        <p:tgtEl>
                                          <p:spTgt spid="82"/>
                                        </p:tgtEl>
                                        <p:attrNameLst>
                                          <p:attrName>style.visibility</p:attrName>
                                        </p:attrNameLst>
                                      </p:cBhvr>
                                      <p:to>
                                        <p:strVal val="visible"/>
                                      </p:to>
                                    </p:set>
                                    <p:anim calcmode="lin" valueType="num">
                                      <p:cBhvr additive="base">
                                        <p:cTn id="236" dur="1000"/>
                                        <p:tgtEl>
                                          <p:spTgt spid="82"/>
                                        </p:tgtEl>
                                        <p:attrNameLst>
                                          <p:attrName>ppt_x</p:attrName>
                                        </p:attrNameLst>
                                      </p:cBhvr>
                                      <p:tavLst>
                                        <p:tav tm="0">
                                          <p:val>
                                            <p:strVal val="#ppt_x-#ppt_w*1.125000"/>
                                          </p:val>
                                        </p:tav>
                                        <p:tav tm="100000">
                                          <p:val>
                                            <p:strVal val="#ppt_x"/>
                                          </p:val>
                                        </p:tav>
                                      </p:tavLst>
                                    </p:anim>
                                    <p:animEffect transition="in" filter="wipe(right)">
                                      <p:cBhvr>
                                        <p:cTn id="237" dur="1000"/>
                                        <p:tgtEl>
                                          <p:spTgt spid="82"/>
                                        </p:tgtEl>
                                      </p:cBhvr>
                                    </p:animEffect>
                                  </p:childTnLst>
                                </p:cTn>
                              </p:par>
                              <p:par>
                                <p:cTn id="238" presetID="12" presetClass="entr" presetSubtype="8" fill="hold" grpId="0" nodeType="withEffect">
                                  <p:stCondLst>
                                    <p:cond delay="0"/>
                                  </p:stCondLst>
                                  <p:childTnLst>
                                    <p:set>
                                      <p:cBhvr>
                                        <p:cTn id="239" dur="1" fill="hold">
                                          <p:stCondLst>
                                            <p:cond delay="0"/>
                                          </p:stCondLst>
                                        </p:cTn>
                                        <p:tgtEl>
                                          <p:spTgt spid="91"/>
                                        </p:tgtEl>
                                        <p:attrNameLst>
                                          <p:attrName>style.visibility</p:attrName>
                                        </p:attrNameLst>
                                      </p:cBhvr>
                                      <p:to>
                                        <p:strVal val="visible"/>
                                      </p:to>
                                    </p:set>
                                    <p:anim calcmode="lin" valueType="num">
                                      <p:cBhvr additive="base">
                                        <p:cTn id="240" dur="1000"/>
                                        <p:tgtEl>
                                          <p:spTgt spid="91"/>
                                        </p:tgtEl>
                                        <p:attrNameLst>
                                          <p:attrName>ppt_x</p:attrName>
                                        </p:attrNameLst>
                                      </p:cBhvr>
                                      <p:tavLst>
                                        <p:tav tm="0">
                                          <p:val>
                                            <p:strVal val="#ppt_x-#ppt_w*1.125000"/>
                                          </p:val>
                                        </p:tav>
                                        <p:tav tm="100000">
                                          <p:val>
                                            <p:strVal val="#ppt_x"/>
                                          </p:val>
                                        </p:tav>
                                      </p:tavLst>
                                    </p:anim>
                                    <p:animEffect transition="in" filter="wipe(right)">
                                      <p:cBhvr>
                                        <p:cTn id="241" dur="1000"/>
                                        <p:tgtEl>
                                          <p:spTgt spid="91"/>
                                        </p:tgtEl>
                                      </p:cBhvr>
                                    </p:animEffect>
                                  </p:childTnLst>
                                </p:cTn>
                              </p:par>
                            </p:childTnLst>
                          </p:cTn>
                        </p:par>
                        <p:par>
                          <p:cTn id="242" fill="hold">
                            <p:stCondLst>
                              <p:cond delay="8000"/>
                            </p:stCondLst>
                            <p:childTnLst>
                              <p:par>
                                <p:cTn id="243" presetID="12" presetClass="entr" presetSubtype="1" fill="hold" nodeType="afterEffect">
                                  <p:stCondLst>
                                    <p:cond delay="0"/>
                                  </p:stCondLst>
                                  <p:childTnLst>
                                    <p:set>
                                      <p:cBhvr>
                                        <p:cTn id="244" dur="1" fill="hold">
                                          <p:stCondLst>
                                            <p:cond delay="0"/>
                                          </p:stCondLst>
                                        </p:cTn>
                                        <p:tgtEl>
                                          <p:spTgt spid="7"/>
                                        </p:tgtEl>
                                        <p:attrNameLst>
                                          <p:attrName>style.visibility</p:attrName>
                                        </p:attrNameLst>
                                      </p:cBhvr>
                                      <p:to>
                                        <p:strVal val="visible"/>
                                      </p:to>
                                    </p:set>
                                    <p:anim calcmode="lin" valueType="num">
                                      <p:cBhvr additive="base">
                                        <p:cTn id="245" dur="1000"/>
                                        <p:tgtEl>
                                          <p:spTgt spid="7"/>
                                        </p:tgtEl>
                                        <p:attrNameLst>
                                          <p:attrName>ppt_y</p:attrName>
                                        </p:attrNameLst>
                                      </p:cBhvr>
                                      <p:tavLst>
                                        <p:tav tm="0">
                                          <p:val>
                                            <p:strVal val="#ppt_y-#ppt_h*1.125000"/>
                                          </p:val>
                                        </p:tav>
                                        <p:tav tm="100000">
                                          <p:val>
                                            <p:strVal val="#ppt_y"/>
                                          </p:val>
                                        </p:tav>
                                      </p:tavLst>
                                    </p:anim>
                                    <p:animEffect transition="in" filter="wipe(down)">
                                      <p:cBhvr>
                                        <p:cTn id="246" dur="1000"/>
                                        <p:tgtEl>
                                          <p:spTgt spid="7"/>
                                        </p:tgtEl>
                                      </p:cBhvr>
                                    </p:animEffect>
                                  </p:childTnLst>
                                </p:cTn>
                              </p:par>
                              <p:par>
                                <p:cTn id="247" presetID="12" presetClass="entr" presetSubtype="1" fill="hold" nodeType="withEffect">
                                  <p:stCondLst>
                                    <p:cond delay="0"/>
                                  </p:stCondLst>
                                  <p:childTnLst>
                                    <p:set>
                                      <p:cBhvr>
                                        <p:cTn id="248" dur="1" fill="hold">
                                          <p:stCondLst>
                                            <p:cond delay="0"/>
                                          </p:stCondLst>
                                        </p:cTn>
                                        <p:tgtEl>
                                          <p:spTgt spid="14"/>
                                        </p:tgtEl>
                                        <p:attrNameLst>
                                          <p:attrName>style.visibility</p:attrName>
                                        </p:attrNameLst>
                                      </p:cBhvr>
                                      <p:to>
                                        <p:strVal val="visible"/>
                                      </p:to>
                                    </p:set>
                                    <p:anim calcmode="lin" valueType="num">
                                      <p:cBhvr additive="base">
                                        <p:cTn id="249" dur="1000"/>
                                        <p:tgtEl>
                                          <p:spTgt spid="14"/>
                                        </p:tgtEl>
                                        <p:attrNameLst>
                                          <p:attrName>ppt_y</p:attrName>
                                        </p:attrNameLst>
                                      </p:cBhvr>
                                      <p:tavLst>
                                        <p:tav tm="0">
                                          <p:val>
                                            <p:strVal val="#ppt_y-#ppt_h*1.125000"/>
                                          </p:val>
                                        </p:tav>
                                        <p:tav tm="100000">
                                          <p:val>
                                            <p:strVal val="#ppt_y"/>
                                          </p:val>
                                        </p:tav>
                                      </p:tavLst>
                                    </p:anim>
                                    <p:animEffect transition="in" filter="wipe(down)">
                                      <p:cBhvr>
                                        <p:cTn id="250" dur="1000"/>
                                        <p:tgtEl>
                                          <p:spTgt spid="14"/>
                                        </p:tgtEl>
                                      </p:cBhvr>
                                    </p:animEffect>
                                  </p:childTnLst>
                                </p:cTn>
                              </p:par>
                              <p:par>
                                <p:cTn id="251" presetID="12" presetClass="entr" presetSubtype="1" fill="hold" nodeType="withEffect">
                                  <p:stCondLst>
                                    <p:cond delay="0"/>
                                  </p:stCondLst>
                                  <p:childTnLst>
                                    <p:set>
                                      <p:cBhvr>
                                        <p:cTn id="252" dur="1" fill="hold">
                                          <p:stCondLst>
                                            <p:cond delay="0"/>
                                          </p:stCondLst>
                                        </p:cTn>
                                        <p:tgtEl>
                                          <p:spTgt spid="19"/>
                                        </p:tgtEl>
                                        <p:attrNameLst>
                                          <p:attrName>style.visibility</p:attrName>
                                        </p:attrNameLst>
                                      </p:cBhvr>
                                      <p:to>
                                        <p:strVal val="visible"/>
                                      </p:to>
                                    </p:set>
                                    <p:anim calcmode="lin" valueType="num">
                                      <p:cBhvr additive="base">
                                        <p:cTn id="253" dur="1000"/>
                                        <p:tgtEl>
                                          <p:spTgt spid="19"/>
                                        </p:tgtEl>
                                        <p:attrNameLst>
                                          <p:attrName>ppt_y</p:attrName>
                                        </p:attrNameLst>
                                      </p:cBhvr>
                                      <p:tavLst>
                                        <p:tav tm="0">
                                          <p:val>
                                            <p:strVal val="#ppt_y-#ppt_h*1.125000"/>
                                          </p:val>
                                        </p:tav>
                                        <p:tav tm="100000">
                                          <p:val>
                                            <p:strVal val="#ppt_y"/>
                                          </p:val>
                                        </p:tav>
                                      </p:tavLst>
                                    </p:anim>
                                    <p:animEffect transition="in" filter="wipe(down)">
                                      <p:cBhvr>
                                        <p:cTn id="254" dur="1000"/>
                                        <p:tgtEl>
                                          <p:spTgt spid="19"/>
                                        </p:tgtEl>
                                      </p:cBhvr>
                                    </p:animEffect>
                                  </p:childTnLst>
                                </p:cTn>
                              </p:par>
                              <p:par>
                                <p:cTn id="255" presetID="12" presetClass="entr" presetSubtype="1" fill="hold" nodeType="withEffect">
                                  <p:stCondLst>
                                    <p:cond delay="0"/>
                                  </p:stCondLst>
                                  <p:childTnLst>
                                    <p:set>
                                      <p:cBhvr>
                                        <p:cTn id="256" dur="1" fill="hold">
                                          <p:stCondLst>
                                            <p:cond delay="0"/>
                                          </p:stCondLst>
                                        </p:cTn>
                                        <p:tgtEl>
                                          <p:spTgt spid="35"/>
                                        </p:tgtEl>
                                        <p:attrNameLst>
                                          <p:attrName>style.visibility</p:attrName>
                                        </p:attrNameLst>
                                      </p:cBhvr>
                                      <p:to>
                                        <p:strVal val="visible"/>
                                      </p:to>
                                    </p:set>
                                    <p:anim calcmode="lin" valueType="num">
                                      <p:cBhvr additive="base">
                                        <p:cTn id="257" dur="1000"/>
                                        <p:tgtEl>
                                          <p:spTgt spid="35"/>
                                        </p:tgtEl>
                                        <p:attrNameLst>
                                          <p:attrName>ppt_y</p:attrName>
                                        </p:attrNameLst>
                                      </p:cBhvr>
                                      <p:tavLst>
                                        <p:tav tm="0">
                                          <p:val>
                                            <p:strVal val="#ppt_y-#ppt_h*1.125000"/>
                                          </p:val>
                                        </p:tav>
                                        <p:tav tm="100000">
                                          <p:val>
                                            <p:strVal val="#ppt_y"/>
                                          </p:val>
                                        </p:tav>
                                      </p:tavLst>
                                    </p:anim>
                                    <p:animEffect transition="in" filter="wipe(down)">
                                      <p:cBhvr>
                                        <p:cTn id="258" dur="1000"/>
                                        <p:tgtEl>
                                          <p:spTgt spid="35"/>
                                        </p:tgtEl>
                                      </p:cBhvr>
                                    </p:animEffect>
                                  </p:childTnLst>
                                </p:cTn>
                              </p:par>
                              <p:par>
                                <p:cTn id="259" presetID="12" presetClass="entr" presetSubtype="1" fill="hold" nodeType="withEffect">
                                  <p:stCondLst>
                                    <p:cond delay="0"/>
                                  </p:stCondLst>
                                  <p:childTnLst>
                                    <p:set>
                                      <p:cBhvr>
                                        <p:cTn id="260" dur="1" fill="hold">
                                          <p:stCondLst>
                                            <p:cond delay="0"/>
                                          </p:stCondLst>
                                        </p:cTn>
                                        <p:tgtEl>
                                          <p:spTgt spid="28"/>
                                        </p:tgtEl>
                                        <p:attrNameLst>
                                          <p:attrName>style.visibility</p:attrName>
                                        </p:attrNameLst>
                                      </p:cBhvr>
                                      <p:to>
                                        <p:strVal val="visible"/>
                                      </p:to>
                                    </p:set>
                                    <p:anim calcmode="lin" valueType="num">
                                      <p:cBhvr additive="base">
                                        <p:cTn id="261" dur="1000"/>
                                        <p:tgtEl>
                                          <p:spTgt spid="28"/>
                                        </p:tgtEl>
                                        <p:attrNameLst>
                                          <p:attrName>ppt_y</p:attrName>
                                        </p:attrNameLst>
                                      </p:cBhvr>
                                      <p:tavLst>
                                        <p:tav tm="0">
                                          <p:val>
                                            <p:strVal val="#ppt_y-#ppt_h*1.125000"/>
                                          </p:val>
                                        </p:tav>
                                        <p:tav tm="100000">
                                          <p:val>
                                            <p:strVal val="#ppt_y"/>
                                          </p:val>
                                        </p:tav>
                                      </p:tavLst>
                                    </p:anim>
                                    <p:animEffect transition="in" filter="wipe(down)">
                                      <p:cBhvr>
                                        <p:cTn id="262" dur="1000"/>
                                        <p:tgtEl>
                                          <p:spTgt spid="28"/>
                                        </p:tgtEl>
                                      </p:cBhvr>
                                    </p:animEffect>
                                  </p:childTnLst>
                                </p:cTn>
                              </p:par>
                              <p:par>
                                <p:cTn id="263" presetID="12" presetClass="entr" presetSubtype="8" fill="hold" grpId="0" nodeType="withEffect">
                                  <p:stCondLst>
                                    <p:cond delay="0"/>
                                  </p:stCondLst>
                                  <p:childTnLst>
                                    <p:set>
                                      <p:cBhvr>
                                        <p:cTn id="264" dur="1" fill="hold">
                                          <p:stCondLst>
                                            <p:cond delay="0"/>
                                          </p:stCondLst>
                                        </p:cTn>
                                        <p:tgtEl>
                                          <p:spTgt spid="55"/>
                                        </p:tgtEl>
                                        <p:attrNameLst>
                                          <p:attrName>style.visibility</p:attrName>
                                        </p:attrNameLst>
                                      </p:cBhvr>
                                      <p:to>
                                        <p:strVal val="visible"/>
                                      </p:to>
                                    </p:set>
                                    <p:anim calcmode="lin" valueType="num">
                                      <p:cBhvr additive="base">
                                        <p:cTn id="265" dur="1000"/>
                                        <p:tgtEl>
                                          <p:spTgt spid="55"/>
                                        </p:tgtEl>
                                        <p:attrNameLst>
                                          <p:attrName>ppt_x</p:attrName>
                                        </p:attrNameLst>
                                      </p:cBhvr>
                                      <p:tavLst>
                                        <p:tav tm="0">
                                          <p:val>
                                            <p:strVal val="#ppt_x-#ppt_w*1.125000"/>
                                          </p:val>
                                        </p:tav>
                                        <p:tav tm="100000">
                                          <p:val>
                                            <p:strVal val="#ppt_x"/>
                                          </p:val>
                                        </p:tav>
                                      </p:tavLst>
                                    </p:anim>
                                    <p:animEffect transition="in" filter="wipe(right)">
                                      <p:cBhvr>
                                        <p:cTn id="266" dur="1000"/>
                                        <p:tgtEl>
                                          <p:spTgt spid="55"/>
                                        </p:tgtEl>
                                      </p:cBhvr>
                                    </p:animEffect>
                                  </p:childTnLst>
                                </p:cTn>
                              </p:par>
                              <p:par>
                                <p:cTn id="267" presetID="12" presetClass="entr" presetSubtype="8" fill="hold" grpId="0" nodeType="withEffect">
                                  <p:stCondLst>
                                    <p:cond delay="0"/>
                                  </p:stCondLst>
                                  <p:childTnLst>
                                    <p:set>
                                      <p:cBhvr>
                                        <p:cTn id="268" dur="1" fill="hold">
                                          <p:stCondLst>
                                            <p:cond delay="0"/>
                                          </p:stCondLst>
                                        </p:cTn>
                                        <p:tgtEl>
                                          <p:spTgt spid="66"/>
                                        </p:tgtEl>
                                        <p:attrNameLst>
                                          <p:attrName>style.visibility</p:attrName>
                                        </p:attrNameLst>
                                      </p:cBhvr>
                                      <p:to>
                                        <p:strVal val="visible"/>
                                      </p:to>
                                    </p:set>
                                    <p:anim calcmode="lin" valueType="num">
                                      <p:cBhvr additive="base">
                                        <p:cTn id="269" dur="1000"/>
                                        <p:tgtEl>
                                          <p:spTgt spid="66"/>
                                        </p:tgtEl>
                                        <p:attrNameLst>
                                          <p:attrName>ppt_x</p:attrName>
                                        </p:attrNameLst>
                                      </p:cBhvr>
                                      <p:tavLst>
                                        <p:tav tm="0">
                                          <p:val>
                                            <p:strVal val="#ppt_x-#ppt_w*1.125000"/>
                                          </p:val>
                                        </p:tav>
                                        <p:tav tm="100000">
                                          <p:val>
                                            <p:strVal val="#ppt_x"/>
                                          </p:val>
                                        </p:tav>
                                      </p:tavLst>
                                    </p:anim>
                                    <p:animEffect transition="in" filter="wipe(right)">
                                      <p:cBhvr>
                                        <p:cTn id="270" dur="1000"/>
                                        <p:tgtEl>
                                          <p:spTgt spid="66"/>
                                        </p:tgtEl>
                                      </p:cBhvr>
                                    </p:animEffect>
                                  </p:childTnLst>
                                </p:cTn>
                              </p:par>
                              <p:par>
                                <p:cTn id="271" presetID="12" presetClass="entr" presetSubtype="8" fill="hold" grpId="0" nodeType="withEffect">
                                  <p:stCondLst>
                                    <p:cond delay="0"/>
                                  </p:stCondLst>
                                  <p:childTnLst>
                                    <p:set>
                                      <p:cBhvr>
                                        <p:cTn id="272" dur="1" fill="hold">
                                          <p:stCondLst>
                                            <p:cond delay="0"/>
                                          </p:stCondLst>
                                        </p:cTn>
                                        <p:tgtEl>
                                          <p:spTgt spid="74"/>
                                        </p:tgtEl>
                                        <p:attrNameLst>
                                          <p:attrName>style.visibility</p:attrName>
                                        </p:attrNameLst>
                                      </p:cBhvr>
                                      <p:to>
                                        <p:strVal val="visible"/>
                                      </p:to>
                                    </p:set>
                                    <p:anim calcmode="lin" valueType="num">
                                      <p:cBhvr additive="base">
                                        <p:cTn id="273" dur="1000"/>
                                        <p:tgtEl>
                                          <p:spTgt spid="74"/>
                                        </p:tgtEl>
                                        <p:attrNameLst>
                                          <p:attrName>ppt_x</p:attrName>
                                        </p:attrNameLst>
                                      </p:cBhvr>
                                      <p:tavLst>
                                        <p:tav tm="0">
                                          <p:val>
                                            <p:strVal val="#ppt_x-#ppt_w*1.125000"/>
                                          </p:val>
                                        </p:tav>
                                        <p:tav tm="100000">
                                          <p:val>
                                            <p:strVal val="#ppt_x"/>
                                          </p:val>
                                        </p:tav>
                                      </p:tavLst>
                                    </p:anim>
                                    <p:animEffect transition="in" filter="wipe(right)">
                                      <p:cBhvr>
                                        <p:cTn id="274" dur="1000"/>
                                        <p:tgtEl>
                                          <p:spTgt spid="74"/>
                                        </p:tgtEl>
                                      </p:cBhvr>
                                    </p:animEffect>
                                  </p:childTnLst>
                                </p:cTn>
                              </p:par>
                              <p:par>
                                <p:cTn id="275" presetID="12" presetClass="entr" presetSubtype="8" fill="hold" grpId="0" nodeType="withEffect">
                                  <p:stCondLst>
                                    <p:cond delay="0"/>
                                  </p:stCondLst>
                                  <p:childTnLst>
                                    <p:set>
                                      <p:cBhvr>
                                        <p:cTn id="276" dur="1" fill="hold">
                                          <p:stCondLst>
                                            <p:cond delay="0"/>
                                          </p:stCondLst>
                                        </p:cTn>
                                        <p:tgtEl>
                                          <p:spTgt spid="83"/>
                                        </p:tgtEl>
                                        <p:attrNameLst>
                                          <p:attrName>style.visibility</p:attrName>
                                        </p:attrNameLst>
                                      </p:cBhvr>
                                      <p:to>
                                        <p:strVal val="visible"/>
                                      </p:to>
                                    </p:set>
                                    <p:anim calcmode="lin" valueType="num">
                                      <p:cBhvr additive="base">
                                        <p:cTn id="277" dur="1000"/>
                                        <p:tgtEl>
                                          <p:spTgt spid="83"/>
                                        </p:tgtEl>
                                        <p:attrNameLst>
                                          <p:attrName>ppt_x</p:attrName>
                                        </p:attrNameLst>
                                      </p:cBhvr>
                                      <p:tavLst>
                                        <p:tav tm="0">
                                          <p:val>
                                            <p:strVal val="#ppt_x-#ppt_w*1.125000"/>
                                          </p:val>
                                        </p:tav>
                                        <p:tav tm="100000">
                                          <p:val>
                                            <p:strVal val="#ppt_x"/>
                                          </p:val>
                                        </p:tav>
                                      </p:tavLst>
                                    </p:anim>
                                    <p:animEffect transition="in" filter="wipe(right)">
                                      <p:cBhvr>
                                        <p:cTn id="278" dur="1000"/>
                                        <p:tgtEl>
                                          <p:spTgt spid="83"/>
                                        </p:tgtEl>
                                      </p:cBhvr>
                                    </p:animEffect>
                                  </p:childTnLst>
                                </p:cTn>
                              </p:par>
                              <p:par>
                                <p:cTn id="279" presetID="12" presetClass="entr" presetSubtype="8" fill="hold" grpId="0" nodeType="withEffect">
                                  <p:stCondLst>
                                    <p:cond delay="0"/>
                                  </p:stCondLst>
                                  <p:childTnLst>
                                    <p:set>
                                      <p:cBhvr>
                                        <p:cTn id="280" dur="1" fill="hold">
                                          <p:stCondLst>
                                            <p:cond delay="0"/>
                                          </p:stCondLst>
                                        </p:cTn>
                                        <p:tgtEl>
                                          <p:spTgt spid="92"/>
                                        </p:tgtEl>
                                        <p:attrNameLst>
                                          <p:attrName>style.visibility</p:attrName>
                                        </p:attrNameLst>
                                      </p:cBhvr>
                                      <p:to>
                                        <p:strVal val="visible"/>
                                      </p:to>
                                    </p:set>
                                    <p:anim calcmode="lin" valueType="num">
                                      <p:cBhvr additive="base">
                                        <p:cTn id="281" dur="1000"/>
                                        <p:tgtEl>
                                          <p:spTgt spid="92"/>
                                        </p:tgtEl>
                                        <p:attrNameLst>
                                          <p:attrName>ppt_x</p:attrName>
                                        </p:attrNameLst>
                                      </p:cBhvr>
                                      <p:tavLst>
                                        <p:tav tm="0">
                                          <p:val>
                                            <p:strVal val="#ppt_x-#ppt_w*1.125000"/>
                                          </p:val>
                                        </p:tav>
                                        <p:tav tm="100000">
                                          <p:val>
                                            <p:strVal val="#ppt_x"/>
                                          </p:val>
                                        </p:tav>
                                      </p:tavLst>
                                    </p:anim>
                                    <p:animEffect transition="in" filter="wipe(right)">
                                      <p:cBhvr>
                                        <p:cTn id="282" dur="1000"/>
                                        <p:tgtEl>
                                          <p:spTgt spid="92"/>
                                        </p:tgtEl>
                                      </p:cBhvr>
                                    </p:animEffect>
                                  </p:childTnLst>
                                </p:cTn>
                              </p:par>
                            </p:childTnLst>
                          </p:cTn>
                        </p:par>
                        <p:par>
                          <p:cTn id="283" fill="hold">
                            <p:stCondLst>
                              <p:cond delay="9000"/>
                            </p:stCondLst>
                            <p:childTnLst>
                              <p:par>
                                <p:cTn id="284" presetID="12" presetClass="entr" presetSubtype="1" fill="hold" nodeType="afterEffect">
                                  <p:stCondLst>
                                    <p:cond delay="0"/>
                                  </p:stCondLst>
                                  <p:childTnLst>
                                    <p:set>
                                      <p:cBhvr>
                                        <p:cTn id="285" dur="1" fill="hold">
                                          <p:stCondLst>
                                            <p:cond delay="0"/>
                                          </p:stCondLst>
                                        </p:cTn>
                                        <p:tgtEl>
                                          <p:spTgt spid="15"/>
                                        </p:tgtEl>
                                        <p:attrNameLst>
                                          <p:attrName>style.visibility</p:attrName>
                                        </p:attrNameLst>
                                      </p:cBhvr>
                                      <p:to>
                                        <p:strVal val="visible"/>
                                      </p:to>
                                    </p:set>
                                    <p:anim calcmode="lin" valueType="num">
                                      <p:cBhvr additive="base">
                                        <p:cTn id="286" dur="1000"/>
                                        <p:tgtEl>
                                          <p:spTgt spid="15"/>
                                        </p:tgtEl>
                                        <p:attrNameLst>
                                          <p:attrName>ppt_y</p:attrName>
                                        </p:attrNameLst>
                                      </p:cBhvr>
                                      <p:tavLst>
                                        <p:tav tm="0">
                                          <p:val>
                                            <p:strVal val="#ppt_y-#ppt_h*1.125000"/>
                                          </p:val>
                                        </p:tav>
                                        <p:tav tm="100000">
                                          <p:val>
                                            <p:strVal val="#ppt_y"/>
                                          </p:val>
                                        </p:tav>
                                      </p:tavLst>
                                    </p:anim>
                                    <p:animEffect transition="in" filter="wipe(down)">
                                      <p:cBhvr>
                                        <p:cTn id="287" dur="1000"/>
                                        <p:tgtEl>
                                          <p:spTgt spid="15"/>
                                        </p:tgtEl>
                                      </p:cBhvr>
                                    </p:animEffect>
                                  </p:childTnLst>
                                </p:cTn>
                              </p:par>
                              <p:par>
                                <p:cTn id="288" presetID="12" presetClass="entr" presetSubtype="1" fill="hold" nodeType="withEffect">
                                  <p:stCondLst>
                                    <p:cond delay="0"/>
                                  </p:stCondLst>
                                  <p:childTnLst>
                                    <p:set>
                                      <p:cBhvr>
                                        <p:cTn id="289" dur="1" fill="hold">
                                          <p:stCondLst>
                                            <p:cond delay="0"/>
                                          </p:stCondLst>
                                        </p:cTn>
                                        <p:tgtEl>
                                          <p:spTgt spid="18"/>
                                        </p:tgtEl>
                                        <p:attrNameLst>
                                          <p:attrName>style.visibility</p:attrName>
                                        </p:attrNameLst>
                                      </p:cBhvr>
                                      <p:to>
                                        <p:strVal val="visible"/>
                                      </p:to>
                                    </p:set>
                                    <p:anim calcmode="lin" valueType="num">
                                      <p:cBhvr additive="base">
                                        <p:cTn id="290" dur="1000"/>
                                        <p:tgtEl>
                                          <p:spTgt spid="18"/>
                                        </p:tgtEl>
                                        <p:attrNameLst>
                                          <p:attrName>ppt_y</p:attrName>
                                        </p:attrNameLst>
                                      </p:cBhvr>
                                      <p:tavLst>
                                        <p:tav tm="0">
                                          <p:val>
                                            <p:strVal val="#ppt_y-#ppt_h*1.125000"/>
                                          </p:val>
                                        </p:tav>
                                        <p:tav tm="100000">
                                          <p:val>
                                            <p:strVal val="#ppt_y"/>
                                          </p:val>
                                        </p:tav>
                                      </p:tavLst>
                                    </p:anim>
                                    <p:animEffect transition="in" filter="wipe(down)">
                                      <p:cBhvr>
                                        <p:cTn id="291" dur="1000"/>
                                        <p:tgtEl>
                                          <p:spTgt spid="18"/>
                                        </p:tgtEl>
                                      </p:cBhvr>
                                    </p:animEffect>
                                  </p:childTnLst>
                                </p:cTn>
                              </p:par>
                              <p:par>
                                <p:cTn id="292" presetID="12" presetClass="entr" presetSubtype="1" fill="hold" nodeType="withEffect">
                                  <p:stCondLst>
                                    <p:cond delay="0"/>
                                  </p:stCondLst>
                                  <p:childTnLst>
                                    <p:set>
                                      <p:cBhvr>
                                        <p:cTn id="293" dur="1" fill="hold">
                                          <p:stCondLst>
                                            <p:cond delay="0"/>
                                          </p:stCondLst>
                                        </p:cTn>
                                        <p:tgtEl>
                                          <p:spTgt spid="41"/>
                                        </p:tgtEl>
                                        <p:attrNameLst>
                                          <p:attrName>style.visibility</p:attrName>
                                        </p:attrNameLst>
                                      </p:cBhvr>
                                      <p:to>
                                        <p:strVal val="visible"/>
                                      </p:to>
                                    </p:set>
                                    <p:anim calcmode="lin" valueType="num">
                                      <p:cBhvr additive="base">
                                        <p:cTn id="294" dur="1000"/>
                                        <p:tgtEl>
                                          <p:spTgt spid="41"/>
                                        </p:tgtEl>
                                        <p:attrNameLst>
                                          <p:attrName>ppt_y</p:attrName>
                                        </p:attrNameLst>
                                      </p:cBhvr>
                                      <p:tavLst>
                                        <p:tav tm="0">
                                          <p:val>
                                            <p:strVal val="#ppt_y-#ppt_h*1.125000"/>
                                          </p:val>
                                        </p:tav>
                                        <p:tav tm="100000">
                                          <p:val>
                                            <p:strVal val="#ppt_y"/>
                                          </p:val>
                                        </p:tav>
                                      </p:tavLst>
                                    </p:anim>
                                    <p:animEffect transition="in" filter="wipe(down)">
                                      <p:cBhvr>
                                        <p:cTn id="295" dur="1000"/>
                                        <p:tgtEl>
                                          <p:spTgt spid="41"/>
                                        </p:tgtEl>
                                      </p:cBhvr>
                                    </p:animEffect>
                                  </p:childTnLst>
                                </p:cTn>
                              </p:par>
                              <p:par>
                                <p:cTn id="296" presetID="12" presetClass="entr" presetSubtype="1" fill="hold" nodeType="withEffect">
                                  <p:stCondLst>
                                    <p:cond delay="0"/>
                                  </p:stCondLst>
                                  <p:childTnLst>
                                    <p:set>
                                      <p:cBhvr>
                                        <p:cTn id="297" dur="1" fill="hold">
                                          <p:stCondLst>
                                            <p:cond delay="0"/>
                                          </p:stCondLst>
                                        </p:cTn>
                                        <p:tgtEl>
                                          <p:spTgt spid="27"/>
                                        </p:tgtEl>
                                        <p:attrNameLst>
                                          <p:attrName>style.visibility</p:attrName>
                                        </p:attrNameLst>
                                      </p:cBhvr>
                                      <p:to>
                                        <p:strVal val="visible"/>
                                      </p:to>
                                    </p:set>
                                    <p:anim calcmode="lin" valueType="num">
                                      <p:cBhvr additive="base">
                                        <p:cTn id="298" dur="1000"/>
                                        <p:tgtEl>
                                          <p:spTgt spid="27"/>
                                        </p:tgtEl>
                                        <p:attrNameLst>
                                          <p:attrName>ppt_y</p:attrName>
                                        </p:attrNameLst>
                                      </p:cBhvr>
                                      <p:tavLst>
                                        <p:tav tm="0">
                                          <p:val>
                                            <p:strVal val="#ppt_y-#ppt_h*1.125000"/>
                                          </p:val>
                                        </p:tav>
                                        <p:tav tm="100000">
                                          <p:val>
                                            <p:strVal val="#ppt_y"/>
                                          </p:val>
                                        </p:tav>
                                      </p:tavLst>
                                    </p:anim>
                                    <p:animEffect transition="in" filter="wipe(down)">
                                      <p:cBhvr>
                                        <p:cTn id="299" dur="1000"/>
                                        <p:tgtEl>
                                          <p:spTgt spid="27"/>
                                        </p:tgtEl>
                                      </p:cBhvr>
                                    </p:animEffect>
                                  </p:childTnLst>
                                </p:cTn>
                              </p:par>
                              <p:par>
                                <p:cTn id="300" presetID="12" presetClass="entr" presetSubtype="8" fill="hold" grpId="0" nodeType="withEffect">
                                  <p:stCondLst>
                                    <p:cond delay="0"/>
                                  </p:stCondLst>
                                  <p:childTnLst>
                                    <p:set>
                                      <p:cBhvr>
                                        <p:cTn id="301" dur="1" fill="hold">
                                          <p:stCondLst>
                                            <p:cond delay="0"/>
                                          </p:stCondLst>
                                        </p:cTn>
                                        <p:tgtEl>
                                          <p:spTgt spid="67"/>
                                        </p:tgtEl>
                                        <p:attrNameLst>
                                          <p:attrName>style.visibility</p:attrName>
                                        </p:attrNameLst>
                                      </p:cBhvr>
                                      <p:to>
                                        <p:strVal val="visible"/>
                                      </p:to>
                                    </p:set>
                                    <p:anim calcmode="lin" valueType="num">
                                      <p:cBhvr additive="base">
                                        <p:cTn id="302" dur="1000"/>
                                        <p:tgtEl>
                                          <p:spTgt spid="67"/>
                                        </p:tgtEl>
                                        <p:attrNameLst>
                                          <p:attrName>ppt_x</p:attrName>
                                        </p:attrNameLst>
                                      </p:cBhvr>
                                      <p:tavLst>
                                        <p:tav tm="0">
                                          <p:val>
                                            <p:strVal val="#ppt_x-#ppt_w*1.125000"/>
                                          </p:val>
                                        </p:tav>
                                        <p:tav tm="100000">
                                          <p:val>
                                            <p:strVal val="#ppt_x"/>
                                          </p:val>
                                        </p:tav>
                                      </p:tavLst>
                                    </p:anim>
                                    <p:animEffect transition="in" filter="wipe(right)">
                                      <p:cBhvr>
                                        <p:cTn id="303" dur="1000"/>
                                        <p:tgtEl>
                                          <p:spTgt spid="67"/>
                                        </p:tgtEl>
                                      </p:cBhvr>
                                    </p:animEffect>
                                  </p:childTnLst>
                                </p:cTn>
                              </p:par>
                              <p:par>
                                <p:cTn id="304" presetID="12" presetClass="entr" presetSubtype="8" fill="hold" grpId="0" nodeType="withEffect">
                                  <p:stCondLst>
                                    <p:cond delay="0"/>
                                  </p:stCondLst>
                                  <p:childTnLst>
                                    <p:set>
                                      <p:cBhvr>
                                        <p:cTn id="305" dur="1" fill="hold">
                                          <p:stCondLst>
                                            <p:cond delay="0"/>
                                          </p:stCondLst>
                                        </p:cTn>
                                        <p:tgtEl>
                                          <p:spTgt spid="75"/>
                                        </p:tgtEl>
                                        <p:attrNameLst>
                                          <p:attrName>style.visibility</p:attrName>
                                        </p:attrNameLst>
                                      </p:cBhvr>
                                      <p:to>
                                        <p:strVal val="visible"/>
                                      </p:to>
                                    </p:set>
                                    <p:anim calcmode="lin" valueType="num">
                                      <p:cBhvr additive="base">
                                        <p:cTn id="306" dur="1000"/>
                                        <p:tgtEl>
                                          <p:spTgt spid="75"/>
                                        </p:tgtEl>
                                        <p:attrNameLst>
                                          <p:attrName>ppt_x</p:attrName>
                                        </p:attrNameLst>
                                      </p:cBhvr>
                                      <p:tavLst>
                                        <p:tav tm="0">
                                          <p:val>
                                            <p:strVal val="#ppt_x-#ppt_w*1.125000"/>
                                          </p:val>
                                        </p:tav>
                                        <p:tav tm="100000">
                                          <p:val>
                                            <p:strVal val="#ppt_x"/>
                                          </p:val>
                                        </p:tav>
                                      </p:tavLst>
                                    </p:anim>
                                    <p:animEffect transition="in" filter="wipe(right)">
                                      <p:cBhvr>
                                        <p:cTn id="307" dur="1000"/>
                                        <p:tgtEl>
                                          <p:spTgt spid="75"/>
                                        </p:tgtEl>
                                      </p:cBhvr>
                                    </p:animEffect>
                                  </p:childTnLst>
                                </p:cTn>
                              </p:par>
                              <p:par>
                                <p:cTn id="308" presetID="12" presetClass="entr" presetSubtype="8" fill="hold" grpId="0" nodeType="withEffect">
                                  <p:stCondLst>
                                    <p:cond delay="0"/>
                                  </p:stCondLst>
                                  <p:childTnLst>
                                    <p:set>
                                      <p:cBhvr>
                                        <p:cTn id="309" dur="1" fill="hold">
                                          <p:stCondLst>
                                            <p:cond delay="0"/>
                                          </p:stCondLst>
                                        </p:cTn>
                                        <p:tgtEl>
                                          <p:spTgt spid="84"/>
                                        </p:tgtEl>
                                        <p:attrNameLst>
                                          <p:attrName>style.visibility</p:attrName>
                                        </p:attrNameLst>
                                      </p:cBhvr>
                                      <p:to>
                                        <p:strVal val="visible"/>
                                      </p:to>
                                    </p:set>
                                    <p:anim calcmode="lin" valueType="num">
                                      <p:cBhvr additive="base">
                                        <p:cTn id="310" dur="1000"/>
                                        <p:tgtEl>
                                          <p:spTgt spid="84"/>
                                        </p:tgtEl>
                                        <p:attrNameLst>
                                          <p:attrName>ppt_x</p:attrName>
                                        </p:attrNameLst>
                                      </p:cBhvr>
                                      <p:tavLst>
                                        <p:tav tm="0">
                                          <p:val>
                                            <p:strVal val="#ppt_x-#ppt_w*1.125000"/>
                                          </p:val>
                                        </p:tav>
                                        <p:tav tm="100000">
                                          <p:val>
                                            <p:strVal val="#ppt_x"/>
                                          </p:val>
                                        </p:tav>
                                      </p:tavLst>
                                    </p:anim>
                                    <p:animEffect transition="in" filter="wipe(right)">
                                      <p:cBhvr>
                                        <p:cTn id="311" dur="1000"/>
                                        <p:tgtEl>
                                          <p:spTgt spid="84"/>
                                        </p:tgtEl>
                                      </p:cBhvr>
                                    </p:animEffect>
                                  </p:childTnLst>
                                </p:cTn>
                              </p:par>
                              <p:par>
                                <p:cTn id="312" presetID="12" presetClass="entr" presetSubtype="8" fill="hold" grpId="0" nodeType="withEffect">
                                  <p:stCondLst>
                                    <p:cond delay="0"/>
                                  </p:stCondLst>
                                  <p:childTnLst>
                                    <p:set>
                                      <p:cBhvr>
                                        <p:cTn id="313" dur="1" fill="hold">
                                          <p:stCondLst>
                                            <p:cond delay="0"/>
                                          </p:stCondLst>
                                        </p:cTn>
                                        <p:tgtEl>
                                          <p:spTgt spid="93"/>
                                        </p:tgtEl>
                                        <p:attrNameLst>
                                          <p:attrName>style.visibility</p:attrName>
                                        </p:attrNameLst>
                                      </p:cBhvr>
                                      <p:to>
                                        <p:strVal val="visible"/>
                                      </p:to>
                                    </p:set>
                                    <p:anim calcmode="lin" valueType="num">
                                      <p:cBhvr additive="base">
                                        <p:cTn id="314" dur="1000"/>
                                        <p:tgtEl>
                                          <p:spTgt spid="93"/>
                                        </p:tgtEl>
                                        <p:attrNameLst>
                                          <p:attrName>ppt_x</p:attrName>
                                        </p:attrNameLst>
                                      </p:cBhvr>
                                      <p:tavLst>
                                        <p:tav tm="0">
                                          <p:val>
                                            <p:strVal val="#ppt_x-#ppt_w*1.125000"/>
                                          </p:val>
                                        </p:tav>
                                        <p:tav tm="100000">
                                          <p:val>
                                            <p:strVal val="#ppt_x"/>
                                          </p:val>
                                        </p:tav>
                                      </p:tavLst>
                                    </p:anim>
                                    <p:animEffect transition="in" filter="wipe(right)">
                                      <p:cBhvr>
                                        <p:cTn id="315" dur="1000"/>
                                        <p:tgtEl>
                                          <p:spTgt spid="93"/>
                                        </p:tgtEl>
                                      </p:cBhvr>
                                    </p:animEffect>
                                  </p:childTnLst>
                                </p:cTn>
                              </p:par>
                            </p:childTnLst>
                          </p:cTn>
                        </p:par>
                        <p:par>
                          <p:cTn id="316" fill="hold">
                            <p:stCondLst>
                              <p:cond delay="10000"/>
                            </p:stCondLst>
                            <p:childTnLst>
                              <p:par>
                                <p:cTn id="317" presetID="12" presetClass="entr" presetSubtype="1" fill="hold" nodeType="afterEffect">
                                  <p:stCondLst>
                                    <p:cond delay="0"/>
                                  </p:stCondLst>
                                  <p:childTnLst>
                                    <p:set>
                                      <p:cBhvr>
                                        <p:cTn id="318" dur="1" fill="hold">
                                          <p:stCondLst>
                                            <p:cond delay="0"/>
                                          </p:stCondLst>
                                        </p:cTn>
                                        <p:tgtEl>
                                          <p:spTgt spid="17"/>
                                        </p:tgtEl>
                                        <p:attrNameLst>
                                          <p:attrName>style.visibility</p:attrName>
                                        </p:attrNameLst>
                                      </p:cBhvr>
                                      <p:to>
                                        <p:strVal val="visible"/>
                                      </p:to>
                                    </p:set>
                                    <p:anim calcmode="lin" valueType="num">
                                      <p:cBhvr additive="base">
                                        <p:cTn id="319" dur="1000"/>
                                        <p:tgtEl>
                                          <p:spTgt spid="17"/>
                                        </p:tgtEl>
                                        <p:attrNameLst>
                                          <p:attrName>ppt_y</p:attrName>
                                        </p:attrNameLst>
                                      </p:cBhvr>
                                      <p:tavLst>
                                        <p:tav tm="0">
                                          <p:val>
                                            <p:strVal val="#ppt_y-#ppt_h*1.125000"/>
                                          </p:val>
                                        </p:tav>
                                        <p:tav tm="100000">
                                          <p:val>
                                            <p:strVal val="#ppt_y"/>
                                          </p:val>
                                        </p:tav>
                                      </p:tavLst>
                                    </p:anim>
                                    <p:animEffect transition="in" filter="wipe(down)">
                                      <p:cBhvr>
                                        <p:cTn id="320" dur="1000"/>
                                        <p:tgtEl>
                                          <p:spTgt spid="17"/>
                                        </p:tgtEl>
                                      </p:cBhvr>
                                    </p:animEffect>
                                  </p:childTnLst>
                                </p:cTn>
                              </p:par>
                              <p:par>
                                <p:cTn id="321" presetID="12" presetClass="entr" presetSubtype="1" fill="hold" nodeType="withEffect">
                                  <p:stCondLst>
                                    <p:cond delay="0"/>
                                  </p:stCondLst>
                                  <p:childTnLst>
                                    <p:set>
                                      <p:cBhvr>
                                        <p:cTn id="322" dur="1" fill="hold">
                                          <p:stCondLst>
                                            <p:cond delay="0"/>
                                          </p:stCondLst>
                                        </p:cTn>
                                        <p:tgtEl>
                                          <p:spTgt spid="25"/>
                                        </p:tgtEl>
                                        <p:attrNameLst>
                                          <p:attrName>style.visibility</p:attrName>
                                        </p:attrNameLst>
                                      </p:cBhvr>
                                      <p:to>
                                        <p:strVal val="visible"/>
                                      </p:to>
                                    </p:set>
                                    <p:anim calcmode="lin" valueType="num">
                                      <p:cBhvr additive="base">
                                        <p:cTn id="323" dur="1000"/>
                                        <p:tgtEl>
                                          <p:spTgt spid="25"/>
                                        </p:tgtEl>
                                        <p:attrNameLst>
                                          <p:attrName>ppt_y</p:attrName>
                                        </p:attrNameLst>
                                      </p:cBhvr>
                                      <p:tavLst>
                                        <p:tav tm="0">
                                          <p:val>
                                            <p:strVal val="#ppt_y-#ppt_h*1.125000"/>
                                          </p:val>
                                        </p:tav>
                                        <p:tav tm="100000">
                                          <p:val>
                                            <p:strVal val="#ppt_y"/>
                                          </p:val>
                                        </p:tav>
                                      </p:tavLst>
                                    </p:anim>
                                    <p:animEffect transition="in" filter="wipe(down)">
                                      <p:cBhvr>
                                        <p:cTn id="324" dur="1000"/>
                                        <p:tgtEl>
                                          <p:spTgt spid="25"/>
                                        </p:tgtEl>
                                      </p:cBhvr>
                                    </p:animEffect>
                                  </p:childTnLst>
                                </p:cTn>
                              </p:par>
                              <p:par>
                                <p:cTn id="325" presetID="12" presetClass="entr" presetSubtype="1" fill="hold" nodeType="withEffect">
                                  <p:stCondLst>
                                    <p:cond delay="0"/>
                                  </p:stCondLst>
                                  <p:childTnLst>
                                    <p:set>
                                      <p:cBhvr>
                                        <p:cTn id="326" dur="1" fill="hold">
                                          <p:stCondLst>
                                            <p:cond delay="0"/>
                                          </p:stCondLst>
                                        </p:cTn>
                                        <p:tgtEl>
                                          <p:spTgt spid="42"/>
                                        </p:tgtEl>
                                        <p:attrNameLst>
                                          <p:attrName>style.visibility</p:attrName>
                                        </p:attrNameLst>
                                      </p:cBhvr>
                                      <p:to>
                                        <p:strVal val="visible"/>
                                      </p:to>
                                    </p:set>
                                    <p:anim calcmode="lin" valueType="num">
                                      <p:cBhvr additive="base">
                                        <p:cTn id="327" dur="1000"/>
                                        <p:tgtEl>
                                          <p:spTgt spid="42"/>
                                        </p:tgtEl>
                                        <p:attrNameLst>
                                          <p:attrName>ppt_y</p:attrName>
                                        </p:attrNameLst>
                                      </p:cBhvr>
                                      <p:tavLst>
                                        <p:tav tm="0">
                                          <p:val>
                                            <p:strVal val="#ppt_y-#ppt_h*1.125000"/>
                                          </p:val>
                                        </p:tav>
                                        <p:tav tm="100000">
                                          <p:val>
                                            <p:strVal val="#ppt_y"/>
                                          </p:val>
                                        </p:tav>
                                      </p:tavLst>
                                    </p:anim>
                                    <p:animEffect transition="in" filter="wipe(down)">
                                      <p:cBhvr>
                                        <p:cTn id="328" dur="1000"/>
                                        <p:tgtEl>
                                          <p:spTgt spid="42"/>
                                        </p:tgtEl>
                                      </p:cBhvr>
                                    </p:animEffect>
                                  </p:childTnLst>
                                </p:cTn>
                              </p:par>
                              <p:par>
                                <p:cTn id="329" presetID="12" presetClass="entr" presetSubtype="1" fill="hold" nodeType="withEffect">
                                  <p:stCondLst>
                                    <p:cond delay="0"/>
                                  </p:stCondLst>
                                  <p:childTnLst>
                                    <p:set>
                                      <p:cBhvr>
                                        <p:cTn id="330" dur="1" fill="hold">
                                          <p:stCondLst>
                                            <p:cond delay="0"/>
                                          </p:stCondLst>
                                        </p:cTn>
                                        <p:tgtEl>
                                          <p:spTgt spid="34"/>
                                        </p:tgtEl>
                                        <p:attrNameLst>
                                          <p:attrName>style.visibility</p:attrName>
                                        </p:attrNameLst>
                                      </p:cBhvr>
                                      <p:to>
                                        <p:strVal val="visible"/>
                                      </p:to>
                                    </p:set>
                                    <p:anim calcmode="lin" valueType="num">
                                      <p:cBhvr additive="base">
                                        <p:cTn id="331" dur="1000"/>
                                        <p:tgtEl>
                                          <p:spTgt spid="34"/>
                                        </p:tgtEl>
                                        <p:attrNameLst>
                                          <p:attrName>ppt_y</p:attrName>
                                        </p:attrNameLst>
                                      </p:cBhvr>
                                      <p:tavLst>
                                        <p:tav tm="0">
                                          <p:val>
                                            <p:strVal val="#ppt_y-#ppt_h*1.125000"/>
                                          </p:val>
                                        </p:tav>
                                        <p:tav tm="100000">
                                          <p:val>
                                            <p:strVal val="#ppt_y"/>
                                          </p:val>
                                        </p:tav>
                                      </p:tavLst>
                                    </p:anim>
                                    <p:animEffect transition="in" filter="wipe(down)">
                                      <p:cBhvr>
                                        <p:cTn id="332" dur="1000"/>
                                        <p:tgtEl>
                                          <p:spTgt spid="34"/>
                                        </p:tgtEl>
                                      </p:cBhvr>
                                    </p:animEffect>
                                  </p:childTnLst>
                                </p:cTn>
                              </p:par>
                              <p:par>
                                <p:cTn id="333" presetID="12" presetClass="entr" presetSubtype="8" fill="hold" grpId="0" nodeType="withEffect">
                                  <p:stCondLst>
                                    <p:cond delay="0"/>
                                  </p:stCondLst>
                                  <p:childTnLst>
                                    <p:set>
                                      <p:cBhvr>
                                        <p:cTn id="334" dur="1" fill="hold">
                                          <p:stCondLst>
                                            <p:cond delay="0"/>
                                          </p:stCondLst>
                                        </p:cTn>
                                        <p:tgtEl>
                                          <p:spTgt spid="68"/>
                                        </p:tgtEl>
                                        <p:attrNameLst>
                                          <p:attrName>style.visibility</p:attrName>
                                        </p:attrNameLst>
                                      </p:cBhvr>
                                      <p:to>
                                        <p:strVal val="visible"/>
                                      </p:to>
                                    </p:set>
                                    <p:anim calcmode="lin" valueType="num">
                                      <p:cBhvr additive="base">
                                        <p:cTn id="335" dur="1000"/>
                                        <p:tgtEl>
                                          <p:spTgt spid="68"/>
                                        </p:tgtEl>
                                        <p:attrNameLst>
                                          <p:attrName>ppt_x</p:attrName>
                                        </p:attrNameLst>
                                      </p:cBhvr>
                                      <p:tavLst>
                                        <p:tav tm="0">
                                          <p:val>
                                            <p:strVal val="#ppt_x-#ppt_w*1.125000"/>
                                          </p:val>
                                        </p:tav>
                                        <p:tav tm="100000">
                                          <p:val>
                                            <p:strVal val="#ppt_x"/>
                                          </p:val>
                                        </p:tav>
                                      </p:tavLst>
                                    </p:anim>
                                    <p:animEffect transition="in" filter="wipe(right)">
                                      <p:cBhvr>
                                        <p:cTn id="336" dur="1000"/>
                                        <p:tgtEl>
                                          <p:spTgt spid="68"/>
                                        </p:tgtEl>
                                      </p:cBhvr>
                                    </p:animEffect>
                                  </p:childTnLst>
                                </p:cTn>
                              </p:par>
                              <p:par>
                                <p:cTn id="337" presetID="12" presetClass="entr" presetSubtype="8" fill="hold" grpId="0" nodeType="withEffect">
                                  <p:stCondLst>
                                    <p:cond delay="0"/>
                                  </p:stCondLst>
                                  <p:childTnLst>
                                    <p:set>
                                      <p:cBhvr>
                                        <p:cTn id="338" dur="1" fill="hold">
                                          <p:stCondLst>
                                            <p:cond delay="0"/>
                                          </p:stCondLst>
                                        </p:cTn>
                                        <p:tgtEl>
                                          <p:spTgt spid="76"/>
                                        </p:tgtEl>
                                        <p:attrNameLst>
                                          <p:attrName>style.visibility</p:attrName>
                                        </p:attrNameLst>
                                      </p:cBhvr>
                                      <p:to>
                                        <p:strVal val="visible"/>
                                      </p:to>
                                    </p:set>
                                    <p:anim calcmode="lin" valueType="num">
                                      <p:cBhvr additive="base">
                                        <p:cTn id="339" dur="1000"/>
                                        <p:tgtEl>
                                          <p:spTgt spid="76"/>
                                        </p:tgtEl>
                                        <p:attrNameLst>
                                          <p:attrName>ppt_x</p:attrName>
                                        </p:attrNameLst>
                                      </p:cBhvr>
                                      <p:tavLst>
                                        <p:tav tm="0">
                                          <p:val>
                                            <p:strVal val="#ppt_x-#ppt_w*1.125000"/>
                                          </p:val>
                                        </p:tav>
                                        <p:tav tm="100000">
                                          <p:val>
                                            <p:strVal val="#ppt_x"/>
                                          </p:val>
                                        </p:tav>
                                      </p:tavLst>
                                    </p:anim>
                                    <p:animEffect transition="in" filter="wipe(right)">
                                      <p:cBhvr>
                                        <p:cTn id="340" dur="1000"/>
                                        <p:tgtEl>
                                          <p:spTgt spid="76"/>
                                        </p:tgtEl>
                                      </p:cBhvr>
                                    </p:animEffect>
                                  </p:childTnLst>
                                </p:cTn>
                              </p:par>
                              <p:par>
                                <p:cTn id="341" presetID="12" presetClass="entr" presetSubtype="8" fill="hold" grpId="0" nodeType="withEffect">
                                  <p:stCondLst>
                                    <p:cond delay="0"/>
                                  </p:stCondLst>
                                  <p:childTnLst>
                                    <p:set>
                                      <p:cBhvr>
                                        <p:cTn id="342" dur="1" fill="hold">
                                          <p:stCondLst>
                                            <p:cond delay="0"/>
                                          </p:stCondLst>
                                        </p:cTn>
                                        <p:tgtEl>
                                          <p:spTgt spid="85"/>
                                        </p:tgtEl>
                                        <p:attrNameLst>
                                          <p:attrName>style.visibility</p:attrName>
                                        </p:attrNameLst>
                                      </p:cBhvr>
                                      <p:to>
                                        <p:strVal val="visible"/>
                                      </p:to>
                                    </p:set>
                                    <p:anim calcmode="lin" valueType="num">
                                      <p:cBhvr additive="base">
                                        <p:cTn id="343" dur="1000"/>
                                        <p:tgtEl>
                                          <p:spTgt spid="85"/>
                                        </p:tgtEl>
                                        <p:attrNameLst>
                                          <p:attrName>ppt_x</p:attrName>
                                        </p:attrNameLst>
                                      </p:cBhvr>
                                      <p:tavLst>
                                        <p:tav tm="0">
                                          <p:val>
                                            <p:strVal val="#ppt_x-#ppt_w*1.125000"/>
                                          </p:val>
                                        </p:tav>
                                        <p:tav tm="100000">
                                          <p:val>
                                            <p:strVal val="#ppt_x"/>
                                          </p:val>
                                        </p:tav>
                                      </p:tavLst>
                                    </p:anim>
                                    <p:animEffect transition="in" filter="wipe(right)">
                                      <p:cBhvr>
                                        <p:cTn id="344" dur="1000"/>
                                        <p:tgtEl>
                                          <p:spTgt spid="85"/>
                                        </p:tgtEl>
                                      </p:cBhvr>
                                    </p:animEffect>
                                  </p:childTnLst>
                                </p:cTn>
                              </p:par>
                              <p:par>
                                <p:cTn id="345" presetID="12" presetClass="entr" presetSubtype="8" fill="hold" grpId="0" nodeType="withEffect">
                                  <p:stCondLst>
                                    <p:cond delay="0"/>
                                  </p:stCondLst>
                                  <p:childTnLst>
                                    <p:set>
                                      <p:cBhvr>
                                        <p:cTn id="346" dur="1" fill="hold">
                                          <p:stCondLst>
                                            <p:cond delay="0"/>
                                          </p:stCondLst>
                                        </p:cTn>
                                        <p:tgtEl>
                                          <p:spTgt spid="94"/>
                                        </p:tgtEl>
                                        <p:attrNameLst>
                                          <p:attrName>style.visibility</p:attrName>
                                        </p:attrNameLst>
                                      </p:cBhvr>
                                      <p:to>
                                        <p:strVal val="visible"/>
                                      </p:to>
                                    </p:set>
                                    <p:anim calcmode="lin" valueType="num">
                                      <p:cBhvr additive="base">
                                        <p:cTn id="347" dur="1000"/>
                                        <p:tgtEl>
                                          <p:spTgt spid="94"/>
                                        </p:tgtEl>
                                        <p:attrNameLst>
                                          <p:attrName>ppt_x</p:attrName>
                                        </p:attrNameLst>
                                      </p:cBhvr>
                                      <p:tavLst>
                                        <p:tav tm="0">
                                          <p:val>
                                            <p:strVal val="#ppt_x-#ppt_w*1.125000"/>
                                          </p:val>
                                        </p:tav>
                                        <p:tav tm="100000">
                                          <p:val>
                                            <p:strVal val="#ppt_x"/>
                                          </p:val>
                                        </p:tav>
                                      </p:tavLst>
                                    </p:anim>
                                    <p:animEffect transition="in" filter="wipe(right)">
                                      <p:cBhvr>
                                        <p:cTn id="348" dur="1000"/>
                                        <p:tgtEl>
                                          <p:spTgt spid="94"/>
                                        </p:tgtEl>
                                      </p:cBhvr>
                                    </p:animEffect>
                                  </p:childTnLst>
                                </p:cTn>
                              </p:par>
                            </p:childTnLst>
                          </p:cTn>
                        </p:par>
                        <p:par>
                          <p:cTn id="349" fill="hold">
                            <p:stCondLst>
                              <p:cond delay="11000"/>
                            </p:stCondLst>
                            <p:childTnLst>
                              <p:par>
                                <p:cTn id="350" presetID="12" presetClass="entr" presetSubtype="1" fill="hold" nodeType="afterEffect">
                                  <p:stCondLst>
                                    <p:cond delay="0"/>
                                  </p:stCondLst>
                                  <p:childTnLst>
                                    <p:set>
                                      <p:cBhvr>
                                        <p:cTn id="351" dur="1" fill="hold">
                                          <p:stCondLst>
                                            <p:cond delay="0"/>
                                          </p:stCondLst>
                                        </p:cTn>
                                        <p:tgtEl>
                                          <p:spTgt spid="26"/>
                                        </p:tgtEl>
                                        <p:attrNameLst>
                                          <p:attrName>style.visibility</p:attrName>
                                        </p:attrNameLst>
                                      </p:cBhvr>
                                      <p:to>
                                        <p:strVal val="visible"/>
                                      </p:to>
                                    </p:set>
                                    <p:anim calcmode="lin" valueType="num">
                                      <p:cBhvr additive="base">
                                        <p:cTn id="352" dur="1000"/>
                                        <p:tgtEl>
                                          <p:spTgt spid="26"/>
                                        </p:tgtEl>
                                        <p:attrNameLst>
                                          <p:attrName>ppt_y</p:attrName>
                                        </p:attrNameLst>
                                      </p:cBhvr>
                                      <p:tavLst>
                                        <p:tav tm="0">
                                          <p:val>
                                            <p:strVal val="#ppt_y-#ppt_h*1.125000"/>
                                          </p:val>
                                        </p:tav>
                                        <p:tav tm="100000">
                                          <p:val>
                                            <p:strVal val="#ppt_y"/>
                                          </p:val>
                                        </p:tav>
                                      </p:tavLst>
                                    </p:anim>
                                    <p:animEffect transition="in" filter="wipe(down)">
                                      <p:cBhvr>
                                        <p:cTn id="353" dur="1000"/>
                                        <p:tgtEl>
                                          <p:spTgt spid="26"/>
                                        </p:tgtEl>
                                      </p:cBhvr>
                                    </p:animEffect>
                                  </p:childTnLst>
                                </p:cTn>
                              </p:par>
                              <p:par>
                                <p:cTn id="354" presetID="12" presetClass="entr" presetSubtype="1" fill="hold" nodeType="withEffect">
                                  <p:stCondLst>
                                    <p:cond delay="0"/>
                                  </p:stCondLst>
                                  <p:childTnLst>
                                    <p:set>
                                      <p:cBhvr>
                                        <p:cTn id="355" dur="1" fill="hold">
                                          <p:stCondLst>
                                            <p:cond delay="0"/>
                                          </p:stCondLst>
                                        </p:cTn>
                                        <p:tgtEl>
                                          <p:spTgt spid="43"/>
                                        </p:tgtEl>
                                        <p:attrNameLst>
                                          <p:attrName>style.visibility</p:attrName>
                                        </p:attrNameLst>
                                      </p:cBhvr>
                                      <p:to>
                                        <p:strVal val="visible"/>
                                      </p:to>
                                    </p:set>
                                    <p:anim calcmode="lin" valueType="num">
                                      <p:cBhvr additive="base">
                                        <p:cTn id="356" dur="1000"/>
                                        <p:tgtEl>
                                          <p:spTgt spid="43"/>
                                        </p:tgtEl>
                                        <p:attrNameLst>
                                          <p:attrName>ppt_y</p:attrName>
                                        </p:attrNameLst>
                                      </p:cBhvr>
                                      <p:tavLst>
                                        <p:tav tm="0">
                                          <p:val>
                                            <p:strVal val="#ppt_y-#ppt_h*1.125000"/>
                                          </p:val>
                                        </p:tav>
                                        <p:tav tm="100000">
                                          <p:val>
                                            <p:strVal val="#ppt_y"/>
                                          </p:val>
                                        </p:tav>
                                      </p:tavLst>
                                    </p:anim>
                                    <p:animEffect transition="in" filter="wipe(down)">
                                      <p:cBhvr>
                                        <p:cTn id="357" dur="1000"/>
                                        <p:tgtEl>
                                          <p:spTgt spid="43"/>
                                        </p:tgtEl>
                                      </p:cBhvr>
                                    </p:animEffect>
                                  </p:childTnLst>
                                </p:cTn>
                              </p:par>
                              <p:par>
                                <p:cTn id="358" presetID="12" presetClass="entr" presetSubtype="8" fill="hold" grpId="0" nodeType="withEffect">
                                  <p:stCondLst>
                                    <p:cond delay="0"/>
                                  </p:stCondLst>
                                  <p:childTnLst>
                                    <p:set>
                                      <p:cBhvr>
                                        <p:cTn id="359" dur="1" fill="hold">
                                          <p:stCondLst>
                                            <p:cond delay="0"/>
                                          </p:stCondLst>
                                        </p:cTn>
                                        <p:tgtEl>
                                          <p:spTgt spid="77"/>
                                        </p:tgtEl>
                                        <p:attrNameLst>
                                          <p:attrName>style.visibility</p:attrName>
                                        </p:attrNameLst>
                                      </p:cBhvr>
                                      <p:to>
                                        <p:strVal val="visible"/>
                                      </p:to>
                                    </p:set>
                                    <p:anim calcmode="lin" valueType="num">
                                      <p:cBhvr additive="base">
                                        <p:cTn id="360" dur="1000"/>
                                        <p:tgtEl>
                                          <p:spTgt spid="77"/>
                                        </p:tgtEl>
                                        <p:attrNameLst>
                                          <p:attrName>ppt_x</p:attrName>
                                        </p:attrNameLst>
                                      </p:cBhvr>
                                      <p:tavLst>
                                        <p:tav tm="0">
                                          <p:val>
                                            <p:strVal val="#ppt_x-#ppt_w*1.125000"/>
                                          </p:val>
                                        </p:tav>
                                        <p:tav tm="100000">
                                          <p:val>
                                            <p:strVal val="#ppt_x"/>
                                          </p:val>
                                        </p:tav>
                                      </p:tavLst>
                                    </p:anim>
                                    <p:animEffect transition="in" filter="wipe(right)">
                                      <p:cBhvr>
                                        <p:cTn id="361" dur="1000"/>
                                        <p:tgtEl>
                                          <p:spTgt spid="77"/>
                                        </p:tgtEl>
                                      </p:cBhvr>
                                    </p:animEffect>
                                  </p:childTnLst>
                                </p:cTn>
                              </p:par>
                              <p:par>
                                <p:cTn id="362" presetID="12" presetClass="entr" presetSubtype="8" fill="hold" grpId="0" nodeType="withEffect">
                                  <p:stCondLst>
                                    <p:cond delay="0"/>
                                  </p:stCondLst>
                                  <p:childTnLst>
                                    <p:set>
                                      <p:cBhvr>
                                        <p:cTn id="363" dur="1" fill="hold">
                                          <p:stCondLst>
                                            <p:cond delay="0"/>
                                          </p:stCondLst>
                                        </p:cTn>
                                        <p:tgtEl>
                                          <p:spTgt spid="86"/>
                                        </p:tgtEl>
                                        <p:attrNameLst>
                                          <p:attrName>style.visibility</p:attrName>
                                        </p:attrNameLst>
                                      </p:cBhvr>
                                      <p:to>
                                        <p:strVal val="visible"/>
                                      </p:to>
                                    </p:set>
                                    <p:anim calcmode="lin" valueType="num">
                                      <p:cBhvr additive="base">
                                        <p:cTn id="364" dur="1000"/>
                                        <p:tgtEl>
                                          <p:spTgt spid="86"/>
                                        </p:tgtEl>
                                        <p:attrNameLst>
                                          <p:attrName>ppt_x</p:attrName>
                                        </p:attrNameLst>
                                      </p:cBhvr>
                                      <p:tavLst>
                                        <p:tav tm="0">
                                          <p:val>
                                            <p:strVal val="#ppt_x-#ppt_w*1.125000"/>
                                          </p:val>
                                        </p:tav>
                                        <p:tav tm="100000">
                                          <p:val>
                                            <p:strVal val="#ppt_x"/>
                                          </p:val>
                                        </p:tav>
                                      </p:tavLst>
                                    </p:anim>
                                    <p:animEffect transition="in" filter="wipe(right)">
                                      <p:cBhvr>
                                        <p:cTn id="365"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chor="t">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Structure and size of project workstreams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31" name="Rectangle 30">
            <a:extLst>
              <a:ext uri="{FF2B5EF4-FFF2-40B4-BE49-F238E27FC236}">
                <a16:creationId xmlns:a16="http://schemas.microsoft.com/office/drawing/2014/main" id="{CCF7DFFF-CC97-4CE0-9CCB-0401759828D9}"/>
              </a:ext>
            </a:extLst>
          </p:cNvPr>
          <p:cNvSpPr/>
          <p:nvPr/>
        </p:nvSpPr>
        <p:spPr>
          <a:xfrm>
            <a:off x="5128888" y="2350298"/>
            <a:ext cx="18701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Program Portfolio Director</a:t>
            </a:r>
          </a:p>
          <a:p>
            <a:pPr algn="ctr"/>
            <a:r>
              <a:rPr lang="en-US" sz="1050" b="1" dirty="0">
                <a:solidFill>
                  <a:schemeClr val="bg1"/>
                </a:solidFill>
              </a:rPr>
              <a:t>Insert name</a:t>
            </a:r>
          </a:p>
        </p:txBody>
      </p:sp>
      <p:sp>
        <p:nvSpPr>
          <p:cNvPr id="32" name="Rectangle 31">
            <a:extLst>
              <a:ext uri="{FF2B5EF4-FFF2-40B4-BE49-F238E27FC236}">
                <a16:creationId xmlns:a16="http://schemas.microsoft.com/office/drawing/2014/main" id="{06975857-B569-421A-AC3C-E49611181E08}"/>
              </a:ext>
            </a:extLst>
          </p:cNvPr>
          <p:cNvSpPr/>
          <p:nvPr/>
        </p:nvSpPr>
        <p:spPr>
          <a:xfrm>
            <a:off x="2270990" y="3383732"/>
            <a:ext cx="17387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Workstream </a:t>
            </a:r>
          </a:p>
          <a:p>
            <a:pPr algn="ctr"/>
            <a:r>
              <a:rPr lang="en-US" sz="1050" b="1" dirty="0">
                <a:solidFill>
                  <a:schemeClr val="bg1"/>
                </a:solidFill>
              </a:rPr>
              <a:t>Insert name</a:t>
            </a:r>
          </a:p>
        </p:txBody>
      </p:sp>
      <p:sp>
        <p:nvSpPr>
          <p:cNvPr id="33" name="Rectangle 32">
            <a:extLst>
              <a:ext uri="{FF2B5EF4-FFF2-40B4-BE49-F238E27FC236}">
                <a16:creationId xmlns:a16="http://schemas.microsoft.com/office/drawing/2014/main" id="{3A917A0E-DBC8-44D5-9FA3-4915F507B04C}"/>
              </a:ext>
            </a:extLst>
          </p:cNvPr>
          <p:cNvSpPr/>
          <p:nvPr/>
        </p:nvSpPr>
        <p:spPr>
          <a:xfrm>
            <a:off x="4228487" y="3383732"/>
            <a:ext cx="17387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Workstream </a:t>
            </a:r>
          </a:p>
          <a:p>
            <a:pPr algn="ctr"/>
            <a:r>
              <a:rPr lang="en-US" sz="1050" b="1" dirty="0">
                <a:solidFill>
                  <a:schemeClr val="bg1"/>
                </a:solidFill>
              </a:rPr>
              <a:t>Insert name</a:t>
            </a:r>
          </a:p>
        </p:txBody>
      </p:sp>
      <p:sp>
        <p:nvSpPr>
          <p:cNvPr id="35" name="Rectangle 34">
            <a:extLst>
              <a:ext uri="{FF2B5EF4-FFF2-40B4-BE49-F238E27FC236}">
                <a16:creationId xmlns:a16="http://schemas.microsoft.com/office/drawing/2014/main" id="{1EA95BA6-CFB9-470C-BBF4-2ECA84E3851A}"/>
              </a:ext>
            </a:extLst>
          </p:cNvPr>
          <p:cNvSpPr/>
          <p:nvPr/>
        </p:nvSpPr>
        <p:spPr>
          <a:xfrm>
            <a:off x="6185984" y="3383732"/>
            <a:ext cx="17387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Workstream </a:t>
            </a:r>
          </a:p>
          <a:p>
            <a:pPr algn="ctr"/>
            <a:r>
              <a:rPr lang="en-US" sz="1050" b="1" dirty="0">
                <a:solidFill>
                  <a:schemeClr val="bg1"/>
                </a:solidFill>
              </a:rPr>
              <a:t>Insert name</a:t>
            </a:r>
          </a:p>
        </p:txBody>
      </p:sp>
      <p:sp>
        <p:nvSpPr>
          <p:cNvPr id="47" name="Rectangle 46">
            <a:extLst>
              <a:ext uri="{FF2B5EF4-FFF2-40B4-BE49-F238E27FC236}">
                <a16:creationId xmlns:a16="http://schemas.microsoft.com/office/drawing/2014/main" id="{C5713BFC-2992-4959-B577-D83070C06B79}"/>
              </a:ext>
            </a:extLst>
          </p:cNvPr>
          <p:cNvSpPr/>
          <p:nvPr/>
        </p:nvSpPr>
        <p:spPr>
          <a:xfrm>
            <a:off x="8143481" y="3383732"/>
            <a:ext cx="17387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Workstream </a:t>
            </a:r>
          </a:p>
          <a:p>
            <a:pPr algn="ctr"/>
            <a:r>
              <a:rPr lang="en-US" sz="1050" b="1" dirty="0">
                <a:solidFill>
                  <a:schemeClr val="bg1"/>
                </a:solidFill>
              </a:rPr>
              <a:t>Insert name</a:t>
            </a:r>
          </a:p>
        </p:txBody>
      </p:sp>
      <p:cxnSp>
        <p:nvCxnSpPr>
          <p:cNvPr id="48" name="Connector: Elbow 47">
            <a:extLst>
              <a:ext uri="{FF2B5EF4-FFF2-40B4-BE49-F238E27FC236}">
                <a16:creationId xmlns:a16="http://schemas.microsoft.com/office/drawing/2014/main" id="{B57E7121-4FFE-4152-ACA0-37B9EBB5E041}"/>
              </a:ext>
            </a:extLst>
          </p:cNvPr>
          <p:cNvCxnSpPr>
            <a:cxnSpLocks/>
            <a:stCxn id="31" idx="2"/>
            <a:endCxn id="35" idx="0"/>
          </p:cNvCxnSpPr>
          <p:nvPr/>
        </p:nvCxnSpPr>
        <p:spPr>
          <a:xfrm rot="16200000" flipH="1">
            <a:off x="6382391" y="2710781"/>
            <a:ext cx="354506" cy="99139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27B94771-521E-4B81-982C-1144877D6A49}"/>
              </a:ext>
            </a:extLst>
          </p:cNvPr>
          <p:cNvCxnSpPr>
            <a:cxnSpLocks/>
            <a:stCxn id="31" idx="2"/>
            <a:endCxn id="33" idx="0"/>
          </p:cNvCxnSpPr>
          <p:nvPr/>
        </p:nvCxnSpPr>
        <p:spPr>
          <a:xfrm rot="5400000">
            <a:off x="5403643" y="2723429"/>
            <a:ext cx="354506" cy="96610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2FC50831-467C-4500-89BF-317445A83AAA}"/>
              </a:ext>
            </a:extLst>
          </p:cNvPr>
          <p:cNvCxnSpPr>
            <a:cxnSpLocks/>
            <a:stCxn id="31" idx="2"/>
            <a:endCxn id="32" idx="0"/>
          </p:cNvCxnSpPr>
          <p:nvPr/>
        </p:nvCxnSpPr>
        <p:spPr>
          <a:xfrm rot="5400000">
            <a:off x="4424894" y="1744680"/>
            <a:ext cx="354506" cy="2923598"/>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491C5050-5800-448A-A584-C698349C6D7A}"/>
              </a:ext>
            </a:extLst>
          </p:cNvPr>
          <p:cNvCxnSpPr>
            <a:cxnSpLocks/>
            <a:stCxn id="31" idx="2"/>
            <a:endCxn id="47" idx="0"/>
          </p:cNvCxnSpPr>
          <p:nvPr/>
        </p:nvCxnSpPr>
        <p:spPr>
          <a:xfrm rot="16200000" flipH="1">
            <a:off x="7361139" y="1732032"/>
            <a:ext cx="354506" cy="294889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F48D08E3-3DD1-4516-9C3F-CBFD67EBE6B3}"/>
              </a:ext>
            </a:extLst>
          </p:cNvPr>
          <p:cNvSpPr/>
          <p:nvPr/>
        </p:nvSpPr>
        <p:spPr>
          <a:xfrm>
            <a:off x="10100976" y="3383732"/>
            <a:ext cx="17387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Workstream </a:t>
            </a:r>
          </a:p>
          <a:p>
            <a:pPr algn="ctr"/>
            <a:r>
              <a:rPr lang="en-US" sz="1050" b="1" dirty="0">
                <a:solidFill>
                  <a:schemeClr val="bg1"/>
                </a:solidFill>
              </a:rPr>
              <a:t>Insert name</a:t>
            </a:r>
          </a:p>
        </p:txBody>
      </p:sp>
      <p:sp>
        <p:nvSpPr>
          <p:cNvPr id="53" name="Rectangle 52">
            <a:extLst>
              <a:ext uri="{FF2B5EF4-FFF2-40B4-BE49-F238E27FC236}">
                <a16:creationId xmlns:a16="http://schemas.microsoft.com/office/drawing/2014/main" id="{FFFBC06A-FAA5-43F4-8A45-5D4C2A7EE68B}"/>
              </a:ext>
            </a:extLst>
          </p:cNvPr>
          <p:cNvSpPr/>
          <p:nvPr/>
        </p:nvSpPr>
        <p:spPr>
          <a:xfrm>
            <a:off x="313493" y="3383732"/>
            <a:ext cx="17387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Workstream</a:t>
            </a:r>
          </a:p>
          <a:p>
            <a:pPr algn="ctr"/>
            <a:r>
              <a:rPr lang="en-US" sz="1050" b="1" dirty="0">
                <a:solidFill>
                  <a:schemeClr val="bg1"/>
                </a:solidFill>
              </a:rPr>
              <a:t>Insert name</a:t>
            </a:r>
          </a:p>
        </p:txBody>
      </p:sp>
      <p:cxnSp>
        <p:nvCxnSpPr>
          <p:cNvPr id="8" name="Connector: Elbow 7">
            <a:extLst>
              <a:ext uri="{FF2B5EF4-FFF2-40B4-BE49-F238E27FC236}">
                <a16:creationId xmlns:a16="http://schemas.microsoft.com/office/drawing/2014/main" id="{0B216016-EA4D-4FDA-B396-B88DB9D8A2A0}"/>
              </a:ext>
            </a:extLst>
          </p:cNvPr>
          <p:cNvCxnSpPr>
            <a:stCxn id="31" idx="2"/>
            <a:endCxn id="52" idx="0"/>
          </p:cNvCxnSpPr>
          <p:nvPr/>
        </p:nvCxnSpPr>
        <p:spPr>
          <a:xfrm rot="16200000" flipH="1">
            <a:off x="8339887" y="753285"/>
            <a:ext cx="354506" cy="49063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AC4FD5D7-3802-4D47-8370-5CC69A115031}"/>
              </a:ext>
            </a:extLst>
          </p:cNvPr>
          <p:cNvCxnSpPr>
            <a:stCxn id="31" idx="2"/>
            <a:endCxn id="53" idx="0"/>
          </p:cNvCxnSpPr>
          <p:nvPr/>
        </p:nvCxnSpPr>
        <p:spPr>
          <a:xfrm rot="5400000">
            <a:off x="3446146" y="765932"/>
            <a:ext cx="354506" cy="488109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DBAF0E3-66EE-446A-B68F-E2D47B00C0CB}"/>
              </a:ext>
            </a:extLst>
          </p:cNvPr>
          <p:cNvSpPr/>
          <p:nvPr/>
        </p:nvSpPr>
        <p:spPr>
          <a:xfrm>
            <a:off x="5128888" y="1541040"/>
            <a:ext cx="18701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Executive Sponsor </a:t>
            </a:r>
          </a:p>
          <a:p>
            <a:pPr algn="ctr"/>
            <a:r>
              <a:rPr lang="en-US" sz="1050" b="1" dirty="0">
                <a:solidFill>
                  <a:schemeClr val="bg1"/>
                </a:solidFill>
              </a:rPr>
              <a:t>CEO</a:t>
            </a:r>
          </a:p>
        </p:txBody>
      </p:sp>
      <p:cxnSp>
        <p:nvCxnSpPr>
          <p:cNvPr id="21" name="Straight Connector 20">
            <a:extLst>
              <a:ext uri="{FF2B5EF4-FFF2-40B4-BE49-F238E27FC236}">
                <a16:creationId xmlns:a16="http://schemas.microsoft.com/office/drawing/2014/main" id="{AC017A1D-E5BD-4D09-B825-39DD6498671D}"/>
              </a:ext>
            </a:extLst>
          </p:cNvPr>
          <p:cNvCxnSpPr>
            <a:stCxn id="73" idx="2"/>
            <a:endCxn id="31" idx="0"/>
          </p:cNvCxnSpPr>
          <p:nvPr/>
        </p:nvCxnSpPr>
        <p:spPr>
          <a:xfrm>
            <a:off x="6063946" y="2219968"/>
            <a:ext cx="0" cy="130330"/>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BCCE27B6-64FD-40CC-A8F6-FC4A4B124BFF}"/>
              </a:ext>
            </a:extLst>
          </p:cNvPr>
          <p:cNvSpPr/>
          <p:nvPr/>
        </p:nvSpPr>
        <p:spPr>
          <a:xfrm>
            <a:off x="313493" y="4097496"/>
            <a:ext cx="1738716" cy="2430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marL="171450" indent="-84138">
              <a:buFont typeface="Arial" panose="020B0604020202020204" pitchFamily="34" charset="0"/>
              <a:buChar char="•"/>
            </a:pPr>
            <a:endParaRPr lang="en-US" sz="1000" dirty="0">
              <a:solidFill>
                <a:schemeClr val="tx1"/>
              </a:solidFill>
            </a:endParaRPr>
          </a:p>
          <a:p>
            <a:pPr marL="171450" indent="-84138">
              <a:buFont typeface="Arial" panose="020B0604020202020204" pitchFamily="34" charset="0"/>
              <a:buChar char="•"/>
            </a:pPr>
            <a:endParaRPr lang="en-US" sz="1000" dirty="0">
              <a:solidFill>
                <a:schemeClr val="tx1"/>
              </a:solidFill>
            </a:endParaRPr>
          </a:p>
        </p:txBody>
      </p:sp>
      <p:sp>
        <p:nvSpPr>
          <p:cNvPr id="75" name="Rectangle 74">
            <a:extLst>
              <a:ext uri="{FF2B5EF4-FFF2-40B4-BE49-F238E27FC236}">
                <a16:creationId xmlns:a16="http://schemas.microsoft.com/office/drawing/2014/main" id="{4252FB79-809E-47F5-A3A3-77ADEFF6E77A}"/>
              </a:ext>
            </a:extLst>
          </p:cNvPr>
          <p:cNvSpPr/>
          <p:nvPr/>
        </p:nvSpPr>
        <p:spPr>
          <a:xfrm>
            <a:off x="2270990" y="4097496"/>
            <a:ext cx="1738716" cy="2430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p:txBody>
      </p:sp>
      <p:sp>
        <p:nvSpPr>
          <p:cNvPr id="76" name="Rectangle 75">
            <a:extLst>
              <a:ext uri="{FF2B5EF4-FFF2-40B4-BE49-F238E27FC236}">
                <a16:creationId xmlns:a16="http://schemas.microsoft.com/office/drawing/2014/main" id="{0F0B50F8-F524-4BA5-9434-28CC1BA63141}"/>
              </a:ext>
            </a:extLst>
          </p:cNvPr>
          <p:cNvSpPr/>
          <p:nvPr/>
        </p:nvSpPr>
        <p:spPr>
          <a:xfrm>
            <a:off x="4228487" y="4097496"/>
            <a:ext cx="1738716" cy="2430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p:txBody>
      </p:sp>
      <p:sp>
        <p:nvSpPr>
          <p:cNvPr id="77" name="Rectangle 76">
            <a:extLst>
              <a:ext uri="{FF2B5EF4-FFF2-40B4-BE49-F238E27FC236}">
                <a16:creationId xmlns:a16="http://schemas.microsoft.com/office/drawing/2014/main" id="{536D168F-EB21-4360-ADC1-0B6F370267D8}"/>
              </a:ext>
            </a:extLst>
          </p:cNvPr>
          <p:cNvSpPr/>
          <p:nvPr/>
        </p:nvSpPr>
        <p:spPr>
          <a:xfrm>
            <a:off x="6185984" y="4097496"/>
            <a:ext cx="1738716" cy="2430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p:txBody>
      </p:sp>
      <p:sp>
        <p:nvSpPr>
          <p:cNvPr id="78" name="Rectangle 77">
            <a:extLst>
              <a:ext uri="{FF2B5EF4-FFF2-40B4-BE49-F238E27FC236}">
                <a16:creationId xmlns:a16="http://schemas.microsoft.com/office/drawing/2014/main" id="{F0D28276-3CEA-4180-8932-887CEE7B87DE}"/>
              </a:ext>
            </a:extLst>
          </p:cNvPr>
          <p:cNvSpPr/>
          <p:nvPr/>
        </p:nvSpPr>
        <p:spPr>
          <a:xfrm>
            <a:off x="8143481" y="4097496"/>
            <a:ext cx="1738716" cy="2430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p:txBody>
      </p:sp>
      <p:sp>
        <p:nvSpPr>
          <p:cNvPr id="79" name="Rectangle 78">
            <a:extLst>
              <a:ext uri="{FF2B5EF4-FFF2-40B4-BE49-F238E27FC236}">
                <a16:creationId xmlns:a16="http://schemas.microsoft.com/office/drawing/2014/main" id="{D3086E91-3CE1-415A-8B2A-3F712848F33B}"/>
              </a:ext>
            </a:extLst>
          </p:cNvPr>
          <p:cNvSpPr/>
          <p:nvPr/>
        </p:nvSpPr>
        <p:spPr>
          <a:xfrm>
            <a:off x="10100976" y="4097496"/>
            <a:ext cx="1738716" cy="2430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p:txBody>
      </p:sp>
      <p:sp>
        <p:nvSpPr>
          <p:cNvPr id="23" name="TextBox 22">
            <a:extLst>
              <a:ext uri="{FF2B5EF4-FFF2-40B4-BE49-F238E27FC236}">
                <a16:creationId xmlns:a16="http://schemas.microsoft.com/office/drawing/2014/main" id="{ACD6A7B3-AA23-43A4-97E7-77563FE82F3D}"/>
              </a:ext>
            </a:extLst>
          </p:cNvPr>
          <p:cNvSpPr txBox="1"/>
          <p:nvPr/>
        </p:nvSpPr>
        <p:spPr>
          <a:xfrm>
            <a:off x="8638271" y="1603505"/>
            <a:ext cx="2948894" cy="1323439"/>
          </a:xfrm>
          <a:prstGeom prst="rect">
            <a:avLst/>
          </a:prstGeom>
          <a:solidFill>
            <a:srgbClr val="E1EAFF"/>
          </a:solidFill>
          <a:ln>
            <a:solidFill>
              <a:schemeClr val="accent1"/>
            </a:solidFill>
            <a:prstDash val="dash"/>
          </a:ln>
        </p:spPr>
        <p:txBody>
          <a:bodyPr wrap="square" rtlCol="0">
            <a:spAutoFit/>
          </a:bodyPr>
          <a:lstStyle/>
          <a:p>
            <a:r>
              <a:rPr lang="en-US" sz="1000" b="1" dirty="0"/>
              <a:t>Caption:</a:t>
            </a:r>
          </a:p>
          <a:p>
            <a:r>
              <a:rPr lang="en-US" sz="1000" dirty="0"/>
              <a:t>PM: Project Manager</a:t>
            </a:r>
          </a:p>
          <a:p>
            <a:r>
              <a:rPr lang="en-US" sz="1000" dirty="0"/>
              <a:t>CM: Change Manager</a:t>
            </a:r>
          </a:p>
          <a:p>
            <a:r>
              <a:rPr lang="en-US" sz="1000" dirty="0"/>
              <a:t>SMEs: Subject Matter Experts</a:t>
            </a:r>
          </a:p>
          <a:p>
            <a:endParaRPr lang="en-US" sz="1000" dirty="0"/>
          </a:p>
          <a:p>
            <a:r>
              <a:rPr lang="en-US" sz="1000" i="1" dirty="0"/>
              <a:t>Please note that a program portfolio includes multiple programs, and a program includes multiple projects/initiatives</a:t>
            </a:r>
          </a:p>
        </p:txBody>
      </p:sp>
      <p:sp>
        <p:nvSpPr>
          <p:cNvPr id="4" name="Rectangle: Rounded Corners 3">
            <a:extLst>
              <a:ext uri="{FF2B5EF4-FFF2-40B4-BE49-F238E27FC236}">
                <a16:creationId xmlns:a16="http://schemas.microsoft.com/office/drawing/2014/main" id="{BFD77422-27DB-0845-E0DA-F0DC5DFCFD3C}"/>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514771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chor="t">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Structure and size of project workstreams</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grpSp>
        <p:nvGrpSpPr>
          <p:cNvPr id="2" name="Gruppieren 1">
            <a:extLst>
              <a:ext uri="{FF2B5EF4-FFF2-40B4-BE49-F238E27FC236}">
                <a16:creationId xmlns:a16="http://schemas.microsoft.com/office/drawing/2014/main" id="{D5D6557A-B923-92A5-998F-90951CB0AC28}"/>
              </a:ext>
            </a:extLst>
          </p:cNvPr>
          <p:cNvGrpSpPr/>
          <p:nvPr/>
        </p:nvGrpSpPr>
        <p:grpSpPr>
          <a:xfrm>
            <a:off x="295317" y="3199787"/>
            <a:ext cx="1534151" cy="1736481"/>
            <a:chOff x="1660849" y="2990076"/>
            <a:chExt cx="2146041" cy="1810356"/>
          </a:xfrm>
        </p:grpSpPr>
        <p:sp>
          <p:nvSpPr>
            <p:cNvPr id="4" name="Rechteck 3">
              <a:extLst>
                <a:ext uri="{FF2B5EF4-FFF2-40B4-BE49-F238E27FC236}">
                  <a16:creationId xmlns:a16="http://schemas.microsoft.com/office/drawing/2014/main" id="{FEF179C3-FCC5-84EA-EA80-FDEAAAFBDF37}"/>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1</a:t>
              </a:r>
            </a:p>
            <a:p>
              <a:pPr algn="ctr">
                <a:spcBef>
                  <a:spcPts val="300"/>
                </a:spcBef>
                <a:spcAft>
                  <a:spcPts val="300"/>
                </a:spcAft>
              </a:pPr>
              <a:r>
                <a:rPr lang="en-GB" sz="1100" dirty="0">
                  <a:solidFill>
                    <a:schemeClr val="bg1"/>
                  </a:solidFill>
                </a:rPr>
                <a:t>Workstream name</a:t>
              </a:r>
            </a:p>
          </p:txBody>
        </p:sp>
        <p:sp>
          <p:nvSpPr>
            <p:cNvPr id="24" name="Rechteck 23">
              <a:extLst>
                <a:ext uri="{FF2B5EF4-FFF2-40B4-BE49-F238E27FC236}">
                  <a16:creationId xmlns:a16="http://schemas.microsoft.com/office/drawing/2014/main" id="{CA2BB9DD-6754-56DF-173B-B34B0B229558}"/>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of lead</a:t>
              </a:r>
            </a:p>
            <a:p>
              <a:pPr algn="ctr">
                <a:lnSpc>
                  <a:spcPct val="150000"/>
                </a:lnSpc>
              </a:pPr>
              <a:r>
                <a:rPr lang="en-GB" sz="1000" dirty="0">
                  <a:solidFill>
                    <a:schemeClr val="tx1"/>
                  </a:solidFill>
                </a:rPr>
                <a:t>Further names</a:t>
              </a:r>
            </a:p>
          </p:txBody>
        </p:sp>
      </p:grpSp>
      <p:grpSp>
        <p:nvGrpSpPr>
          <p:cNvPr id="25" name="Gruppieren 24">
            <a:extLst>
              <a:ext uri="{FF2B5EF4-FFF2-40B4-BE49-F238E27FC236}">
                <a16:creationId xmlns:a16="http://schemas.microsoft.com/office/drawing/2014/main" id="{7928E854-D7CD-3BD0-5613-D4406943F79A}"/>
              </a:ext>
            </a:extLst>
          </p:cNvPr>
          <p:cNvGrpSpPr/>
          <p:nvPr/>
        </p:nvGrpSpPr>
        <p:grpSpPr>
          <a:xfrm>
            <a:off x="4692984" y="1609764"/>
            <a:ext cx="2721433" cy="549515"/>
            <a:chOff x="4724400" y="2158090"/>
            <a:chExt cx="2547257" cy="1194711"/>
          </a:xfrm>
        </p:grpSpPr>
        <p:sp>
          <p:nvSpPr>
            <p:cNvPr id="26" name="Rechteck 25">
              <a:extLst>
                <a:ext uri="{FF2B5EF4-FFF2-40B4-BE49-F238E27FC236}">
                  <a16:creationId xmlns:a16="http://schemas.microsoft.com/office/drawing/2014/main" id="{5C647D64-61E4-A6D1-6F28-469919C4D80B}"/>
                </a:ext>
              </a:extLst>
            </p:cNvPr>
            <p:cNvSpPr/>
            <p:nvPr/>
          </p:nvSpPr>
          <p:spPr bwMode="gray">
            <a:xfrm>
              <a:off x="4724400" y="2158090"/>
              <a:ext cx="2547257" cy="594131"/>
            </a:xfrm>
            <a:prstGeom prst="rect">
              <a:avLst/>
            </a:prstGeom>
            <a:solidFill>
              <a:schemeClr val="accent2"/>
            </a:solid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Sponsor</a:t>
              </a:r>
            </a:p>
          </p:txBody>
        </p:sp>
        <p:sp>
          <p:nvSpPr>
            <p:cNvPr id="27" name="Rechteck 26">
              <a:extLst>
                <a:ext uri="{FF2B5EF4-FFF2-40B4-BE49-F238E27FC236}">
                  <a16:creationId xmlns:a16="http://schemas.microsoft.com/office/drawing/2014/main" id="{B262D302-1019-3713-9BCC-429E03E499CF}"/>
                </a:ext>
              </a:extLst>
            </p:cNvPr>
            <p:cNvSpPr/>
            <p:nvPr/>
          </p:nvSpPr>
          <p:spPr bwMode="gray">
            <a:xfrm>
              <a:off x="4724400" y="2752221"/>
              <a:ext cx="2547257" cy="600580"/>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000" dirty="0">
                  <a:solidFill>
                    <a:sysClr val="windowText" lastClr="000000"/>
                  </a:solidFill>
                </a:rPr>
                <a:t>Name</a:t>
              </a:r>
            </a:p>
          </p:txBody>
        </p:sp>
      </p:grpSp>
      <p:grpSp>
        <p:nvGrpSpPr>
          <p:cNvPr id="28" name="Gruppieren 27">
            <a:extLst>
              <a:ext uri="{FF2B5EF4-FFF2-40B4-BE49-F238E27FC236}">
                <a16:creationId xmlns:a16="http://schemas.microsoft.com/office/drawing/2014/main" id="{E4AFEEA0-4F44-207A-CE21-355B6A215CD7}"/>
              </a:ext>
            </a:extLst>
          </p:cNvPr>
          <p:cNvGrpSpPr/>
          <p:nvPr/>
        </p:nvGrpSpPr>
        <p:grpSpPr>
          <a:xfrm>
            <a:off x="1994302" y="3221872"/>
            <a:ext cx="1534151" cy="1736481"/>
            <a:chOff x="1660849" y="2990076"/>
            <a:chExt cx="2146041" cy="1810356"/>
          </a:xfrm>
        </p:grpSpPr>
        <p:sp>
          <p:nvSpPr>
            <p:cNvPr id="29" name="Rechteck 28">
              <a:extLst>
                <a:ext uri="{FF2B5EF4-FFF2-40B4-BE49-F238E27FC236}">
                  <a16:creationId xmlns:a16="http://schemas.microsoft.com/office/drawing/2014/main" id="{F7632042-3880-C563-DC23-7A0BC7780A82}"/>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2</a:t>
              </a:r>
            </a:p>
            <a:p>
              <a:pPr algn="ctr">
                <a:spcBef>
                  <a:spcPts val="300"/>
                </a:spcBef>
                <a:spcAft>
                  <a:spcPts val="300"/>
                </a:spcAft>
              </a:pPr>
              <a:r>
                <a:rPr lang="en-GB" sz="1100" dirty="0">
                  <a:solidFill>
                    <a:schemeClr val="bg1"/>
                  </a:solidFill>
                </a:rPr>
                <a:t>Workstream name</a:t>
              </a:r>
            </a:p>
          </p:txBody>
        </p:sp>
        <p:sp>
          <p:nvSpPr>
            <p:cNvPr id="30" name="Rechteck 29">
              <a:extLst>
                <a:ext uri="{FF2B5EF4-FFF2-40B4-BE49-F238E27FC236}">
                  <a16:creationId xmlns:a16="http://schemas.microsoft.com/office/drawing/2014/main" id="{D67CEF61-4347-1B67-6B05-66E41DB9C5C1}"/>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of lead</a:t>
              </a:r>
            </a:p>
            <a:p>
              <a:pPr algn="ctr">
                <a:lnSpc>
                  <a:spcPct val="150000"/>
                </a:lnSpc>
              </a:pPr>
              <a:r>
                <a:rPr lang="en-GB" sz="1000" dirty="0">
                  <a:solidFill>
                    <a:schemeClr val="tx1"/>
                  </a:solidFill>
                </a:rPr>
                <a:t>Further names</a:t>
              </a:r>
            </a:p>
          </p:txBody>
        </p:sp>
      </p:grpSp>
      <p:grpSp>
        <p:nvGrpSpPr>
          <p:cNvPr id="31" name="Gruppieren 30">
            <a:extLst>
              <a:ext uri="{FF2B5EF4-FFF2-40B4-BE49-F238E27FC236}">
                <a16:creationId xmlns:a16="http://schemas.microsoft.com/office/drawing/2014/main" id="{04FDC6D9-CF80-9656-B5A7-38BD1E795129}"/>
              </a:ext>
            </a:extLst>
          </p:cNvPr>
          <p:cNvGrpSpPr/>
          <p:nvPr/>
        </p:nvGrpSpPr>
        <p:grpSpPr>
          <a:xfrm>
            <a:off x="3678881" y="3219321"/>
            <a:ext cx="1534151" cy="1736481"/>
            <a:chOff x="1660849" y="2990076"/>
            <a:chExt cx="2146041" cy="1810356"/>
          </a:xfrm>
        </p:grpSpPr>
        <p:sp>
          <p:nvSpPr>
            <p:cNvPr id="32" name="Rechteck 31">
              <a:extLst>
                <a:ext uri="{FF2B5EF4-FFF2-40B4-BE49-F238E27FC236}">
                  <a16:creationId xmlns:a16="http://schemas.microsoft.com/office/drawing/2014/main" id="{0A02A5BE-35E1-4479-C3C4-75D1E1A9D31A}"/>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3</a:t>
              </a:r>
            </a:p>
            <a:p>
              <a:pPr algn="ctr">
                <a:spcBef>
                  <a:spcPts val="300"/>
                </a:spcBef>
                <a:spcAft>
                  <a:spcPts val="300"/>
                </a:spcAft>
              </a:pPr>
              <a:r>
                <a:rPr lang="en-GB" sz="1100" dirty="0">
                  <a:solidFill>
                    <a:schemeClr val="bg1"/>
                  </a:solidFill>
                </a:rPr>
                <a:t>Workstream name</a:t>
              </a:r>
            </a:p>
          </p:txBody>
        </p:sp>
        <p:sp>
          <p:nvSpPr>
            <p:cNvPr id="33" name="Rechteck 32">
              <a:extLst>
                <a:ext uri="{FF2B5EF4-FFF2-40B4-BE49-F238E27FC236}">
                  <a16:creationId xmlns:a16="http://schemas.microsoft.com/office/drawing/2014/main" id="{C6CFBFD4-937D-C08B-E2B9-B95EF84C0F20}"/>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of lead</a:t>
              </a:r>
            </a:p>
            <a:p>
              <a:pPr algn="ctr">
                <a:lnSpc>
                  <a:spcPct val="150000"/>
                </a:lnSpc>
              </a:pPr>
              <a:r>
                <a:rPr lang="en-GB" sz="1000" dirty="0">
                  <a:solidFill>
                    <a:schemeClr val="tx1"/>
                  </a:solidFill>
                </a:rPr>
                <a:t>Further names</a:t>
              </a:r>
            </a:p>
          </p:txBody>
        </p:sp>
      </p:grpSp>
      <p:grpSp>
        <p:nvGrpSpPr>
          <p:cNvPr id="34" name="Gruppieren 33">
            <a:extLst>
              <a:ext uri="{FF2B5EF4-FFF2-40B4-BE49-F238E27FC236}">
                <a16:creationId xmlns:a16="http://schemas.microsoft.com/office/drawing/2014/main" id="{C09C5E04-439B-9A80-E1DC-C843EB2B26A5}"/>
              </a:ext>
            </a:extLst>
          </p:cNvPr>
          <p:cNvGrpSpPr/>
          <p:nvPr/>
        </p:nvGrpSpPr>
        <p:grpSpPr>
          <a:xfrm>
            <a:off x="6976567" y="3194036"/>
            <a:ext cx="1534151" cy="1736481"/>
            <a:chOff x="1660849" y="2990076"/>
            <a:chExt cx="2146041" cy="1810356"/>
          </a:xfrm>
        </p:grpSpPr>
        <p:sp>
          <p:nvSpPr>
            <p:cNvPr id="35" name="Rechteck 34">
              <a:extLst>
                <a:ext uri="{FF2B5EF4-FFF2-40B4-BE49-F238E27FC236}">
                  <a16:creationId xmlns:a16="http://schemas.microsoft.com/office/drawing/2014/main" id="{D5F05539-2792-06DC-A2D6-93348DCCB9FD}"/>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5</a:t>
              </a:r>
            </a:p>
            <a:p>
              <a:pPr algn="ctr">
                <a:spcBef>
                  <a:spcPts val="300"/>
                </a:spcBef>
                <a:spcAft>
                  <a:spcPts val="300"/>
                </a:spcAft>
              </a:pPr>
              <a:r>
                <a:rPr lang="en-GB" sz="1100" dirty="0">
                  <a:solidFill>
                    <a:schemeClr val="bg1"/>
                  </a:solidFill>
                </a:rPr>
                <a:t>Workstream name</a:t>
              </a:r>
            </a:p>
          </p:txBody>
        </p:sp>
        <p:sp>
          <p:nvSpPr>
            <p:cNvPr id="36" name="Rechteck 35">
              <a:extLst>
                <a:ext uri="{FF2B5EF4-FFF2-40B4-BE49-F238E27FC236}">
                  <a16:creationId xmlns:a16="http://schemas.microsoft.com/office/drawing/2014/main" id="{ED2321C0-33B6-28DD-3792-CD2979FFE125}"/>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of lead</a:t>
              </a:r>
              <a:endParaRPr lang="en-GB" sz="1000" dirty="0">
                <a:solidFill>
                  <a:schemeClr val="tx1"/>
                </a:solidFill>
              </a:endParaRPr>
            </a:p>
            <a:p>
              <a:pPr algn="ctr">
                <a:lnSpc>
                  <a:spcPct val="150000"/>
                </a:lnSpc>
              </a:pPr>
              <a:r>
                <a:rPr lang="en-GB" sz="1000" dirty="0">
                  <a:solidFill>
                    <a:schemeClr val="tx1"/>
                  </a:solidFill>
                </a:rPr>
                <a:t>Further names</a:t>
              </a:r>
            </a:p>
          </p:txBody>
        </p:sp>
      </p:grpSp>
      <p:cxnSp>
        <p:nvCxnSpPr>
          <p:cNvPr id="37" name="Verbinder: gewinkelt 29">
            <a:extLst>
              <a:ext uri="{FF2B5EF4-FFF2-40B4-BE49-F238E27FC236}">
                <a16:creationId xmlns:a16="http://schemas.microsoft.com/office/drawing/2014/main" id="{0D7443C6-32B4-2157-591E-E72B4F79F101}"/>
              </a:ext>
            </a:extLst>
          </p:cNvPr>
          <p:cNvCxnSpPr>
            <a:cxnSpLocks/>
            <a:stCxn id="84" idx="2"/>
            <a:endCxn id="4" idx="0"/>
          </p:cNvCxnSpPr>
          <p:nvPr/>
        </p:nvCxnSpPr>
        <p:spPr bwMode="gray">
          <a:xfrm rot="5400000">
            <a:off x="3387150" y="533237"/>
            <a:ext cx="341794" cy="4991307"/>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Verbinder: gewinkelt 30">
            <a:extLst>
              <a:ext uri="{FF2B5EF4-FFF2-40B4-BE49-F238E27FC236}">
                <a16:creationId xmlns:a16="http://schemas.microsoft.com/office/drawing/2014/main" id="{5F06E1C7-3DF0-98EB-27C6-6D2A30EA5DDB}"/>
              </a:ext>
            </a:extLst>
          </p:cNvPr>
          <p:cNvCxnSpPr>
            <a:cxnSpLocks/>
            <a:stCxn id="84" idx="2"/>
            <a:endCxn id="29" idx="0"/>
          </p:cNvCxnSpPr>
          <p:nvPr/>
        </p:nvCxnSpPr>
        <p:spPr bwMode="gray">
          <a:xfrm rot="5400000">
            <a:off x="4225600" y="1393771"/>
            <a:ext cx="363879" cy="3292322"/>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Verbinder: gewinkelt 33">
            <a:extLst>
              <a:ext uri="{FF2B5EF4-FFF2-40B4-BE49-F238E27FC236}">
                <a16:creationId xmlns:a16="http://schemas.microsoft.com/office/drawing/2014/main" id="{E2869994-6395-BD42-995E-BCAC5CCAC0B3}"/>
              </a:ext>
            </a:extLst>
          </p:cNvPr>
          <p:cNvCxnSpPr>
            <a:cxnSpLocks/>
            <a:stCxn id="84" idx="2"/>
            <a:endCxn id="32" idx="0"/>
          </p:cNvCxnSpPr>
          <p:nvPr/>
        </p:nvCxnSpPr>
        <p:spPr bwMode="gray">
          <a:xfrm rot="5400000">
            <a:off x="5069165" y="2234786"/>
            <a:ext cx="361328" cy="1607743"/>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Verbinder: gewinkelt 36">
            <a:extLst>
              <a:ext uri="{FF2B5EF4-FFF2-40B4-BE49-F238E27FC236}">
                <a16:creationId xmlns:a16="http://schemas.microsoft.com/office/drawing/2014/main" id="{7524D5D2-BFD5-E4B4-7324-AC229E395752}"/>
              </a:ext>
            </a:extLst>
          </p:cNvPr>
          <p:cNvCxnSpPr>
            <a:cxnSpLocks/>
            <a:stCxn id="84" idx="2"/>
            <a:endCxn id="35" idx="0"/>
          </p:cNvCxnSpPr>
          <p:nvPr/>
        </p:nvCxnSpPr>
        <p:spPr bwMode="gray">
          <a:xfrm rot="16200000" flipH="1">
            <a:off x="6730650" y="2181042"/>
            <a:ext cx="336043" cy="1689943"/>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37BEA8AA-47D5-FBC1-447F-7132E8E1595E}"/>
              </a:ext>
            </a:extLst>
          </p:cNvPr>
          <p:cNvSpPr txBox="1"/>
          <p:nvPr/>
        </p:nvSpPr>
        <p:spPr>
          <a:xfrm>
            <a:off x="289545" y="5532328"/>
            <a:ext cx="1539923" cy="1015663"/>
          </a:xfrm>
          <a:prstGeom prst="rect">
            <a:avLst/>
          </a:prstGeom>
          <a:noFill/>
        </p:spPr>
        <p:txBody>
          <a:bodyPr wrap="square">
            <a:spAutoFit/>
          </a:bodyPr>
          <a:lstStyle/>
          <a:p>
            <a:pPr lvl="0"/>
            <a:r>
              <a:rPr lang="en-AU" sz="1000" b="1" dirty="0">
                <a:solidFill>
                  <a:srgbClr val="000000"/>
                </a:solidFill>
                <a:effectLst/>
                <a:ea typeface="Times New Roman" panose="02020603050405020304" pitchFamily="18" charset="0"/>
              </a:rPr>
              <a:t>Start </a:t>
            </a:r>
            <a:r>
              <a:rPr lang="en-AU" sz="1000" dirty="0">
                <a:solidFill>
                  <a:srgbClr val="000000"/>
                </a:solidFill>
                <a:effectLst/>
                <a:ea typeface="Times New Roman" panose="02020603050405020304" pitchFamily="18" charset="0"/>
              </a:rPr>
              <a:t>by Oct 2023</a:t>
            </a:r>
            <a:endParaRPr lang="en-AU" sz="1000" dirty="0">
              <a:solidFill>
                <a:srgbClr val="000000"/>
              </a:solidFill>
              <a:ea typeface="Times New Roman" panose="02020603050405020304" pitchFamily="18" charset="0"/>
            </a:endParaRPr>
          </a:p>
          <a:p>
            <a:pPr lvl="0"/>
            <a:endParaRPr lang="en-AU" sz="1000" dirty="0">
              <a:solidFill>
                <a:srgbClr val="000000"/>
              </a:solidFill>
              <a:effectLst/>
              <a:ea typeface="Times New Roman" panose="02020603050405020304" pitchFamily="18" charset="0"/>
            </a:endParaRPr>
          </a:p>
          <a:p>
            <a:pPr lvl="0"/>
            <a:r>
              <a:rPr lang="en-AU" sz="1000" b="1" dirty="0">
                <a:solidFill>
                  <a:srgbClr val="000000"/>
                </a:solidFill>
                <a:effectLst/>
                <a:ea typeface="Times New Roman" panose="02020603050405020304" pitchFamily="18" charset="0"/>
              </a:rPr>
              <a:t>Defining Service Agreements </a:t>
            </a:r>
            <a:r>
              <a:rPr lang="en-AU" sz="1000" dirty="0">
                <a:solidFill>
                  <a:srgbClr val="000000"/>
                </a:solidFill>
                <a:effectLst/>
                <a:ea typeface="Times New Roman" panose="02020603050405020304" pitchFamily="18" charset="0"/>
              </a:rPr>
              <a:t>until end 2023</a:t>
            </a:r>
            <a:endParaRPr lang="en-AU" sz="1000" b="1" dirty="0">
              <a:solidFill>
                <a:srgbClr val="000000"/>
              </a:solidFill>
              <a:effectLst/>
              <a:ea typeface="Times New Roman" panose="02020603050405020304" pitchFamily="18" charset="0"/>
            </a:endParaRPr>
          </a:p>
          <a:p>
            <a:pPr lvl="0"/>
            <a:endParaRPr lang="en-AU" sz="1000" b="1" dirty="0">
              <a:solidFill>
                <a:srgbClr val="000000"/>
              </a:solidFill>
              <a:ea typeface="Times New Roman" panose="02020603050405020304" pitchFamily="18" charset="0"/>
            </a:endParaRPr>
          </a:p>
        </p:txBody>
      </p:sp>
      <p:grpSp>
        <p:nvGrpSpPr>
          <p:cNvPr id="43" name="Gruppieren 42">
            <a:extLst>
              <a:ext uri="{FF2B5EF4-FFF2-40B4-BE49-F238E27FC236}">
                <a16:creationId xmlns:a16="http://schemas.microsoft.com/office/drawing/2014/main" id="{76AA9AD3-4CF4-A30D-1A68-97E1E5C07A5E}"/>
              </a:ext>
            </a:extLst>
          </p:cNvPr>
          <p:cNvGrpSpPr/>
          <p:nvPr/>
        </p:nvGrpSpPr>
        <p:grpSpPr>
          <a:xfrm>
            <a:off x="295317" y="5005596"/>
            <a:ext cx="1539922" cy="230832"/>
            <a:chOff x="6178438" y="4545210"/>
            <a:chExt cx="2234661" cy="276701"/>
          </a:xfrm>
        </p:grpSpPr>
        <p:sp>
          <p:nvSpPr>
            <p:cNvPr id="44" name="Gleichschenkliges Dreieck 55">
              <a:extLst>
                <a:ext uri="{FF2B5EF4-FFF2-40B4-BE49-F238E27FC236}">
                  <a16:creationId xmlns:a16="http://schemas.microsoft.com/office/drawing/2014/main" id="{DCC51E84-2683-7084-B162-2E9B6111E4F8}"/>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45" name="Textfeld 44">
              <a:extLst>
                <a:ext uri="{FF2B5EF4-FFF2-40B4-BE49-F238E27FC236}">
                  <a16:creationId xmlns:a16="http://schemas.microsoft.com/office/drawing/2014/main" id="{1FBCAAEA-2B8E-0E01-E90E-C65ACA11D54D}"/>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grpSp>
        <p:nvGrpSpPr>
          <p:cNvPr id="46" name="Gruppieren 45">
            <a:extLst>
              <a:ext uri="{FF2B5EF4-FFF2-40B4-BE49-F238E27FC236}">
                <a16:creationId xmlns:a16="http://schemas.microsoft.com/office/drawing/2014/main" id="{65D75195-B5B5-7ED5-B5DA-F0532ACA264C}"/>
              </a:ext>
            </a:extLst>
          </p:cNvPr>
          <p:cNvGrpSpPr/>
          <p:nvPr/>
        </p:nvGrpSpPr>
        <p:grpSpPr>
          <a:xfrm>
            <a:off x="5320215" y="3207200"/>
            <a:ext cx="1534151" cy="1736481"/>
            <a:chOff x="1660849" y="2990076"/>
            <a:chExt cx="2146041" cy="1810356"/>
          </a:xfrm>
        </p:grpSpPr>
        <p:sp>
          <p:nvSpPr>
            <p:cNvPr id="47" name="Rechteck 46">
              <a:extLst>
                <a:ext uri="{FF2B5EF4-FFF2-40B4-BE49-F238E27FC236}">
                  <a16:creationId xmlns:a16="http://schemas.microsoft.com/office/drawing/2014/main" id="{D2F37B49-DB56-89CA-396A-243F6CD1F86F}"/>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4</a:t>
              </a:r>
            </a:p>
            <a:p>
              <a:pPr algn="ctr">
                <a:spcBef>
                  <a:spcPts val="300"/>
                </a:spcBef>
                <a:spcAft>
                  <a:spcPts val="300"/>
                </a:spcAft>
              </a:pPr>
              <a:r>
                <a:rPr lang="en-GB" sz="1100" dirty="0">
                  <a:solidFill>
                    <a:schemeClr val="bg1"/>
                  </a:solidFill>
                </a:rPr>
                <a:t>Workstream name</a:t>
              </a:r>
            </a:p>
          </p:txBody>
        </p:sp>
        <p:sp>
          <p:nvSpPr>
            <p:cNvPr id="48" name="Rechteck 47">
              <a:extLst>
                <a:ext uri="{FF2B5EF4-FFF2-40B4-BE49-F238E27FC236}">
                  <a16:creationId xmlns:a16="http://schemas.microsoft.com/office/drawing/2014/main" id="{F9599414-22BB-1802-9398-3D2C6E53C8D9}"/>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od lead</a:t>
              </a:r>
              <a:endParaRPr lang="en-GB" sz="1000" dirty="0">
                <a:solidFill>
                  <a:schemeClr val="tx1"/>
                </a:solidFill>
              </a:endParaRPr>
            </a:p>
            <a:p>
              <a:pPr algn="ctr">
                <a:lnSpc>
                  <a:spcPct val="150000"/>
                </a:lnSpc>
              </a:pPr>
              <a:r>
                <a:rPr lang="en-GB" sz="1000" dirty="0">
                  <a:solidFill>
                    <a:schemeClr val="tx1"/>
                  </a:solidFill>
                </a:rPr>
                <a:t>Further names</a:t>
              </a:r>
            </a:p>
          </p:txBody>
        </p:sp>
      </p:grpSp>
      <p:grpSp>
        <p:nvGrpSpPr>
          <p:cNvPr id="49" name="Gruppieren 48">
            <a:extLst>
              <a:ext uri="{FF2B5EF4-FFF2-40B4-BE49-F238E27FC236}">
                <a16:creationId xmlns:a16="http://schemas.microsoft.com/office/drawing/2014/main" id="{08DF2DDB-7376-A2BC-FFE8-D2A6AF7C307A}"/>
              </a:ext>
            </a:extLst>
          </p:cNvPr>
          <p:cNvGrpSpPr/>
          <p:nvPr/>
        </p:nvGrpSpPr>
        <p:grpSpPr>
          <a:xfrm>
            <a:off x="1994302" y="5027681"/>
            <a:ext cx="1539922" cy="230832"/>
            <a:chOff x="6178438" y="4545210"/>
            <a:chExt cx="2234661" cy="276701"/>
          </a:xfrm>
        </p:grpSpPr>
        <p:sp>
          <p:nvSpPr>
            <p:cNvPr id="50" name="Gleichschenkliges Dreieck 64">
              <a:extLst>
                <a:ext uri="{FF2B5EF4-FFF2-40B4-BE49-F238E27FC236}">
                  <a16:creationId xmlns:a16="http://schemas.microsoft.com/office/drawing/2014/main" id="{48EBD6A8-B453-269D-396F-45CD7B2D8028}"/>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51" name="Textfeld 50">
              <a:extLst>
                <a:ext uri="{FF2B5EF4-FFF2-40B4-BE49-F238E27FC236}">
                  <a16:creationId xmlns:a16="http://schemas.microsoft.com/office/drawing/2014/main" id="{EE73F670-FBD7-7684-CCE1-3F5FA34CE493}"/>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grpSp>
        <p:nvGrpSpPr>
          <p:cNvPr id="52" name="Gruppieren 51">
            <a:extLst>
              <a:ext uri="{FF2B5EF4-FFF2-40B4-BE49-F238E27FC236}">
                <a16:creationId xmlns:a16="http://schemas.microsoft.com/office/drawing/2014/main" id="{2F69DCCB-6641-25E9-2AFD-DD1FEFD2745F}"/>
              </a:ext>
            </a:extLst>
          </p:cNvPr>
          <p:cNvGrpSpPr/>
          <p:nvPr/>
        </p:nvGrpSpPr>
        <p:grpSpPr>
          <a:xfrm>
            <a:off x="3682511" y="5025130"/>
            <a:ext cx="1539922" cy="230832"/>
            <a:chOff x="6178438" y="4545210"/>
            <a:chExt cx="2234661" cy="276701"/>
          </a:xfrm>
        </p:grpSpPr>
        <p:sp>
          <p:nvSpPr>
            <p:cNvPr id="53" name="Gleichschenkliges Dreieck 67">
              <a:extLst>
                <a:ext uri="{FF2B5EF4-FFF2-40B4-BE49-F238E27FC236}">
                  <a16:creationId xmlns:a16="http://schemas.microsoft.com/office/drawing/2014/main" id="{AF3CC409-A32E-DE94-E11C-73CF05FD93B0}"/>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54" name="Textfeld 53">
              <a:extLst>
                <a:ext uri="{FF2B5EF4-FFF2-40B4-BE49-F238E27FC236}">
                  <a16:creationId xmlns:a16="http://schemas.microsoft.com/office/drawing/2014/main" id="{98F9FDF7-E1C0-0948-9A13-7038690EB236}"/>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grpSp>
        <p:nvGrpSpPr>
          <p:cNvPr id="55" name="Gruppieren 54">
            <a:extLst>
              <a:ext uri="{FF2B5EF4-FFF2-40B4-BE49-F238E27FC236}">
                <a16:creationId xmlns:a16="http://schemas.microsoft.com/office/drawing/2014/main" id="{2A92E1BE-EA8E-469F-F96F-28397C578823}"/>
              </a:ext>
            </a:extLst>
          </p:cNvPr>
          <p:cNvGrpSpPr/>
          <p:nvPr/>
        </p:nvGrpSpPr>
        <p:grpSpPr>
          <a:xfrm>
            <a:off x="6972670" y="4999845"/>
            <a:ext cx="1539922" cy="230832"/>
            <a:chOff x="6178438" y="4545210"/>
            <a:chExt cx="2234661" cy="276701"/>
          </a:xfrm>
        </p:grpSpPr>
        <p:sp>
          <p:nvSpPr>
            <p:cNvPr id="56" name="Gleichschenkliges Dreieck 70">
              <a:extLst>
                <a:ext uri="{FF2B5EF4-FFF2-40B4-BE49-F238E27FC236}">
                  <a16:creationId xmlns:a16="http://schemas.microsoft.com/office/drawing/2014/main" id="{0E76B161-FB67-6BF9-0972-A4F36D041199}"/>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57" name="Textfeld 56">
              <a:extLst>
                <a:ext uri="{FF2B5EF4-FFF2-40B4-BE49-F238E27FC236}">
                  <a16:creationId xmlns:a16="http://schemas.microsoft.com/office/drawing/2014/main" id="{74C516B5-9AFA-4F20-2296-6ED3AA10A95C}"/>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grpSp>
        <p:nvGrpSpPr>
          <p:cNvPr id="58" name="Gruppieren 57">
            <a:extLst>
              <a:ext uri="{FF2B5EF4-FFF2-40B4-BE49-F238E27FC236}">
                <a16:creationId xmlns:a16="http://schemas.microsoft.com/office/drawing/2014/main" id="{2001798C-F8A2-3B06-7F00-8F31AE361CE0}"/>
              </a:ext>
            </a:extLst>
          </p:cNvPr>
          <p:cNvGrpSpPr/>
          <p:nvPr/>
        </p:nvGrpSpPr>
        <p:grpSpPr>
          <a:xfrm>
            <a:off x="5327475" y="5013009"/>
            <a:ext cx="1539922" cy="230832"/>
            <a:chOff x="6178438" y="4545210"/>
            <a:chExt cx="2234661" cy="276701"/>
          </a:xfrm>
        </p:grpSpPr>
        <p:sp>
          <p:nvSpPr>
            <p:cNvPr id="59" name="Gleichschenkliges Dreieck 73">
              <a:extLst>
                <a:ext uri="{FF2B5EF4-FFF2-40B4-BE49-F238E27FC236}">
                  <a16:creationId xmlns:a16="http://schemas.microsoft.com/office/drawing/2014/main" id="{8D952734-A4F7-8E73-EF02-871C4E34441D}"/>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60" name="Textfeld 59">
              <a:extLst>
                <a:ext uri="{FF2B5EF4-FFF2-40B4-BE49-F238E27FC236}">
                  <a16:creationId xmlns:a16="http://schemas.microsoft.com/office/drawing/2014/main" id="{8843F7CA-0277-5C50-3C8D-DE0C542F1272}"/>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cxnSp>
        <p:nvCxnSpPr>
          <p:cNvPr id="61" name="Verbinder: gewinkelt 75">
            <a:extLst>
              <a:ext uri="{FF2B5EF4-FFF2-40B4-BE49-F238E27FC236}">
                <a16:creationId xmlns:a16="http://schemas.microsoft.com/office/drawing/2014/main" id="{7B6971AB-6609-5413-7B5A-695E7A51C61F}"/>
              </a:ext>
            </a:extLst>
          </p:cNvPr>
          <p:cNvCxnSpPr>
            <a:cxnSpLocks/>
            <a:stCxn id="84" idx="2"/>
            <a:endCxn id="76" idx="0"/>
          </p:cNvCxnSpPr>
          <p:nvPr/>
        </p:nvCxnSpPr>
        <p:spPr bwMode="gray">
          <a:xfrm rot="16200000" flipH="1">
            <a:off x="8386678" y="525015"/>
            <a:ext cx="331483" cy="4997438"/>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2" name="Gruppieren 61">
            <a:extLst>
              <a:ext uri="{FF2B5EF4-FFF2-40B4-BE49-F238E27FC236}">
                <a16:creationId xmlns:a16="http://schemas.microsoft.com/office/drawing/2014/main" id="{E187319D-4CCE-5D2F-466B-6FC840F70CE8}"/>
              </a:ext>
            </a:extLst>
          </p:cNvPr>
          <p:cNvGrpSpPr/>
          <p:nvPr/>
        </p:nvGrpSpPr>
        <p:grpSpPr>
          <a:xfrm>
            <a:off x="8630315" y="3194035"/>
            <a:ext cx="1534151" cy="1736481"/>
            <a:chOff x="1660849" y="2990076"/>
            <a:chExt cx="2146041" cy="1810356"/>
          </a:xfrm>
        </p:grpSpPr>
        <p:sp>
          <p:nvSpPr>
            <p:cNvPr id="63" name="Rechteck 62">
              <a:extLst>
                <a:ext uri="{FF2B5EF4-FFF2-40B4-BE49-F238E27FC236}">
                  <a16:creationId xmlns:a16="http://schemas.microsoft.com/office/drawing/2014/main" id="{5D4890C3-C73B-D839-DD19-917E23DEB8F2}"/>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6</a:t>
              </a:r>
            </a:p>
            <a:p>
              <a:pPr algn="ctr">
                <a:spcBef>
                  <a:spcPts val="300"/>
                </a:spcBef>
                <a:spcAft>
                  <a:spcPts val="300"/>
                </a:spcAft>
              </a:pPr>
              <a:r>
                <a:rPr lang="en-GB" sz="1100" dirty="0">
                  <a:solidFill>
                    <a:schemeClr val="bg1"/>
                  </a:solidFill>
                </a:rPr>
                <a:t>Workstream name</a:t>
              </a:r>
            </a:p>
          </p:txBody>
        </p:sp>
        <p:sp>
          <p:nvSpPr>
            <p:cNvPr id="64" name="Rechteck 63">
              <a:extLst>
                <a:ext uri="{FF2B5EF4-FFF2-40B4-BE49-F238E27FC236}">
                  <a16:creationId xmlns:a16="http://schemas.microsoft.com/office/drawing/2014/main" id="{75080F7D-0773-BC82-62CE-67BE278BC897}"/>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od lead</a:t>
              </a:r>
            </a:p>
            <a:p>
              <a:pPr algn="ctr">
                <a:lnSpc>
                  <a:spcPct val="150000"/>
                </a:lnSpc>
              </a:pPr>
              <a:r>
                <a:rPr lang="en-GB" sz="1000" dirty="0">
                  <a:solidFill>
                    <a:schemeClr val="tx1"/>
                  </a:solidFill>
                </a:rPr>
                <a:t>Further names</a:t>
              </a:r>
            </a:p>
          </p:txBody>
        </p:sp>
      </p:grpSp>
      <p:grpSp>
        <p:nvGrpSpPr>
          <p:cNvPr id="65" name="Gruppieren 64">
            <a:extLst>
              <a:ext uri="{FF2B5EF4-FFF2-40B4-BE49-F238E27FC236}">
                <a16:creationId xmlns:a16="http://schemas.microsoft.com/office/drawing/2014/main" id="{D1FDFCA4-4E1A-3F77-CD45-6D410D36F38C}"/>
              </a:ext>
            </a:extLst>
          </p:cNvPr>
          <p:cNvGrpSpPr/>
          <p:nvPr/>
        </p:nvGrpSpPr>
        <p:grpSpPr>
          <a:xfrm>
            <a:off x="8637575" y="4999844"/>
            <a:ext cx="1539922" cy="230832"/>
            <a:chOff x="6178438" y="4545210"/>
            <a:chExt cx="2234661" cy="276701"/>
          </a:xfrm>
        </p:grpSpPr>
        <p:sp>
          <p:nvSpPr>
            <p:cNvPr id="66" name="Gleichschenkliges Dreieck 85">
              <a:extLst>
                <a:ext uri="{FF2B5EF4-FFF2-40B4-BE49-F238E27FC236}">
                  <a16:creationId xmlns:a16="http://schemas.microsoft.com/office/drawing/2014/main" id="{13C8B8AC-BAA7-AC37-D555-43F2348A6F91}"/>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67" name="Textfeld 66">
              <a:extLst>
                <a:ext uri="{FF2B5EF4-FFF2-40B4-BE49-F238E27FC236}">
                  <a16:creationId xmlns:a16="http://schemas.microsoft.com/office/drawing/2014/main" id="{F24C55BF-9DE1-577D-6BD1-A480CAE01F1D}"/>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cxnSp>
        <p:nvCxnSpPr>
          <p:cNvPr id="68" name="Verbinder: gewinkelt 93">
            <a:extLst>
              <a:ext uri="{FF2B5EF4-FFF2-40B4-BE49-F238E27FC236}">
                <a16:creationId xmlns:a16="http://schemas.microsoft.com/office/drawing/2014/main" id="{F6149898-984D-9A0F-76EA-AE095ED5C916}"/>
              </a:ext>
            </a:extLst>
          </p:cNvPr>
          <p:cNvCxnSpPr>
            <a:cxnSpLocks/>
            <a:stCxn id="84" idx="2"/>
            <a:endCxn id="63" idx="0"/>
          </p:cNvCxnSpPr>
          <p:nvPr/>
        </p:nvCxnSpPr>
        <p:spPr bwMode="gray">
          <a:xfrm rot="16200000" flipH="1">
            <a:off x="7557524" y="1354168"/>
            <a:ext cx="336042" cy="3343691"/>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Verbinder: gewinkelt 94">
            <a:extLst>
              <a:ext uri="{FF2B5EF4-FFF2-40B4-BE49-F238E27FC236}">
                <a16:creationId xmlns:a16="http://schemas.microsoft.com/office/drawing/2014/main" id="{BA63FEED-A1FF-44D7-A771-A289F553A2BF}"/>
              </a:ext>
            </a:extLst>
          </p:cNvPr>
          <p:cNvCxnSpPr>
            <a:cxnSpLocks/>
            <a:stCxn id="84" idx="2"/>
          </p:cNvCxnSpPr>
          <p:nvPr/>
        </p:nvCxnSpPr>
        <p:spPr bwMode="gray">
          <a:xfrm rot="5400000">
            <a:off x="5769966" y="3135379"/>
            <a:ext cx="561120" cy="6349"/>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Google Shape;1856;p6">
            <a:extLst>
              <a:ext uri="{FF2B5EF4-FFF2-40B4-BE49-F238E27FC236}">
                <a16:creationId xmlns:a16="http://schemas.microsoft.com/office/drawing/2014/main" id="{9D474161-7B16-C048-8088-D70198700ADF}"/>
              </a:ext>
            </a:extLst>
          </p:cNvPr>
          <p:cNvSpPr/>
          <p:nvPr/>
        </p:nvSpPr>
        <p:spPr>
          <a:xfrm rot="16200000">
            <a:off x="-384174" y="5953225"/>
            <a:ext cx="1138094" cy="220888"/>
          </a:xfrm>
          <a:prstGeom prst="roundRect">
            <a:avLst>
              <a:gd name="adj" fmla="val 14969"/>
            </a:avLst>
          </a:prstGeom>
          <a:solidFill>
            <a:schemeClr val="tx2"/>
          </a:solidFill>
          <a:ln w="19050" cap="flat" cmpd="sng">
            <a:noFill/>
            <a:prstDash val="solid"/>
            <a:miter lim="800000"/>
            <a:headEnd type="none" w="sm" len="sm"/>
            <a:tailEnd type="none" w="sm" len="sm"/>
          </a:ln>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chemeClr val="bg1"/>
                </a:solidFill>
                <a:effectLst/>
                <a:uLnTx/>
                <a:uFillTx/>
                <a:ea typeface="Inter-Regular"/>
                <a:cs typeface="Inter-Regular"/>
                <a:sym typeface="Inter-Regular"/>
              </a:rPr>
              <a:t>Milestones</a:t>
            </a:r>
          </a:p>
        </p:txBody>
      </p:sp>
      <p:grpSp>
        <p:nvGrpSpPr>
          <p:cNvPr id="75" name="Gruppieren 74">
            <a:extLst>
              <a:ext uri="{FF2B5EF4-FFF2-40B4-BE49-F238E27FC236}">
                <a16:creationId xmlns:a16="http://schemas.microsoft.com/office/drawing/2014/main" id="{B5E71214-B368-96BB-1061-4BDD80009255}"/>
              </a:ext>
            </a:extLst>
          </p:cNvPr>
          <p:cNvGrpSpPr/>
          <p:nvPr/>
        </p:nvGrpSpPr>
        <p:grpSpPr>
          <a:xfrm>
            <a:off x="10284062" y="3189476"/>
            <a:ext cx="1534151" cy="1736481"/>
            <a:chOff x="1660849" y="2990076"/>
            <a:chExt cx="2146041" cy="1810356"/>
          </a:xfrm>
        </p:grpSpPr>
        <p:sp>
          <p:nvSpPr>
            <p:cNvPr id="76" name="Rechteck 75">
              <a:extLst>
                <a:ext uri="{FF2B5EF4-FFF2-40B4-BE49-F238E27FC236}">
                  <a16:creationId xmlns:a16="http://schemas.microsoft.com/office/drawing/2014/main" id="{3524C644-E611-5FD0-8D78-8D2EAE0D1023}"/>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7</a:t>
              </a:r>
            </a:p>
            <a:p>
              <a:pPr algn="ctr">
                <a:spcBef>
                  <a:spcPts val="300"/>
                </a:spcBef>
                <a:spcAft>
                  <a:spcPts val="300"/>
                </a:spcAft>
              </a:pPr>
              <a:r>
                <a:rPr lang="en-GB" sz="1100" dirty="0">
                  <a:solidFill>
                    <a:schemeClr val="bg1"/>
                  </a:solidFill>
                </a:rPr>
                <a:t>Workstream name</a:t>
              </a:r>
            </a:p>
          </p:txBody>
        </p:sp>
        <p:sp>
          <p:nvSpPr>
            <p:cNvPr id="77" name="Rechteck 76">
              <a:extLst>
                <a:ext uri="{FF2B5EF4-FFF2-40B4-BE49-F238E27FC236}">
                  <a16:creationId xmlns:a16="http://schemas.microsoft.com/office/drawing/2014/main" id="{732788D3-4458-9735-0AC8-36E884FCB5DF}"/>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of lead</a:t>
              </a:r>
            </a:p>
            <a:p>
              <a:pPr algn="ctr">
                <a:lnSpc>
                  <a:spcPct val="150000"/>
                </a:lnSpc>
              </a:pPr>
              <a:r>
                <a:rPr lang="en-GB" sz="1000" dirty="0">
                  <a:solidFill>
                    <a:schemeClr val="tx1"/>
                  </a:solidFill>
                </a:rPr>
                <a:t>Further names</a:t>
              </a:r>
            </a:p>
          </p:txBody>
        </p:sp>
      </p:grpSp>
      <p:grpSp>
        <p:nvGrpSpPr>
          <p:cNvPr id="78" name="Gruppieren 77">
            <a:extLst>
              <a:ext uri="{FF2B5EF4-FFF2-40B4-BE49-F238E27FC236}">
                <a16:creationId xmlns:a16="http://schemas.microsoft.com/office/drawing/2014/main" id="{D9C29168-F11C-1E60-1E3A-3A903DC18B0B}"/>
              </a:ext>
            </a:extLst>
          </p:cNvPr>
          <p:cNvGrpSpPr/>
          <p:nvPr/>
        </p:nvGrpSpPr>
        <p:grpSpPr>
          <a:xfrm>
            <a:off x="10291322" y="4995285"/>
            <a:ext cx="1539922" cy="230832"/>
            <a:chOff x="6178438" y="4545210"/>
            <a:chExt cx="2234661" cy="276701"/>
          </a:xfrm>
        </p:grpSpPr>
        <p:sp>
          <p:nvSpPr>
            <p:cNvPr id="79" name="Gleichschenkliges Dreieck 80">
              <a:extLst>
                <a:ext uri="{FF2B5EF4-FFF2-40B4-BE49-F238E27FC236}">
                  <a16:creationId xmlns:a16="http://schemas.microsoft.com/office/drawing/2014/main" id="{34E6B8A3-9195-695A-FD5E-755FBF676EBA}"/>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80" name="Textfeld 79">
              <a:extLst>
                <a:ext uri="{FF2B5EF4-FFF2-40B4-BE49-F238E27FC236}">
                  <a16:creationId xmlns:a16="http://schemas.microsoft.com/office/drawing/2014/main" id="{340E3D6A-A30B-F2B1-8069-C965994498BE}"/>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grpSp>
        <p:nvGrpSpPr>
          <p:cNvPr id="82" name="Gruppieren 81">
            <a:extLst>
              <a:ext uri="{FF2B5EF4-FFF2-40B4-BE49-F238E27FC236}">
                <a16:creationId xmlns:a16="http://schemas.microsoft.com/office/drawing/2014/main" id="{DF2EBA92-A3FD-3AE3-F313-729AAFE12F09}"/>
              </a:ext>
            </a:extLst>
          </p:cNvPr>
          <p:cNvGrpSpPr/>
          <p:nvPr/>
        </p:nvGrpSpPr>
        <p:grpSpPr>
          <a:xfrm>
            <a:off x="5291014" y="2368756"/>
            <a:ext cx="1525372" cy="489237"/>
            <a:chOff x="4724400" y="2158090"/>
            <a:chExt cx="2547257" cy="1194711"/>
          </a:xfrm>
        </p:grpSpPr>
        <p:sp>
          <p:nvSpPr>
            <p:cNvPr id="83" name="Rechteck 82">
              <a:extLst>
                <a:ext uri="{FF2B5EF4-FFF2-40B4-BE49-F238E27FC236}">
                  <a16:creationId xmlns:a16="http://schemas.microsoft.com/office/drawing/2014/main" id="{C2E31BBB-D32E-9180-151D-F4AB77C4AC8A}"/>
                </a:ext>
              </a:extLst>
            </p:cNvPr>
            <p:cNvSpPr/>
            <p:nvPr/>
          </p:nvSpPr>
          <p:spPr bwMode="gray">
            <a:xfrm>
              <a:off x="4724400" y="2158090"/>
              <a:ext cx="2547257" cy="594131"/>
            </a:xfrm>
            <a:prstGeom prst="rect">
              <a:avLst/>
            </a:prstGeom>
            <a:solidFill>
              <a:schemeClr val="accent2"/>
            </a:solid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Lead</a:t>
              </a:r>
            </a:p>
          </p:txBody>
        </p:sp>
        <p:sp>
          <p:nvSpPr>
            <p:cNvPr id="84" name="Rechteck 83">
              <a:extLst>
                <a:ext uri="{FF2B5EF4-FFF2-40B4-BE49-F238E27FC236}">
                  <a16:creationId xmlns:a16="http://schemas.microsoft.com/office/drawing/2014/main" id="{34182F00-3F7A-5F4B-3E23-AC9CA31F781E}"/>
                </a:ext>
              </a:extLst>
            </p:cNvPr>
            <p:cNvSpPr/>
            <p:nvPr/>
          </p:nvSpPr>
          <p:spPr bwMode="gray">
            <a:xfrm>
              <a:off x="4724400" y="2752221"/>
              <a:ext cx="2547257" cy="600580"/>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000" dirty="0">
                  <a:solidFill>
                    <a:sysClr val="windowText" lastClr="000000"/>
                  </a:solidFill>
                </a:rPr>
                <a:t>Name</a:t>
              </a:r>
            </a:p>
          </p:txBody>
        </p:sp>
      </p:grpSp>
      <p:sp>
        <p:nvSpPr>
          <p:cNvPr id="86" name="Textfeld 85">
            <a:extLst>
              <a:ext uri="{FF2B5EF4-FFF2-40B4-BE49-F238E27FC236}">
                <a16:creationId xmlns:a16="http://schemas.microsoft.com/office/drawing/2014/main" id="{05DB2CFD-3E1F-4384-2419-4C1956E0CBAF}"/>
              </a:ext>
            </a:extLst>
          </p:cNvPr>
          <p:cNvSpPr txBox="1"/>
          <p:nvPr/>
        </p:nvSpPr>
        <p:spPr>
          <a:xfrm>
            <a:off x="1988530" y="5532328"/>
            <a:ext cx="1539923" cy="707886"/>
          </a:xfrm>
          <a:prstGeom prst="rect">
            <a:avLst/>
          </a:prstGeom>
          <a:noFill/>
        </p:spPr>
        <p:txBody>
          <a:bodyPr wrap="square">
            <a:spAutoFit/>
          </a:bodyPr>
          <a:lstStyle/>
          <a:p>
            <a:pPr lvl="0"/>
            <a:r>
              <a:rPr lang="en-AU" sz="1000" b="1" dirty="0">
                <a:solidFill>
                  <a:srgbClr val="000000"/>
                </a:solidFill>
                <a:effectLst/>
                <a:ea typeface="Times New Roman" panose="02020603050405020304" pitchFamily="18" charset="0"/>
              </a:rPr>
              <a:t>…</a:t>
            </a:r>
            <a:endParaRPr lang="en-AU" sz="1000" dirty="0">
              <a:solidFill>
                <a:srgbClr val="000000"/>
              </a:solidFill>
              <a:ea typeface="Times New Roman" panose="02020603050405020304" pitchFamily="18" charset="0"/>
            </a:endParaRPr>
          </a:p>
          <a:p>
            <a:pPr lvl="0"/>
            <a:endParaRPr lang="en-AU" sz="1000" dirty="0">
              <a:solidFill>
                <a:srgbClr val="000000"/>
              </a:solidFill>
              <a:effectLst/>
              <a:ea typeface="Times New Roman" panose="02020603050405020304" pitchFamily="18" charset="0"/>
            </a:endParaRPr>
          </a:p>
          <a:p>
            <a:pPr lvl="0"/>
            <a:r>
              <a:rPr lang="en-AU" sz="1000" b="1" dirty="0">
                <a:solidFill>
                  <a:srgbClr val="000000"/>
                </a:solidFill>
                <a:effectLst/>
                <a:ea typeface="Times New Roman" panose="02020603050405020304" pitchFamily="18" charset="0"/>
              </a:rPr>
              <a:t>…</a:t>
            </a:r>
          </a:p>
          <a:p>
            <a:pPr lvl="0"/>
            <a:endParaRPr lang="en-AU" sz="1000" b="1" dirty="0">
              <a:solidFill>
                <a:srgbClr val="000000"/>
              </a:solidFill>
              <a:ea typeface="Times New Roman" panose="02020603050405020304" pitchFamily="18" charset="0"/>
            </a:endParaRPr>
          </a:p>
        </p:txBody>
      </p:sp>
      <p:sp>
        <p:nvSpPr>
          <p:cNvPr id="87" name="Textfeld 86">
            <a:extLst>
              <a:ext uri="{FF2B5EF4-FFF2-40B4-BE49-F238E27FC236}">
                <a16:creationId xmlns:a16="http://schemas.microsoft.com/office/drawing/2014/main" id="{09E8539D-25F0-F930-E7CC-C2F84A0AF339}"/>
              </a:ext>
            </a:extLst>
          </p:cNvPr>
          <p:cNvSpPr txBox="1"/>
          <p:nvPr/>
        </p:nvSpPr>
        <p:spPr>
          <a:xfrm>
            <a:off x="3673109" y="5532328"/>
            <a:ext cx="1539923" cy="707886"/>
          </a:xfrm>
          <a:prstGeom prst="rect">
            <a:avLst/>
          </a:prstGeom>
          <a:noFill/>
        </p:spPr>
        <p:txBody>
          <a:bodyPr wrap="square">
            <a:spAutoFit/>
          </a:bodyPr>
          <a:lstStyle/>
          <a:p>
            <a:pPr lvl="0"/>
            <a:r>
              <a:rPr lang="en-AU" sz="1000" b="1" dirty="0">
                <a:solidFill>
                  <a:srgbClr val="000000"/>
                </a:solidFill>
                <a:effectLst/>
                <a:ea typeface="Times New Roman" panose="02020603050405020304" pitchFamily="18" charset="0"/>
              </a:rPr>
              <a:t>…</a:t>
            </a:r>
            <a:endParaRPr lang="en-AU" sz="1000" dirty="0">
              <a:solidFill>
                <a:srgbClr val="000000"/>
              </a:solidFill>
              <a:ea typeface="Times New Roman" panose="02020603050405020304" pitchFamily="18" charset="0"/>
            </a:endParaRPr>
          </a:p>
          <a:p>
            <a:pPr lvl="0"/>
            <a:endParaRPr lang="en-AU" sz="1000" dirty="0">
              <a:solidFill>
                <a:srgbClr val="000000"/>
              </a:solidFill>
              <a:effectLst/>
              <a:ea typeface="Times New Roman" panose="02020603050405020304" pitchFamily="18" charset="0"/>
            </a:endParaRPr>
          </a:p>
          <a:p>
            <a:pPr lvl="0"/>
            <a:r>
              <a:rPr lang="en-AU" sz="1000" b="1" dirty="0">
                <a:solidFill>
                  <a:srgbClr val="000000"/>
                </a:solidFill>
                <a:effectLst/>
                <a:ea typeface="Times New Roman" panose="02020603050405020304" pitchFamily="18" charset="0"/>
              </a:rPr>
              <a:t>…</a:t>
            </a:r>
          </a:p>
          <a:p>
            <a:pPr lvl="0"/>
            <a:endParaRPr lang="en-AU" sz="1000" b="1" dirty="0">
              <a:solidFill>
                <a:srgbClr val="000000"/>
              </a:solidFill>
              <a:ea typeface="Times New Roman" panose="02020603050405020304" pitchFamily="18" charset="0"/>
            </a:endParaRPr>
          </a:p>
        </p:txBody>
      </p:sp>
      <p:sp>
        <p:nvSpPr>
          <p:cNvPr id="5" name="Rectangle: Rounded Corners 3">
            <a:extLst>
              <a:ext uri="{FF2B5EF4-FFF2-40B4-BE49-F238E27FC236}">
                <a16:creationId xmlns:a16="http://schemas.microsoft.com/office/drawing/2014/main" id="{FA551D22-F9EB-51DB-451D-13ABBD5B0271}"/>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2</a:t>
            </a:r>
          </a:p>
        </p:txBody>
      </p:sp>
    </p:spTree>
    <p:extLst>
      <p:ext uri="{BB962C8B-B14F-4D97-AF65-F5344CB8AC3E}">
        <p14:creationId xmlns:p14="http://schemas.microsoft.com/office/powerpoint/2010/main" val="37119285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DASDiLhOlJ.aZPUKJ_JIp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bvo86lMikk.cb8QNnFNDL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bvo86lMikk.cb8QNnFNDL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007_Screen_Small_27-94x21-59_18Nov08">
  <a:themeElements>
    <a:clrScheme name="Deloitte 2008">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lumMod val="95000"/>
          </a:srgbClr>
        </a:solidFill>
        <a:ln>
          <a:solidFill>
            <a:srgbClr val="FFFFFF">
              <a:lumMod val="75000"/>
            </a:srgbClr>
          </a:solidFill>
        </a:ln>
      </a:spPr>
      <a:bodyPr wrap="square" lIns="91428" tIns="45715" rIns="91428" bIns="45715" rtlCol="0">
        <a:noAutofit/>
      </a:bodyPr>
      <a:lstStyle>
        <a:defPPr marL="182553" indent="-182553" algn="just" defTabSz="623853" rtl="0" fontAlgn="base">
          <a:lnSpc>
            <a:spcPts val="1100"/>
          </a:lnSpc>
          <a:spcBef>
            <a:spcPct val="0"/>
          </a:spcBef>
          <a:spcAft>
            <a:spcPct val="0"/>
          </a:spcAft>
          <a:buClr>
            <a:srgbClr val="000000"/>
          </a:buClr>
          <a:buFont typeface="Wingdings 3" pitchFamily="18" charset="2"/>
          <a:buChar char="}"/>
          <a:defRPr sz="1200" kern="1200" dirty="0">
            <a:solidFill>
              <a:srgbClr val="0C2870"/>
            </a:solidFill>
            <a:latin typeface="Arial" charset="0"/>
            <a:ea typeface="+mn-ea"/>
            <a:cs typeface="Times New Roman" pitchFamily="18" charset="0"/>
          </a:defRPr>
        </a:defPPr>
      </a:lstStyle>
    </a:spDef>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TotalTime>
  <Words>7950</Words>
  <Application>Microsoft Macintosh PowerPoint</Application>
  <PresentationFormat>Widescreen</PresentationFormat>
  <Paragraphs>1775</Paragraphs>
  <Slides>61</Slides>
  <Notes>26</Notes>
  <HiddenSlides>0</HiddenSlides>
  <MMClips>0</MMClips>
  <ScaleCrop>false</ScaleCrop>
  <HeadingPairs>
    <vt:vector size="8" baseType="variant">
      <vt:variant>
        <vt:lpstr>Fonts Used</vt:lpstr>
      </vt:variant>
      <vt:variant>
        <vt:i4>13</vt:i4>
      </vt:variant>
      <vt:variant>
        <vt:lpstr>Theme</vt:lpstr>
      </vt:variant>
      <vt:variant>
        <vt:i4>10</vt:i4>
      </vt:variant>
      <vt:variant>
        <vt:lpstr>Embedded OLE Servers</vt:lpstr>
      </vt:variant>
      <vt:variant>
        <vt:i4>3</vt:i4>
      </vt:variant>
      <vt:variant>
        <vt:lpstr>Slide Titles</vt:lpstr>
      </vt:variant>
      <vt:variant>
        <vt:i4>61</vt:i4>
      </vt:variant>
    </vt:vector>
  </HeadingPairs>
  <TitlesOfParts>
    <vt:vector size="87" baseType="lpstr">
      <vt:lpstr>ＭＳ Ｐゴシック</vt:lpstr>
      <vt:lpstr>Arial</vt:lpstr>
      <vt:lpstr>Arial (Body)</vt:lpstr>
      <vt:lpstr>Calibri</vt:lpstr>
      <vt:lpstr>Courier New</vt:lpstr>
      <vt:lpstr>Inter</vt:lpstr>
      <vt:lpstr>Inter-Regular</vt:lpstr>
      <vt:lpstr>Symbol</vt:lpstr>
      <vt:lpstr>Times New Roman</vt:lpstr>
      <vt:lpstr>Verdana</vt:lpstr>
      <vt:lpstr>Wingdings</vt:lpstr>
      <vt:lpstr>Wingdings 2</vt:lpstr>
      <vt:lpstr>Wingdings 3</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2007_Screen_Small_27-94x21-59_18Nov08</vt:lpstr>
      <vt:lpstr>think-cell Folie</vt:lpstr>
      <vt:lpstr>think-cell Slide</vt:lpstr>
      <vt:lpstr>Diapositiva de think-cell</vt:lpstr>
      <vt:lpstr>Cloud Project Management</vt:lpstr>
      <vt:lpstr>Project one pager</vt:lpstr>
      <vt:lpstr>Project charter</vt:lpstr>
      <vt:lpstr>Workstream timeline</vt:lpstr>
      <vt:lpstr>Project prioritization The focus should be on the project initiatives that have the greatest impact and require the lowest effort</vt:lpstr>
      <vt:lpstr>Project prioritization The focus should be on the project initiatives that have the greatest impact and require the lowest effort</vt:lpstr>
      <vt:lpstr>Project structure plan</vt:lpstr>
      <vt:lpstr>Structure and size of project workstreams</vt:lpstr>
      <vt:lpstr>Structure and size of project workstreams</vt:lpstr>
      <vt:lpstr>Cloud Change Management</vt:lpstr>
      <vt:lpstr>Executive summary</vt:lpstr>
      <vt:lpstr>Mission &amp; vision statement  </vt:lpstr>
      <vt:lpstr>Strategy map</vt:lpstr>
      <vt:lpstr>Strategy map</vt:lpstr>
      <vt:lpstr>Prioritization of required changes to implement the strategy</vt:lpstr>
      <vt:lpstr>PowerPoint Presentation</vt:lpstr>
      <vt:lpstr>Change impact assessment</vt:lpstr>
      <vt:lpstr>Change impact assessment</vt:lpstr>
      <vt:lpstr>Change readiness assessment </vt:lpstr>
      <vt:lpstr>Change readiness assessment template Questions to assess change readiness</vt:lpstr>
      <vt:lpstr>Organization design</vt:lpstr>
      <vt:lpstr>Risk assessment</vt:lpstr>
      <vt:lpstr>Risk scale template</vt:lpstr>
      <vt:lpstr>Risk scale</vt:lpstr>
      <vt:lpstr>Risk matrix</vt:lpstr>
      <vt:lpstr>Risk matrix</vt:lpstr>
      <vt:lpstr>Strategic recommendations</vt:lpstr>
      <vt:lpstr>Project Gantt-chart</vt:lpstr>
      <vt:lpstr>Project Gantt-chart</vt:lpstr>
      <vt:lpstr>Project Gantt-chart</vt:lpstr>
      <vt:lpstr>Project Gantt-chart</vt:lpstr>
      <vt:lpstr>Project Gantt-chart</vt:lpstr>
      <vt:lpstr>Timeline</vt:lpstr>
      <vt:lpstr>Timeline</vt:lpstr>
      <vt:lpstr>Change personal transition curve template</vt:lpstr>
      <vt:lpstr>Stakeholder analysis</vt:lpstr>
      <vt:lpstr>Stakeholder map template</vt:lpstr>
      <vt:lpstr>Stakeholder map</vt:lpstr>
      <vt:lpstr>Stakeholder map</vt:lpstr>
      <vt:lpstr>Stakeholder map</vt:lpstr>
      <vt:lpstr>Defining the key messages to communicate / Define the narrative</vt:lpstr>
      <vt:lpstr>Change communication Please be aware to answer the following six questions within your change story</vt:lpstr>
      <vt:lpstr>Communication channels (1/2) The channel matrix below will give us a comprehensive list of the key communication channels to consider, from face-to-face meetings to newsletters.</vt:lpstr>
      <vt:lpstr>Communication channels (2/2) </vt:lpstr>
      <vt:lpstr>Stakeholder groups &amp; communication channels template</vt:lpstr>
      <vt:lpstr>Communication plan template</vt:lpstr>
      <vt:lpstr>Team communication plan</vt:lpstr>
      <vt:lpstr>I. Change management approach</vt:lpstr>
      <vt:lpstr>Leadership behavior is a key success-factor for a change initiative</vt:lpstr>
      <vt:lpstr>Success metrics overview</vt:lpstr>
      <vt:lpstr>Success metrics overview template</vt:lpstr>
      <vt:lpstr>Status report template</vt:lpstr>
      <vt:lpstr>Best practices for leading change (1/3)</vt:lpstr>
      <vt:lpstr>Best practices for leading change (2/3)</vt:lpstr>
      <vt:lpstr>Best practices for leading change (3/3)</vt:lpstr>
      <vt:lpstr>High-level current process and scope SIPOC Tool</vt:lpstr>
      <vt:lpstr>High-level current process and scope SIPOC Tool</vt:lpstr>
      <vt:lpstr>Customer journey Subtitle</vt:lpstr>
      <vt:lpstr>The 4 P’s </vt:lpstr>
      <vt:lpstr>The 5 C’s </vt:lpstr>
      <vt:lpstr>Title here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change and project management</dc:title>
  <dc:subject/>
  <dc:creator>Kal</dc:creator>
  <cp:keywords/>
  <dc:description/>
  <cp:lastModifiedBy>Kal</cp:lastModifiedBy>
  <cp:revision>471</cp:revision>
  <dcterms:created xsi:type="dcterms:W3CDTF">2020-07-08T04:44:55Z</dcterms:created>
  <dcterms:modified xsi:type="dcterms:W3CDTF">2024-11-11T00:43:25Z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