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2" r:id="rId5"/>
    <p:sldId id="266" r:id="rId6"/>
    <p:sldId id="258" r:id="rId7"/>
    <p:sldId id="259" r:id="rId8"/>
    <p:sldId id="260" r:id="rId9"/>
    <p:sldId id="261" r:id="rId10"/>
    <p:sldId id="265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B0D51-3992-EBE2-0D35-B31831365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45565F-6952-E513-EF39-FC58AC9C08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894D2-DF38-1E3E-990F-717820667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8D56D-A6D9-8F4D-8CFC-9EF91A57FAB9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1A3D6-21B0-22DF-1ED0-CDDED732D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BA6CA-9A4B-578B-4D82-CAA64F78E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3498-2F75-404D-86EE-EC1D64F1F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058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EB8BD-45D3-8B51-439E-9C508D103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928989-DC3B-0D8A-B9C0-3873D4786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7012C-1E54-9CDD-729A-701589FF9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8D56D-A6D9-8F4D-8CFC-9EF91A57FAB9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9DFFF-9BB4-1FD3-2460-AE53BC7B3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FD3AF-C747-D917-4EEA-C9557FD41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3498-2F75-404D-86EE-EC1D64F1F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19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1A598F-C474-6BD0-8F4B-28702A64D4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3AD0E-5151-EE57-1388-B22A204F4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520B8-6B6A-F0C1-15D9-25BEE72C4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8D56D-A6D9-8F4D-8CFC-9EF91A57FAB9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9AB4B-FF4E-714E-006A-53A125968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D9D67-CCE7-C74B-D860-60FFABB78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3498-2F75-404D-86EE-EC1D64F1F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90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83989-9EFA-9791-4DE6-58D6943F2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C3DDE-F297-A572-48C0-913ECDEDD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F2705-E6E2-B036-17E0-13F0202A6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8D56D-A6D9-8F4D-8CFC-9EF91A57FAB9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B9C53-1ED2-6564-29D8-C765BCAA0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FCD12-3B9B-3982-F607-38F67B6BF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3498-2F75-404D-86EE-EC1D64F1F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93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947C7-F35C-C30D-B422-07498177A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7830F-6E54-2D0F-8D8E-AE3272603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3666E-885A-EB5E-9389-F17E8989B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8D56D-A6D9-8F4D-8CFC-9EF91A57FAB9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EB3E6-C4C3-C155-D287-A795D3B6D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192BF-B318-5ACD-C21D-2F917F331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3498-2F75-404D-86EE-EC1D64F1F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6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170F1-D884-0E72-23DA-C86D5C9E0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BD2C8-FE25-ACAE-D6AF-72491BDB59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831AA-72E3-5997-3536-5ED977333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B9213-BA39-8E00-D3F7-846DF788C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8D56D-A6D9-8F4D-8CFC-9EF91A57FAB9}" type="datetimeFigureOut">
              <a:rPr lang="en-US" smtClean="0"/>
              <a:t>11/7/24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E3B6F-8292-194D-9BC9-6997B2C8D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1D492-1267-53C1-BB4A-2705ED56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3498-2F75-404D-86EE-EC1D64F1F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23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C4266-A8B5-0BA2-ED1E-1A4721A55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E2BD6-A7A7-B01C-061C-CAD29ECD8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A4A57E-8838-A67F-95A5-FAE595B7B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BBABE4-321E-ABD9-69CA-36FBDE289F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BC100A-B187-F161-64BE-3C3703CF0C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3CE64-B064-0E0C-E1CA-0FAF8841E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8D56D-A6D9-8F4D-8CFC-9EF91A57FAB9}" type="datetimeFigureOut">
              <a:rPr lang="en-US" smtClean="0"/>
              <a:t>11/7/24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1F1D8-9962-1EAA-4E35-877C5E212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B87986-2F62-2A82-F3E1-B3048F64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3498-2F75-404D-86EE-EC1D64F1F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27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0729C-73A1-B963-164F-51FBEA211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70F300-07B5-58D3-254F-10B460B32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8D56D-A6D9-8F4D-8CFC-9EF91A57FAB9}" type="datetimeFigureOut">
              <a:rPr lang="en-US" smtClean="0"/>
              <a:t>11/7/24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D485C0-3BE8-8796-2F80-567CBCEA0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0BC0AE-7CA1-3190-C946-2ABAF892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3498-2F75-404D-86EE-EC1D64F1F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15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C92553-8DBA-DD79-3C07-B17E70E93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8D56D-A6D9-8F4D-8CFC-9EF91A57FAB9}" type="datetimeFigureOut">
              <a:rPr lang="en-US" smtClean="0"/>
              <a:t>11/7/24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0E414-00B6-22D9-6D43-B27BEDE4D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C6323-C385-D326-E298-D55D912F7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3498-2F75-404D-86EE-EC1D64F1F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2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BB31-5670-6A00-BB4E-7D3509B4E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D78F6-0242-30DA-22F8-C7DD82A52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119E96-4B07-BDC7-59DE-B429CB7A1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C4C88-DC45-336E-59CD-8C1F64EE3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8D56D-A6D9-8F4D-8CFC-9EF91A57FAB9}" type="datetimeFigureOut">
              <a:rPr lang="en-US" smtClean="0"/>
              <a:t>11/7/24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47853-CDEA-B0B6-857A-3C4417A45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5263C-29FB-D757-1F22-6B529361E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3498-2F75-404D-86EE-EC1D64F1F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1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1E42-D153-2BA5-98E6-52B5A3E1B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99E1B9-9189-258F-BA56-CC23710B5C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3320F1-1504-2118-121B-B4C997C75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5C383-C570-8A8F-D6B3-94A8A6B0D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8D56D-A6D9-8F4D-8CFC-9EF91A57FAB9}" type="datetimeFigureOut">
              <a:rPr lang="en-US" smtClean="0"/>
              <a:t>11/7/24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C9DFA-5B49-C575-E023-69AD0213B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746A5-AF3D-33EC-53F8-94558E002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3498-2F75-404D-86EE-EC1D64F1F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67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BC796F-195E-C9EF-6C05-76568EEF4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A8A8E-617F-1904-7BAB-0BE6ACADE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15760-4559-EDAB-6275-C0EA2EFFFD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8D56D-A6D9-8F4D-8CFC-9EF91A57FAB9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7151D-1E76-F836-B365-CC41F4DDF5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42373-55D7-AD61-5C6B-D766CD5B5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C3498-2F75-404D-86EE-EC1D64F1F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5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ED8F8-EC3F-A2D7-3235-CF4B370C13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management executive Charts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884BF-E544-2232-3F30-756FED1DB4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C4E8A-5BC6-2CF8-77C6-43FACFC69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project status report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B0BB59-FB1B-9D65-0F91-62BF20FEDF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3783" y="1520042"/>
            <a:ext cx="9060872" cy="465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580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7FEF4-002D-2E3C-5A31-4B75F82C4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Portfolio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AAAFB-DC64-4FA8-75D7-58D2F8166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6DA01F-ABC3-01F5-3E4F-3CB783001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374899"/>
            <a:ext cx="10229602" cy="317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361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E4561-721F-69F7-1FC9-54729E15E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Benefit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B2F8B0-0193-ACF7-708B-E10B590C5F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39885"/>
            <a:ext cx="10515600" cy="372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391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40EDE-E759-A9FE-FB8E-ED918908D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costs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729CAC-707A-3CBB-5A5B-39185F751B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6297"/>
            <a:ext cx="10515600" cy="412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139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6A69-6B43-8021-0459-E35064C99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Workpackage</a:t>
            </a:r>
            <a:r>
              <a:rPr lang="en-US" dirty="0"/>
              <a:t> expense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A7704-F07C-B52C-21FC-A45E86FD1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C4C552-99A5-1669-7451-1FE194B2C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10515599" cy="451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694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4BB92-39DB-5CA3-4417-B78DC435E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3EE27-D884-747B-BF17-0201E685B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052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66B6D-2F94-D875-3352-573147E7E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Planning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E5D5C0-CC1D-466B-4652-C7439C5C7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665" y="2044700"/>
            <a:ext cx="8587946" cy="393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928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D5A2-EA27-8929-9BAD-EE1C237E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85C75-D2C9-B3B3-A0E2-09E9A1D11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C29697-0310-090A-FAB2-4BB67B1C7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253" y="1771649"/>
            <a:ext cx="9650627" cy="440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346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9ED08-8739-723B-8B7B-5C341D13B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Control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B7FC38-6423-A06D-AE6C-06E734256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465" y="1409700"/>
            <a:ext cx="9181070" cy="459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220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EB812-1055-6406-CC80-25801897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Closing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F0F3AB-86CE-0EDD-2E57-1D607C0D3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4021" y="1544595"/>
            <a:ext cx="8538519" cy="325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439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0E3C2B-F686-0479-B0D7-AE1138444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charts here are from Jira and some have been created on excel.</a:t>
            </a:r>
          </a:p>
          <a:p>
            <a:pPr marL="0" indent="0">
              <a:buNone/>
            </a:pPr>
            <a:r>
              <a:rPr lang="en-US" dirty="0"/>
              <a:t>To protect company confidential data all the data represented here is sample data</a:t>
            </a:r>
          </a:p>
          <a:p>
            <a:pPr marL="0" indent="0">
              <a:buNone/>
            </a:pPr>
            <a:r>
              <a:rPr lang="en-US" dirty="0"/>
              <a:t>These were presented to stakeholders on a weekly basis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B443B7D-93CE-3C95-C717-D1B3AFA99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835889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DD933-BF2E-11D8-6FC5-35E94E267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F6A39-96DE-FFBD-5997-D36EE1CEC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8784"/>
            <a:ext cx="10515600" cy="491817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3C6AC3-CAEF-C460-216D-E4B5C30A0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576" y="2540546"/>
            <a:ext cx="9802848" cy="292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66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51815-B878-7981-ECDF-723CC55F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GANTT CHARTS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CE950A-D15D-B295-4FC8-B23A73ABAE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12797"/>
            <a:ext cx="10515600" cy="257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663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8C15C-331D-A34F-FEBB-8F100D75B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Breakdown Structure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2290B1-38DD-F13B-8B92-30A696A82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0500" y="2140744"/>
            <a:ext cx="92710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82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85D3A-A3F7-7248-3907-BD0A3B2E1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arranged by priority from Jira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923D9C7-BBAD-98EB-4E58-770563C788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66750"/>
            <a:ext cx="10515600" cy="386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02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2A568-DBC5-0EB5-CA79-2976A08C1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by version release numbers from Jira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03635B-17A1-3D6B-FC08-58DA6A6F0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84106"/>
            <a:ext cx="10515600" cy="383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144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17D69-CA0F-21C7-46C4-7D9110AF4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Assessment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40EA49-AE4F-EA6B-48FC-0EE6D0B984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587" y="1825625"/>
            <a:ext cx="100528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918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CC0E-6C2D-DFB8-B0C5-16A916E0A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48F3F0-F3C0-5FA4-08B9-9AD73E417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4426" y="1781299"/>
            <a:ext cx="8122722" cy="354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21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</TotalTime>
  <Words>89</Words>
  <Application>Microsoft Macintosh PowerPoint</Application>
  <PresentationFormat>Widescreen</PresentationFormat>
  <Paragraphs>22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Project management executive Charts</vt:lpstr>
      <vt:lpstr>Summary</vt:lpstr>
      <vt:lpstr>Project status</vt:lpstr>
      <vt:lpstr>Weekly GANTT CHARTS</vt:lpstr>
      <vt:lpstr>Work Breakdown Structure</vt:lpstr>
      <vt:lpstr>Issues arranged by priority from Jira</vt:lpstr>
      <vt:lpstr>Features by version release numbers from Jira</vt:lpstr>
      <vt:lpstr>Risk Assessment </vt:lpstr>
      <vt:lpstr>RACI</vt:lpstr>
      <vt:lpstr>Detailed project status report</vt:lpstr>
      <vt:lpstr>Project Portfolio status</vt:lpstr>
      <vt:lpstr>Cost Benefit Analysis</vt:lpstr>
      <vt:lpstr>Project costs</vt:lpstr>
      <vt:lpstr>Workpackage expense Dashboard</vt:lpstr>
      <vt:lpstr>Miscellaneous</vt:lpstr>
      <vt:lpstr>Project Planning</vt:lpstr>
      <vt:lpstr>Project execution</vt:lpstr>
      <vt:lpstr>Project Control</vt:lpstr>
      <vt:lpstr>Project Closing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Kal</dc:creator>
  <cp:lastModifiedBy>Kal</cp:lastModifiedBy>
  <cp:revision>12</cp:revision>
  <dcterms:created xsi:type="dcterms:W3CDTF">2024-11-08T04:24:03Z</dcterms:created>
  <dcterms:modified xsi:type="dcterms:W3CDTF">2024-11-09T01:50:18Z</dcterms:modified>
</cp:coreProperties>
</file>