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3" r:id="rId4"/>
    <p:sldId id="262" r:id="rId5"/>
    <p:sldId id="266" r:id="rId6"/>
    <p:sldId id="258" r:id="rId7"/>
    <p:sldId id="259" r:id="rId8"/>
    <p:sldId id="260" r:id="rId9"/>
    <p:sldId id="261" r:id="rId10"/>
    <p:sldId id="277" r:id="rId11"/>
    <p:sldId id="278" r:id="rId12"/>
    <p:sldId id="276" r:id="rId13"/>
    <p:sldId id="265" r:id="rId14"/>
    <p:sldId id="264" r:id="rId15"/>
    <p:sldId id="267" r:id="rId16"/>
    <p:sldId id="268" r:id="rId17"/>
    <p:sldId id="269" r:id="rId18"/>
    <p:sldId id="275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38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1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D56D-A6D9-8F4D-8CFC-9EF91A57FAB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3498-2F75-404D-86EE-EC1D64F1F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D8F8-EC3F-A2D7-3235-CF4B370C1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executive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84BF-E544-2232-3F30-756FED1DB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C116-ACF4-3C21-699C-E65DD834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7860"/>
          </a:xfrm>
        </p:spPr>
        <p:txBody>
          <a:bodyPr/>
          <a:lstStyle/>
          <a:p>
            <a:r>
              <a:rPr lang="en-US" dirty="0"/>
              <a:t>Cost distribution s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0AC6E-3F6F-1B6D-2C8A-9E33B94C3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524" y="1865870"/>
            <a:ext cx="8400553" cy="43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5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9A6B-10CE-D6F9-0ABE-2C47B24F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AC99-FFF1-3ADC-6315-885D8B0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559CC-DB29-0006-741B-CE087D07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56" y="2046423"/>
            <a:ext cx="8427308" cy="41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065B-401C-B5B8-1B20-962E31B1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B346CD-DB99-953A-6E2B-7A1D144922A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946910"/>
              </p:ext>
            </p:extLst>
          </p:nvPr>
        </p:nvGraphicFramePr>
        <p:xfrm>
          <a:off x="5129212" y="3727107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65200" imgH="609600" progId="Excel.Sheet.12">
                  <p:embed/>
                </p:oleObj>
              </mc:Choice>
              <mc:Fallback>
                <p:oleObj name="Worksheet" showAsIcon="1" r:id="rId2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9212" y="3727107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44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4E8A-5BC6-2CF8-77C6-43FACFC6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project status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0BB59-FB1B-9D65-0F91-62BF20FE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3" y="1520042"/>
            <a:ext cx="9060872" cy="46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8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FEF4-002D-2E3C-5A31-4B75F82C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Portfolio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AAFB-DC64-4FA8-75D7-58D2F816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DA01F-ABC3-01F5-3E4F-3CB78300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74899"/>
            <a:ext cx="10229602" cy="317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6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4561-721F-69F7-1FC9-54729E15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2F8B0-0193-ACF7-708B-E10B590C5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66843"/>
            <a:ext cx="9906000" cy="35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0EDE-E759-A9FE-FB8E-ED918908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29CAC-707A-3CBB-5A5B-39185F75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541" y="2249488"/>
            <a:ext cx="901774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6A69-6B43-8021-0459-E35064C9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Workpackage</a:t>
            </a:r>
            <a:r>
              <a:rPr lang="en-US" dirty="0"/>
              <a:t> expense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7704-F07C-B52C-21FC-A45E86FD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4C552-99A5-1669-7451-1FE194B2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5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9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6931-0B20-C7CB-C83F-765A58C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5BA9-D8E5-C705-432A-278BA24F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8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BB92-39DB-5CA3-4417-B78DC435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EE27-D884-747B-BF17-0201E685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5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443B7D-93CE-3C95-C717-D1B3AFA9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E3C2B-F686-0479-B0D7-AE113844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charts here are from Jira and some have been created on excel.</a:t>
            </a:r>
          </a:p>
          <a:p>
            <a:pPr marL="0" indent="0">
              <a:buNone/>
            </a:pPr>
            <a:r>
              <a:rPr lang="en-US" dirty="0"/>
              <a:t>To protect company confidential data all the data represented here is sample data</a:t>
            </a:r>
          </a:p>
          <a:p>
            <a:pPr marL="0" indent="0">
              <a:buNone/>
            </a:pPr>
            <a:r>
              <a:rPr lang="en-US" dirty="0"/>
              <a:t>These were presented to stakeholders on a weekly basis</a:t>
            </a:r>
          </a:p>
        </p:txBody>
      </p:sp>
    </p:spTree>
    <p:extLst>
      <p:ext uri="{BB962C8B-B14F-4D97-AF65-F5344CB8AC3E}">
        <p14:creationId xmlns:p14="http://schemas.microsoft.com/office/powerpoint/2010/main" val="2835889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6B6D-2F94-D875-3352-573147E7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5D5C0-CC1D-466B-4652-C7439C5C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5" y="2044700"/>
            <a:ext cx="8587946" cy="39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2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5A2-EA27-8929-9BAD-EE1C237E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5C75-D2C9-B3B3-A0E2-09E9A1D1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9697-0310-090A-FAB2-4BB67B1C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3" y="1771649"/>
            <a:ext cx="9650627" cy="44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4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ED08-8739-723B-8B7B-5C341D13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281634"/>
            <a:ext cx="9905998" cy="1478570"/>
          </a:xfrm>
        </p:spPr>
        <p:txBody>
          <a:bodyPr/>
          <a:lstStyle/>
          <a:p>
            <a:r>
              <a:rPr lang="en-US" dirty="0"/>
              <a:t>Project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7FC38-6423-A06D-AE6C-06E73425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5" y="1409700"/>
            <a:ext cx="9181070" cy="45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B812-1055-6406-CC80-2580189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Closing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0F3AB-86CE-0EDD-2E57-1D607C0D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21" y="1544595"/>
            <a:ext cx="8538519" cy="32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D933-BF2E-11D8-6FC5-35E94E2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6A39-96DE-FFBD-5997-D36EE1CE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49181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6AC3-CAEF-C460-216D-E4B5C30A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76" y="2540546"/>
            <a:ext cx="9802848" cy="29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815-B878-7981-ECDF-723CC55F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GANTT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E950A-D15D-B295-4FC8-B23A73ABA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06543"/>
            <a:ext cx="9906000" cy="2427602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4B4C00-4EC6-9ABA-9347-A25E20CAA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6122"/>
              </p:ext>
            </p:extLst>
          </p:nvPr>
        </p:nvGraphicFramePr>
        <p:xfrm>
          <a:off x="2635422" y="5629882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422" y="5629882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29EEB1B-6F83-8D36-BD79-7CDD6D1D4D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568155"/>
              </p:ext>
            </p:extLst>
          </p:nvPr>
        </p:nvGraphicFramePr>
        <p:xfrm>
          <a:off x="5922319" y="5519824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5" imgW="965200" imgH="609600" progId="Excel.Sheet.12">
                  <p:embed/>
                </p:oleObj>
              </mc:Choice>
              <mc:Fallback>
                <p:oleObj name="Worksheet" showAsIcon="1" r:id="rId5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22319" y="5519824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66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C15C-331D-A34F-FEBB-8F100D75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2290B1-38DD-F13B-8B92-30A696A82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383" y="2249488"/>
            <a:ext cx="882406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5D3A-A3F7-7248-3907-BD0A3B2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arranged by priority from Jira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23D9C7-BBAD-98EB-4E58-770563C7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492" y="2249488"/>
            <a:ext cx="962584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A568-DBC5-0EB5-CA79-2976A08C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by version release numbers from Jira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3635B-17A1-3D6B-FC08-58DA6A6F0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21" y="2249488"/>
            <a:ext cx="971298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7D69-CA0F-21C7-46C4-7D9110AF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40EA49-AE4F-EA6B-48FC-0EE6D0B98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233" y="2249488"/>
            <a:ext cx="818235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1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C0E-6C2D-DFB8-B0C5-16A916E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8F3F0-F3C0-5FA4-08B9-9AD73E417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26" y="1781299"/>
            <a:ext cx="8122722" cy="3540795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7AFADA4-90BA-193F-28C6-031C35EEE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747454"/>
              </p:ext>
            </p:extLst>
          </p:nvPr>
        </p:nvGraphicFramePr>
        <p:xfrm>
          <a:off x="2845487" y="5629882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200" imgH="609600" progId="Excel.Sheet.12">
                  <p:embed/>
                </p:oleObj>
              </mc:Choice>
              <mc:Fallback>
                <p:oleObj name="Worksheet" showAsIcon="1" r:id="rId3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5487" y="5629882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42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{A78F177A-E78A-5E4E-9CC7-E2500C04894D}tf10001122</Template>
  <TotalTime>1354</TotalTime>
  <Words>97</Words>
  <Application>Microsoft Macintosh PowerPoint</Application>
  <PresentationFormat>Widescreen</PresentationFormat>
  <Paragraphs>25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Tw Cen MT</vt:lpstr>
      <vt:lpstr>Circuit</vt:lpstr>
      <vt:lpstr>Microsoft Excel Worksheet</vt:lpstr>
      <vt:lpstr>Project management executive Charts</vt:lpstr>
      <vt:lpstr>Summary</vt:lpstr>
      <vt:lpstr>Project status</vt:lpstr>
      <vt:lpstr>Weekly GANTT CHARTS</vt:lpstr>
      <vt:lpstr>Work Breakdown Structure</vt:lpstr>
      <vt:lpstr>Issues arranged by priority from Jira</vt:lpstr>
      <vt:lpstr>Features by version release numbers from Jira</vt:lpstr>
      <vt:lpstr>Risk Assessment </vt:lpstr>
      <vt:lpstr>RACI</vt:lpstr>
      <vt:lpstr>Cost distribution s curve</vt:lpstr>
      <vt:lpstr>PARETO CHART</vt:lpstr>
      <vt:lpstr>Gauge chart</vt:lpstr>
      <vt:lpstr>Detailed project status report</vt:lpstr>
      <vt:lpstr>Project Portfolio status</vt:lpstr>
      <vt:lpstr>Cost Benefit Analysis</vt:lpstr>
      <vt:lpstr>Project costs</vt:lpstr>
      <vt:lpstr>Workpackage expense Dashboard</vt:lpstr>
      <vt:lpstr>PowerPoint Presentation</vt:lpstr>
      <vt:lpstr>Miscellaneous</vt:lpstr>
      <vt:lpstr>Project Planning</vt:lpstr>
      <vt:lpstr>Project execution</vt:lpstr>
      <vt:lpstr>Project Control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</dc:creator>
  <cp:lastModifiedBy>Kal</cp:lastModifiedBy>
  <cp:revision>17</cp:revision>
  <dcterms:created xsi:type="dcterms:W3CDTF">2024-11-08T04:24:03Z</dcterms:created>
  <dcterms:modified xsi:type="dcterms:W3CDTF">2024-11-19T03:56:06Z</dcterms:modified>
</cp:coreProperties>
</file>