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17FC0-2FDC-4B51-B532-918D015002F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7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484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439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25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43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9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992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6250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87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62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24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44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820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6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25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114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B1FE4C-76C9-4369-836B-5480A3E5F32B}" type="datetimeFigureOut">
              <a:rPr lang="bg-BG" smtClean="0"/>
              <a:t>9.6.2022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1638DE-6BD6-4101-AE97-AF5ECAC1C2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145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FAA9-9E06-F085-E3FB-1F875F476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Проект за база от данни  за летище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5BD2-9186-D13D-6719-A863E802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0" y="5410201"/>
            <a:ext cx="6400800" cy="1947333"/>
          </a:xfrm>
        </p:spPr>
        <p:txBody>
          <a:bodyPr/>
          <a:lstStyle/>
          <a:p>
            <a:pPr algn="r"/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Изготвил: Любомир Русинов ФН:72107</a:t>
            </a:r>
          </a:p>
          <a:p>
            <a:pPr algn="r"/>
            <a:r>
              <a:rPr lang="bg-BG" dirty="0">
                <a:solidFill>
                  <a:schemeClr val="bg2">
                    <a:lumMod val="50000"/>
                  </a:schemeClr>
                </a:solidFill>
              </a:rPr>
              <a:t>Специалност: Информационни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13348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3131-42DE-CBAF-A1ED-5E590E72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5" y="843837"/>
            <a:ext cx="8534400" cy="874897"/>
          </a:xfrm>
        </p:spPr>
        <p:txBody>
          <a:bodyPr>
            <a:normAutofit fontScale="90000"/>
          </a:bodyPr>
          <a:lstStyle/>
          <a:p>
            <a:r>
              <a:rPr lang="bg-BG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E/R диаграма на модела</a:t>
            </a:r>
            <a:br>
              <a:rPr lang="bg-BG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bg-BG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9008C-2585-55AC-E965-DB5D460D2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932154"/>
            <a:ext cx="7926713" cy="473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9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A1D5-FD27-A306-44A2-C9A1746A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45" y="482599"/>
            <a:ext cx="8534400" cy="1507067"/>
          </a:xfrm>
        </p:spPr>
        <p:txBody>
          <a:bodyPr/>
          <a:lstStyle/>
          <a:p>
            <a:r>
              <a:rPr lang="bg-BG" dirty="0"/>
              <a:t>Релационни схеми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0AC34A-2DB6-9B1B-A75B-BAB7D415E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45" y="2480734"/>
            <a:ext cx="8534400" cy="3615267"/>
          </a:xfrm>
        </p:spPr>
        <p:txBody>
          <a:bodyPr/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PassportControl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type</a:t>
            </a:r>
            <a:r>
              <a:rPr lang="bg-BG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emplyeeNum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Gate(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number,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flightNum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type,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emplyeeNum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Desk(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number,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flightNum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type</a:t>
            </a:r>
            <a:r>
              <a:rPr lang="bg-BG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emplyeeNum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Flights(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company, type, time,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startPoint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terminalName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Terminal(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Employee(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name, position,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terminalName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Passengers(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name, type)</a:t>
            </a:r>
            <a:endParaRPr lang="bg-BG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Tickets(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uniqueNum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employeeNum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email,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flightNum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40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376D-A23A-3D75-3A8E-875FD5CB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46" y="507999"/>
            <a:ext cx="8534400" cy="1507067"/>
          </a:xfrm>
        </p:spPr>
        <p:txBody>
          <a:bodyPr/>
          <a:lstStyle/>
          <a:p>
            <a:r>
              <a:rPr lang="bg-BG" dirty="0"/>
              <a:t>Схема на базата от данни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6AB375-EBA9-5FFA-1E86-222CFD08DC8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01794" y="2951671"/>
            <a:ext cx="145521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3594DD5-FBCF-E39A-2604-35D75C0A8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6163"/>
              </p:ext>
            </p:extLst>
          </p:nvPr>
        </p:nvGraphicFramePr>
        <p:xfrm>
          <a:off x="599546" y="2325998"/>
          <a:ext cx="8822266" cy="391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622916" imgH="4944165" progId="Paint.Picture">
                  <p:embed/>
                </p:oleObj>
              </mc:Choice>
              <mc:Fallback>
                <p:oleObj name="Bitmap Image" r:id="rId2" imgW="14622916" imgH="494416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46" y="2325998"/>
                        <a:ext cx="8822266" cy="3910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1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2964-515B-86F9-6E08-3612BE72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12" y="533399"/>
            <a:ext cx="8534400" cy="1507067"/>
          </a:xfrm>
        </p:spPr>
        <p:txBody>
          <a:bodyPr/>
          <a:lstStyle/>
          <a:p>
            <a:r>
              <a:rPr lang="bg-BG" dirty="0"/>
              <a:t>Приложение за достъп до базата от данни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2DB862-4ADE-8E51-C875-4E0ABEFEC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09DFCDC-D509-5FFF-8657-A9C391347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68989"/>
              </p:ext>
            </p:extLst>
          </p:nvPr>
        </p:nvGraphicFramePr>
        <p:xfrm>
          <a:off x="3200400" y="2819400"/>
          <a:ext cx="4533900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33333" imgH="2838846" progId="Paint.Picture">
                  <p:embed/>
                </p:oleObj>
              </mc:Choice>
              <mc:Fallback>
                <p:oleObj name="Bitmap Image" r:id="rId2" imgW="4533333" imgH="283884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4533900" cy="283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9701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115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Gothic</vt:lpstr>
      <vt:lpstr>Century Gothic (Headings)</vt:lpstr>
      <vt:lpstr>Wingdings 3</vt:lpstr>
      <vt:lpstr>Slice</vt:lpstr>
      <vt:lpstr>Paintbrush Picture</vt:lpstr>
      <vt:lpstr>Проект за база от данни  за летище</vt:lpstr>
      <vt:lpstr>E/R диаграма на модела </vt:lpstr>
      <vt:lpstr>Релационни схеми</vt:lpstr>
      <vt:lpstr>Схема на базата от данни</vt:lpstr>
      <vt:lpstr>Приложение за достъп до базата от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за база от данни  за летище</dc:title>
  <dc:creator>Lyubo R</dc:creator>
  <cp:lastModifiedBy>Lyubo R</cp:lastModifiedBy>
  <cp:revision>1</cp:revision>
  <dcterms:created xsi:type="dcterms:W3CDTF">2022-06-09T15:30:49Z</dcterms:created>
  <dcterms:modified xsi:type="dcterms:W3CDTF">2022-06-09T15:38:58Z</dcterms:modified>
</cp:coreProperties>
</file>