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A168F2-3105-4CBE-AD8A-AE5FCEE2B1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57E03C-E707-48E2-AFE7-1328B71CBE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4ACDCE-3A4A-44B2-9F51-A6373C571A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FCD49D-81A5-4AA6-BB9A-F40F630829D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6D667E-5DF5-4D7B-8AAD-C452DCF3B2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8645C3-D88F-4EE5-A740-EC810896DE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E2895E-AD42-422B-B3A6-3E863B20DB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AFC9A4-ADE4-40A9-BFC4-4F330CFA58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F1D03F-B24E-497C-911A-5895BF66AC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551134-892B-4425-A467-CA6CCB881E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F3747D-2AFB-4CF1-83AD-8001B97A8C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A7BE2E-7ACF-418F-9C5E-5D3F495597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E4353F-B6E3-42FD-B589-F0223D6005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445932-2F14-4CEA-ADA5-6B7992DD85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165A55-B7F3-43C1-A138-AC61D0D28B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13B31D-68C4-4448-84B2-C936B9A672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F63624-017E-4BD2-BAEB-B0F4FD12DE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02CCAAB-A0DC-40AD-B637-CC001E7013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C3501A8-7ABF-4BE8-9E2E-EA7F949360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4728004-C1D1-42AF-B6CF-287CF3BC1A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95B237-9D8B-4D6D-990C-3C2FC48A48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BEBE112-DA3D-446F-9CC2-F9F19A980F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266083-1D0E-453C-A66C-C17FE1C5B1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F69247F-20DA-4905-9F7D-AA2C26EC4C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DBFF31-1134-41FA-B05F-086F70B11B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DB22CDB-D04A-413F-833A-A0993932C2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2B0756A-0F5D-4D65-9F69-AFB3060788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8CE6056-A319-4CFF-A2E6-DE963F56B7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D93C009-D081-4BB9-8701-A43A929747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5C288EE-243F-405D-871C-6D710272EB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57E5651-236A-475C-A394-EF1BCECA04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ECA56FD-CC3D-46A2-A257-0D52F038B7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C2892AF-CF52-4663-91C5-BBF61E9B68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6D34FC-18BE-4921-AD2E-89EA53BD4D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DA8E556-4C8E-47E4-B78D-C746A6F7C6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42FF982-5FA8-434F-A7D2-57341D6C2B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ED7DE9E-557E-4F18-81E9-C091FE5A4F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9C5CEA7-C1F5-44D3-AA20-E3D9CDAEC3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5E19559-B167-48BD-83CB-8EC21A8098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467EF3E-E22E-4A79-A514-4EBDFF0C60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B66BF64-B22D-43FA-8798-8360E8C836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D36BE96-AC33-4F68-8CEF-1C52FB5655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5B0957D-2D22-4C40-9CED-3891686592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E530FA-5011-4502-B6AA-6C6D04580B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ABFEE2-C31B-49AC-8AFE-D18448A6F4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43A085-979E-4708-9272-B6EF02A120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5D19BE-3E79-46B0-92F1-014D274682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E63095-8FC7-476A-85DB-FD4FBF3000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79DD6D2F-25F1-4B8E-8A71-E29CEFC8F73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284A409B-9527-46E5-A09E-CC2F014DADC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3ED3F6DC-3F88-4827-89BB-125B678180DA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BF9AA496-D017-4485-953C-ED462C8D3EA0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-104400"/>
            <a:ext cx="907164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Система за продажба на органичен мед и сладки сиропи: Управление на веригата за доставки и продажбите</a:t>
            </a:r>
            <a:br>
              <a:rPr sz="4400"/>
            </a:b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Калоян Механджийски, фн. 5MI0700025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5. Описание на Базата от Данни</a:t>
            </a:r>
            <a:br>
              <a:rPr sz="3300"/>
            </a:br>
            <a:endParaRPr b="0" lang="en-US" sz="33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Базата данни съдържа следните основни таблици: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Продукти (products) – Тази таблица съдържа информация за всички продукти, включително тяхното име, описание и цена.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Категории (categories) – Съответно таблица с информацията за категориите на продъктите – например БИО мед, сиропи и тн.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6. Описание на категориите и отделите</a:t>
            </a:r>
            <a:br>
              <a:rPr sz="3300"/>
            </a:br>
            <a:endParaRPr b="0" lang="en-US" sz="33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Създаване и показване на каталог в БД – В първоначалния етап ще се създадат таблиците за категориите и отделите. Ще се извърши добавяне на категории (например, мед, сиропи) и подкатегории (например, цветен мед, акациев мед). Продуктите ще се свържат с категории.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Администраторът ще може да добавя нови продукти в системата, като избира категория и подкатегория.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Търсене на продукти – Потребителите ще имат възможността да търсят продукти по име или категория. Търсенето ще бъде реализирано чрез филтри и динамично зареждане на резултати.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376000" y="2376000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>
              <a:rPr sz="2200"/>
            </a:b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720" cy="294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latin typeface="Arial"/>
              </a:rPr>
              <a:t>Съдържание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Описание на учебния проект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Архитектура и дизайн на системата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Описание на е-бизнеса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Описание със стандартни методи на функционалността, обектите и потребителските случаи, които ще се реализират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Описание на Базата от Данни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Описание на категориите и отделите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1. Описание на учебния проект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Проектът има за цел да разработи е-бизнес система, която да улесни продажбата на органичен мед и сладки сиропи чрез онлайн платформа. Системата ще включва каталог с продукти, категории и подкатегории, функционалности за добавяне на нови продукти, търсене и филтриране по категории и други характеристики. Ще бъде реализирана базова администраторска част, която да позволява управление на каталога и продуктите.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2. Архитектура и дизайн на системата</a:t>
            </a:r>
            <a:br>
              <a:rPr sz="3300"/>
            </a:br>
            <a:endParaRPr b="0" lang="en-US" sz="33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Системата ще бъде изградена върху архитектурата на клиент-сървър, където клиентската част ще бъде реализирана чрез HTML, CSS и JavaScript, а сървърната част ще използва Node.js и MySQL за обработка на заявки.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Основни компоненти на системата:</a:t>
            </a:r>
            <a:br>
              <a:rPr sz="3300"/>
            </a:br>
            <a:endParaRPr b="0" lang="en-US" sz="33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Клиентски интерфейс – HTML страница, която показва всички продукти, категории и форма за добавяне на нови продукти.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Сървърна част – Node.js сървър, който ще комуникира с MySQL базата данни чрез API заявки за извличане и добавяне на продукти и категории.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База данни – MySQL база данни, която съдържа таблици за продукти, категории и отдели.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3. Описание на е-бизнеса</a:t>
            </a:r>
            <a:br>
              <a:rPr sz="3300"/>
            </a:br>
            <a:endParaRPr b="0" lang="en-US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Е-бизнес системата ще предоставя платформа за продажба на органичен мед и сиропи, като продуктите ще бъдат категоризирани в различни групи (като мед, сиропи от различни плодове и билки). Платформата ще позволява на потребителите лесно да разглеждат наличните продукти, да добавят нови, да търсят по категории и да правят поръчки.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Основни функционалности на системата:</a:t>
            </a:r>
            <a:br>
              <a:rPr sz="3300"/>
            </a:br>
            <a:endParaRPr b="0" lang="en-US" sz="33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Преглед на продуктите по категории.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Форма за добавяне на нови продукти.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Администраторски панел за управление на продуктовия каталог.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000" spc="-1" strike="noStrike">
                <a:latin typeface="Arial"/>
              </a:rPr>
              <a:t>4. Описание със стандартни методи на функционалността, обектите и потребителските случаи</a:t>
            </a:r>
            <a:br>
              <a:rPr sz="2000"/>
            </a:br>
            <a:endParaRPr b="0" lang="en-US" sz="20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Обекти: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Продукти – Всеки продукт ще има следните атрибути: име, описание, цена, категория, подкатегория.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Категории и отдели – Продуктите ще бъдат организирани в категории, като всяка категория може да има подкатегории (напр. различни видове мед).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Потребителски случаи: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Преглед на продукти: Потребителят може да разглежда всички продукти или да филтрира по категория.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Добавяне на нов продукт: Администраторът може да добавя нови продукти чрез форма за въвеждане на данни.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Търсене на продукт: Потребителят може да търси продукт по име или по категория.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Функционалности: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Добавяне на нов продукт – чрез API заявка за добавяне на продукт в базата данни.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Преглед на продукти по категория – динамично извличане на продукти от базата данни и тяхното показване в HTML страницата.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Търсене на продукти – възможност за търсене на продукти по ключова дума или категория.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2024-12-23T23:57:42Z</dcterms:created>
  <dc:creator/>
  <dc:description/>
  <dc:language>en-US</dc:language>
  <cp:lastModifiedBy/>
  <dcterms:modified xsi:type="dcterms:W3CDTF">2024-12-24T00:15:51Z</dcterms:modified>
  <cp:revision>3</cp:revision>
  <dc:subject/>
  <dc:title>Blueprint Plans</dc:title>
</cp:coreProperties>
</file>