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diagrams/data16.xml" ContentType="application/vnd.openxmlformats-officedocument.drawingml.diagramData+xml"/>
  <Override PartName="/ppt/diagrams/layout16.xml" ContentType="application/vnd.openxmlformats-officedocument.drawingml.diagramLayout+xml"/>
  <Override PartName="/ppt/diagrams/quickStyle16.xml" ContentType="application/vnd.openxmlformats-officedocument.drawingml.diagramStyle+xml"/>
  <Override PartName="/ppt/diagrams/colors16.xml" ContentType="application/vnd.openxmlformats-officedocument.drawingml.diagramColors+xml"/>
  <Override PartName="/ppt/diagrams/drawing16.xml" ContentType="application/vnd.ms-office.drawingml.diagramDrawing+xml"/>
  <Override PartName="/ppt/diagrams/data17.xml" ContentType="application/vnd.openxmlformats-officedocument.drawingml.diagramData+xml"/>
  <Override PartName="/ppt/diagrams/layout17.xml" ContentType="application/vnd.openxmlformats-officedocument.drawingml.diagramLayout+xml"/>
  <Override PartName="/ppt/diagrams/quickStyle17.xml" ContentType="application/vnd.openxmlformats-officedocument.drawingml.diagramStyle+xml"/>
  <Override PartName="/ppt/diagrams/colors17.xml" ContentType="application/vnd.openxmlformats-officedocument.drawingml.diagramColors+xml"/>
  <Override PartName="/ppt/diagrams/drawing17.xml" ContentType="application/vnd.ms-office.drawingml.diagramDrawing+xml"/>
  <Override PartName="/ppt/diagrams/data18.xml" ContentType="application/vnd.openxmlformats-officedocument.drawingml.diagramData+xml"/>
  <Override PartName="/ppt/diagrams/layout18.xml" ContentType="application/vnd.openxmlformats-officedocument.drawingml.diagramLayout+xml"/>
  <Override PartName="/ppt/diagrams/quickStyle18.xml" ContentType="application/vnd.openxmlformats-officedocument.drawingml.diagramStyle+xml"/>
  <Override PartName="/ppt/diagrams/colors18.xml" ContentType="application/vnd.openxmlformats-officedocument.drawingml.diagramColors+xml"/>
  <Override PartName="/ppt/diagrams/drawing18.xml" ContentType="application/vnd.ms-office.drawingml.diagramDrawing+xml"/>
  <Override PartName="/ppt/diagrams/data19.xml" ContentType="application/vnd.openxmlformats-officedocument.drawingml.diagramData+xml"/>
  <Override PartName="/ppt/diagrams/layout19.xml" ContentType="application/vnd.openxmlformats-officedocument.drawingml.diagramLayout+xml"/>
  <Override PartName="/ppt/diagrams/quickStyle19.xml" ContentType="application/vnd.openxmlformats-officedocument.drawingml.diagramStyle+xml"/>
  <Override PartName="/ppt/diagrams/colors19.xml" ContentType="application/vnd.openxmlformats-officedocument.drawingml.diagramColors+xml"/>
  <Override PartName="/ppt/diagrams/drawing19.xml" ContentType="application/vnd.ms-office.drawingml.diagramDrawing+xml"/>
  <Override PartName="/ppt/diagrams/data20.xml" ContentType="application/vnd.openxmlformats-officedocument.drawingml.diagramData+xml"/>
  <Override PartName="/ppt/diagrams/layout20.xml" ContentType="application/vnd.openxmlformats-officedocument.drawingml.diagramLayout+xml"/>
  <Override PartName="/ppt/diagrams/quickStyle20.xml" ContentType="application/vnd.openxmlformats-officedocument.drawingml.diagramStyle+xml"/>
  <Override PartName="/ppt/diagrams/colors20.xml" ContentType="application/vnd.openxmlformats-officedocument.drawingml.diagramColors+xml"/>
  <Override PartName="/ppt/diagrams/drawing20.xml" ContentType="application/vnd.ms-office.drawingml.diagramDrawing+xml"/>
  <Override PartName="/ppt/diagrams/data21.xml" ContentType="application/vnd.openxmlformats-officedocument.drawingml.diagramData+xml"/>
  <Override PartName="/ppt/diagrams/layout21.xml" ContentType="application/vnd.openxmlformats-officedocument.drawingml.diagramLayout+xml"/>
  <Override PartName="/ppt/diagrams/quickStyle21.xml" ContentType="application/vnd.openxmlformats-officedocument.drawingml.diagramStyle+xml"/>
  <Override PartName="/ppt/diagrams/colors21.xml" ContentType="application/vnd.openxmlformats-officedocument.drawingml.diagramColors+xml"/>
  <Override PartName="/ppt/diagrams/drawing21.xml" ContentType="application/vnd.ms-office.drawingml.diagramDrawing+xml"/>
  <Override PartName="/ppt/diagrams/data22.xml" ContentType="application/vnd.openxmlformats-officedocument.drawingml.diagramData+xml"/>
  <Override PartName="/ppt/diagrams/layout22.xml" ContentType="application/vnd.openxmlformats-officedocument.drawingml.diagramLayout+xml"/>
  <Override PartName="/ppt/diagrams/quickStyle22.xml" ContentType="application/vnd.openxmlformats-officedocument.drawingml.diagramStyle+xml"/>
  <Override PartName="/ppt/diagrams/colors22.xml" ContentType="application/vnd.openxmlformats-officedocument.drawingml.diagramColors+xml"/>
  <Override PartName="/ppt/diagrams/drawing22.xml" ContentType="application/vnd.ms-office.drawingml.diagramDrawing+xml"/>
  <Override PartName="/ppt/diagrams/data23.xml" ContentType="application/vnd.openxmlformats-officedocument.drawingml.diagramData+xml"/>
  <Override PartName="/ppt/diagrams/layout23.xml" ContentType="application/vnd.openxmlformats-officedocument.drawingml.diagramLayout+xml"/>
  <Override PartName="/ppt/diagrams/quickStyle23.xml" ContentType="application/vnd.openxmlformats-officedocument.drawingml.diagramStyle+xml"/>
  <Override PartName="/ppt/diagrams/colors23.xml" ContentType="application/vnd.openxmlformats-officedocument.drawingml.diagramColors+xml"/>
  <Override PartName="/ppt/diagrams/drawing23.xml" ContentType="application/vnd.ms-office.drawingml.diagramDrawing+xml"/>
  <Override PartName="/ppt/diagrams/data25.xml" ContentType="application/vnd.openxmlformats-officedocument.drawingml.diagramData+xml"/>
  <Override PartName="/ppt/diagrams/layout24.xml" ContentType="application/vnd.openxmlformats-officedocument.drawingml.diagramLayout+xml"/>
  <Override PartName="/ppt/diagrams/quickStyle24.xml" ContentType="application/vnd.openxmlformats-officedocument.drawingml.diagramStyle+xml"/>
  <Override PartName="/ppt/diagrams/colors24.xml" ContentType="application/vnd.openxmlformats-officedocument.drawingml.diagramColors+xml"/>
  <Override PartName="/ppt/diagrams/drawing24.xml" ContentType="application/vnd.ms-office.drawingml.diagramDrawing+xml"/>
  <Override PartName="/ppt/diagrams/data26.xml" ContentType="application/vnd.openxmlformats-officedocument.drawingml.diagramData+xml"/>
  <Override PartName="/ppt/diagrams/layout25.xml" ContentType="application/vnd.openxmlformats-officedocument.drawingml.diagramLayout+xml"/>
  <Override PartName="/ppt/diagrams/quickStyle25.xml" ContentType="application/vnd.openxmlformats-officedocument.drawingml.diagramStyle+xml"/>
  <Override PartName="/ppt/diagrams/colors25.xml" ContentType="application/vnd.openxmlformats-officedocument.drawingml.diagramColors+xml"/>
  <Override PartName="/ppt/diagrams/drawing25.xml" ContentType="application/vnd.ms-office.drawingml.diagramDrawing+xml"/>
  <Override PartName="/ppt/diagrams/data27.xml" ContentType="application/vnd.openxmlformats-officedocument.drawingml.diagramData+xml"/>
  <Override PartName="/ppt/diagrams/layout26.xml" ContentType="application/vnd.openxmlformats-officedocument.drawingml.diagramLayout+xml"/>
  <Override PartName="/ppt/diagrams/quickStyle26.xml" ContentType="application/vnd.openxmlformats-officedocument.drawingml.diagramStyle+xml"/>
  <Override PartName="/ppt/diagrams/colors26.xml" ContentType="application/vnd.openxmlformats-officedocument.drawingml.diagramColors+xml"/>
  <Override PartName="/ppt/diagrams/drawing26.xml" ContentType="application/vnd.ms-office.drawingml.diagramDrawing+xml"/>
  <Override PartName="/ppt/diagrams/data28.xml" ContentType="application/vnd.openxmlformats-officedocument.drawingml.diagramData+xml"/>
  <Override PartName="/ppt/diagrams/layout27.xml" ContentType="application/vnd.openxmlformats-officedocument.drawingml.diagramLayout+xml"/>
  <Override PartName="/ppt/diagrams/quickStyle27.xml" ContentType="application/vnd.openxmlformats-officedocument.drawingml.diagramStyle+xml"/>
  <Override PartName="/ppt/diagrams/colors27.xml" ContentType="application/vnd.openxmlformats-officedocument.drawingml.diagramColors+xml"/>
  <Override PartName="/ppt/diagrams/drawing27.xml" ContentType="application/vnd.ms-office.drawingml.diagramDrawing+xml"/>
  <Override PartName="/docProps/core.xml" ContentType="application/vnd.openxmlformats-package.core-properties+xml"/>
  <Override PartName="/docProps/app.xml" ContentType="application/vnd.openxmlformats-officedocument.extended-properties+xml"/>
  <Override PartName="/ppt/diagrams/data24.xml" ContentType="application/vnd.openxmlformats-officedocument.drawingml.diagramData+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5" r:id="rId10"/>
    <p:sldId id="264"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125E5076-3810-47DD-B79F-674D7AD40C01}" styleName="Dark Style 1 - Accent 1">
    <a:wholeTbl>
      <a:tcTxStyle>
        <a:fontRef idx="minor">
          <a:scrgbClr r="0" g="0" b="0"/>
        </a:fontRef>
        <a:schemeClr val="lt1"/>
      </a:tcTxStyle>
      <a:tcStyle>
        <a:tcBdr>
          <a:left>
            <a:ln>
              <a:noFill/>
            </a:ln>
          </a:left>
          <a:right>
            <a:ln>
              <a:noFill/>
            </a:ln>
          </a:right>
          <a:top>
            <a:ln>
              <a:noFill/>
            </a:ln>
          </a:top>
          <a:bottom>
            <a:ln>
              <a:noFill/>
            </a:ln>
          </a:bottom>
          <a:insideH>
            <a:ln>
              <a:noFill/>
            </a:ln>
          </a:insideH>
          <a:insideV>
            <a:ln>
              <a:noFill/>
            </a:ln>
          </a:insideV>
        </a:tcBdr>
        <a:fill>
          <a:solidFill>
            <a:schemeClr val="accent1"/>
          </a:solidFill>
        </a:fill>
      </a:tcStyle>
    </a:wholeTbl>
    <a:band1H>
      <a:tcStyle>
        <a:tcBdr/>
        <a:fill>
          <a:solidFill>
            <a:schemeClr val="accent1">
              <a:shade val="60000"/>
            </a:schemeClr>
          </a:solidFill>
        </a:fill>
      </a:tcStyle>
    </a:band1H>
    <a:band1V>
      <a:tcStyle>
        <a:tcBdr/>
        <a:fill>
          <a:solidFill>
            <a:schemeClr val="accent1">
              <a:shade val="60000"/>
            </a:schemeClr>
          </a:solidFill>
        </a:fill>
      </a:tcStyle>
    </a:band1V>
    <a:lastCol>
      <a:tcTxStyle b="on"/>
      <a:tcStyle>
        <a:tcBdr>
          <a:left>
            <a:ln w="25400" cmpd="sng">
              <a:solidFill>
                <a:schemeClr val="lt1"/>
              </a:solidFill>
            </a:ln>
          </a:left>
        </a:tcBdr>
        <a:fill>
          <a:solidFill>
            <a:schemeClr val="accent1">
              <a:shade val="60000"/>
            </a:schemeClr>
          </a:solidFill>
        </a:fill>
      </a:tcStyle>
    </a:lastCol>
    <a:firstCol>
      <a:tcTxStyle b="on"/>
      <a:tcStyle>
        <a:tcBdr>
          <a:right>
            <a:ln w="25400" cmpd="sng">
              <a:solidFill>
                <a:schemeClr val="lt1"/>
              </a:solidFill>
            </a:ln>
          </a:right>
        </a:tcBdr>
        <a:fill>
          <a:solidFill>
            <a:schemeClr val="accent1">
              <a:shade val="60000"/>
            </a:schemeClr>
          </a:solidFill>
        </a:fill>
      </a:tcStyle>
    </a:firstCol>
    <a:lastRow>
      <a:tcTxStyle b="on"/>
      <a:tcStyle>
        <a:tcBdr>
          <a:top>
            <a:ln w="25400" cmpd="sng">
              <a:solidFill>
                <a:schemeClr val="lt1"/>
              </a:solidFill>
            </a:ln>
          </a:top>
        </a:tcBdr>
        <a:fill>
          <a:solidFill>
            <a:schemeClr val="accent1">
              <a:shade val="40000"/>
            </a:schemeClr>
          </a:solidFill>
        </a:fill>
      </a:tcStyle>
    </a:lastRow>
    <a:seCell>
      <a:tcStyle>
        <a:tcBdr>
          <a:left>
            <a:ln>
              <a:noFill/>
            </a:ln>
          </a:left>
        </a:tcBdr>
      </a:tcStyle>
    </a:seCell>
    <a:swCell>
      <a:tcStyle>
        <a:tcBdr>
          <a:right>
            <a:ln>
              <a:noFill/>
            </a:ln>
          </a:right>
        </a:tcBdr>
      </a:tcStyle>
    </a:swCell>
    <a:firstRow>
      <a:tcTxStyle b="on"/>
      <a:tcStyle>
        <a:tcBdr>
          <a:bottom>
            <a:ln w="25400" cmpd="sng">
              <a:solidFill>
                <a:schemeClr val="lt1"/>
              </a:solidFill>
            </a:ln>
          </a:bottom>
        </a:tcBdr>
        <a:fill>
          <a:solidFill>
            <a:schemeClr val="dk1"/>
          </a:solidFill>
        </a:fill>
      </a:tcStyle>
    </a:firstRow>
    <a:neCell>
      <a:tcStyle>
        <a:tcBdr>
          <a:left>
            <a:ln>
              <a:noFill/>
            </a:ln>
          </a:left>
        </a:tcBdr>
      </a:tcStyle>
    </a:neCell>
    <a:nwCell>
      <a:tcStyle>
        <a:tcBdr>
          <a:right>
            <a:ln>
              <a:noFill/>
            </a:ln>
          </a:right>
        </a:tcBdr>
      </a:tcStyle>
    </a:nwCell>
  </a:tblStyle>
  <a:tblStyle styleId="{10A1B5D5-9B99-4C35-A422-299274C87663}" styleName="Medium Style 1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a:noFill/>
            </a:ln>
          </a:insideV>
        </a:tcBdr>
        <a:fill>
          <a:solidFill>
            <a:schemeClr val="lt1"/>
          </a:solidFill>
        </a:fill>
      </a:tcStyle>
    </a:wholeTbl>
    <a:band1H>
      <a:tcStyle>
        <a:tcBdr/>
        <a:fill>
          <a:solidFill>
            <a:schemeClr val="accent6">
              <a:tint val="20000"/>
            </a:schemeClr>
          </a:solidFill>
        </a:fill>
      </a:tcStyle>
    </a:band1H>
    <a:band1V>
      <a:tcStyle>
        <a:tcBdr/>
        <a:fill>
          <a:solidFill>
            <a:schemeClr val="accent6">
              <a:tint val="20000"/>
            </a:schemeClr>
          </a:solidFill>
        </a:fill>
      </a:tcStyle>
    </a:band1V>
    <a:lastCol>
      <a:tcTxStyle b="on"/>
      <a:tcStyle>
        <a:tcBdr/>
      </a:tcStyle>
    </a:lastCol>
    <a:firstCol>
      <a:tcTxStyle b="on"/>
      <a:tcStyle>
        <a:tcBdr/>
      </a:tcStyle>
    </a:firstCol>
    <a:lastRow>
      <a:tcTxStyle b="on"/>
      <a:tcStyle>
        <a:tcBdr>
          <a:top>
            <a:ln w="50800" cmpd="dbl">
              <a:solidFill>
                <a:schemeClr val="accent6"/>
              </a:solidFill>
            </a:ln>
          </a:top>
        </a:tcBdr>
        <a:fill>
          <a:solidFill>
            <a:schemeClr val="lt1"/>
          </a:solidFill>
        </a:fill>
      </a:tcStyle>
    </a:lastRow>
    <a:firstRow>
      <a:tcTxStyle b="on">
        <a:fontRef idx="minor">
          <a:scrgbClr r="0" g="0" b="0"/>
        </a:fontRef>
        <a:schemeClr val="lt1"/>
      </a:tcTxStyle>
      <a:tcStyle>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14" autoAdjust="0"/>
    <p:restoredTop sz="94660"/>
  </p:normalViewPr>
  <p:slideViewPr>
    <p:cSldViewPr snapToGrid="0">
      <p:cViewPr varScale="1">
        <p:scale>
          <a:sx n="114" d="100"/>
          <a:sy n="114" d="100"/>
        </p:scale>
        <p:origin x="474" y="13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viewProps" Target="viewProps.xml"/><Relationship Id="rId21" Type="http://schemas.openxmlformats.org/officeDocument/2006/relationships/slide" Target="slides/slide20.xml"/><Relationship Id="rId34" Type="http://schemas.openxmlformats.org/officeDocument/2006/relationships/slide" Target="slides/slide33.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presProps" Target="presProps.xml"/></Relationships>
</file>

<file path=ppt/diagrams/_rels/data24.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image" Target="../media/image180.png"/></Relationships>
</file>

<file path=ppt/diagrams/colors1.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3_4">
  <dgm:title val=""/>
  <dgm:desc val=""/>
  <dgm:catLst>
    <dgm:cat type="accent3" pri="11400"/>
  </dgm:catLst>
  <dgm:styleLbl name="node0">
    <dgm:fillClrLst meth="cycle">
      <a:schemeClr val="accent3">
        <a:shade val="60000"/>
      </a:schemeClr>
    </dgm:fillClrLst>
    <dgm:linClrLst meth="repeat">
      <a:schemeClr val="lt1"/>
    </dgm:linClrLst>
    <dgm:effectClrLst/>
    <dgm:txLinClrLst/>
    <dgm:txFillClrLst/>
    <dgm:txEffectClrLst/>
  </dgm:styleLbl>
  <dgm:styleLbl name="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alignNode1">
    <dgm:fillClrLst meth="cycle">
      <a:schemeClr val="accent3">
        <a:shade val="50000"/>
      </a:schemeClr>
      <a:schemeClr val="accent3">
        <a:tint val="55000"/>
      </a:schemeClr>
    </dgm:fillClrLst>
    <dgm:linClrLst meth="cycle">
      <a:schemeClr val="accent3">
        <a:shade val="50000"/>
      </a:schemeClr>
      <a:schemeClr val="accent3">
        <a:tint val="55000"/>
      </a:schemeClr>
    </dgm:linClrLst>
    <dgm:effectClrLst/>
    <dgm:txLinClrLst/>
    <dgm:txFillClrLst/>
    <dgm:txEffectClrLst/>
  </dgm:styleLbl>
  <dgm:styleLbl name="lnNode1">
    <dgm:fillClrLst meth="cycle">
      <a:schemeClr val="accent3">
        <a:shade val="50000"/>
      </a:schemeClr>
      <a:schemeClr val="accent3">
        <a:tint val="55000"/>
      </a:schemeClr>
    </dgm:fillClrLst>
    <dgm:linClrLst meth="repeat">
      <a:schemeClr val="lt1"/>
    </dgm:linClrLst>
    <dgm:effectClrLst/>
    <dgm:txLinClrLst/>
    <dgm:txFillClrLst/>
    <dgm:txEffectClrLst/>
  </dgm:styleLbl>
  <dgm:styleLbl name="vennNode1">
    <dgm:fillClrLst meth="cycle">
      <a:schemeClr val="accent3">
        <a:shade val="80000"/>
        <a:alpha val="50000"/>
      </a:schemeClr>
      <a:schemeClr val="accent3">
        <a:tint val="50000"/>
        <a:alpha val="50000"/>
      </a:schemeClr>
    </dgm:fillClrLst>
    <dgm:linClrLst meth="repeat">
      <a:schemeClr val="lt1"/>
    </dgm:linClrLst>
    <dgm:effectClrLst/>
    <dgm:txLinClrLst/>
    <dgm:txFillClrLst/>
    <dgm:txEffectClrLst/>
  </dgm:styleLbl>
  <dgm:styleLbl name="node2">
    <dgm:fillClrLst>
      <a:schemeClr val="accent3">
        <a:shade val="80000"/>
      </a:schemeClr>
    </dgm:fillClrLst>
    <dgm:linClrLst meth="repeat">
      <a:schemeClr val="lt1"/>
    </dgm:linClrLst>
    <dgm:effectClrLst/>
    <dgm:txLinClrLst/>
    <dgm:txFillClrLst/>
    <dgm:txEffectClrLst/>
  </dgm:styleLbl>
  <dgm:styleLbl name="node3">
    <dgm:fillClrLst>
      <a:schemeClr val="accent3">
        <a:tint val="99000"/>
      </a:schemeClr>
    </dgm:fillClrLst>
    <dgm:linClrLst meth="repeat">
      <a:schemeClr val="lt1"/>
    </dgm:linClrLst>
    <dgm:effectClrLst/>
    <dgm:txLinClrLst/>
    <dgm:txFillClrLst/>
    <dgm:txEffectClrLst/>
  </dgm:styleLbl>
  <dgm:styleLbl name="node4">
    <dgm:fillClrLst>
      <a:schemeClr val="accent3">
        <a:tint val="70000"/>
      </a:schemeClr>
    </dgm:fillClrLst>
    <dgm:linClrLst meth="repeat">
      <a:schemeClr val="lt1"/>
    </dgm:linClrLst>
    <dgm:effectClrLst/>
    <dgm:txLinClrLst/>
    <dgm:txFillClrLst/>
    <dgm:txEffectClrLst/>
  </dgm:styleLbl>
  <dgm:styleLbl name="f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3">
        <a:tint val="55000"/>
      </a:schemeClr>
    </dgm:fillClrLst>
    <dgm:linClrLst meth="repeat">
      <a:schemeClr val="lt1"/>
    </dgm:linClrLst>
    <dgm:effectClrLst/>
    <dgm:txLinClrLst/>
    <dgm:txFillClrLst meth="repeat">
      <a:schemeClr val="lt1"/>
    </dgm:txFillClrLst>
    <dgm:txEffectClrLst/>
  </dgm:styleLbl>
  <dgm:styleLbl name="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f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bgSibTrans2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dgm:txEffectClrLst/>
  </dgm:styleLbl>
  <dgm:styleLbl name="sibTrans1D1">
    <dgm:fillClrLst meth="cycle">
      <a:schemeClr val="accent3">
        <a:shade val="90000"/>
      </a:schemeClr>
      <a:schemeClr val="accent3">
        <a:tint val="50000"/>
      </a:schemeClr>
    </dgm:fillClrLst>
    <dgm:linClrLst meth="cycle">
      <a:schemeClr val="accent3">
        <a:shade val="90000"/>
      </a:schemeClr>
      <a:schemeClr val="accent3">
        <a:tint val="50000"/>
      </a:schemeClr>
    </dgm:linClrLst>
    <dgm:effectClrLst/>
    <dgm:txLinClrLst/>
    <dgm:txFillClrLst meth="repeat">
      <a:schemeClr val="tx1"/>
    </dgm:txFillClrLst>
    <dgm:txEffectClrLst/>
  </dgm:styleLbl>
  <dgm:styleLbl name="callout">
    <dgm:fillClrLst meth="repeat">
      <a:schemeClr val="accent3"/>
    </dgm:fillClrLst>
    <dgm:linClrLst meth="repeat">
      <a:schemeClr val="accent3"/>
    </dgm:linClrLst>
    <dgm:effectClrLst/>
    <dgm:txLinClrLst/>
    <dgm:txFillClrLst meth="repeat">
      <a:schemeClr val="tx1"/>
    </dgm:txFillClrLst>
    <dgm:txEffectClrLst/>
  </dgm:styleLbl>
  <dgm:styleLbl name="asst0">
    <dgm:fillClrLst meth="repeat">
      <a:schemeClr val="accent3">
        <a:shade val="80000"/>
      </a:schemeClr>
    </dgm:fillClrLst>
    <dgm:linClrLst meth="repeat">
      <a:schemeClr val="lt1"/>
    </dgm:linClrLst>
    <dgm:effectClrLst/>
    <dgm:txLinClrLst/>
    <dgm:txFillClrLst/>
    <dgm:txEffectClrLst/>
  </dgm:styleLbl>
  <dgm:styleLbl name="asst1">
    <dgm:fillClrLst meth="repeat">
      <a:schemeClr val="accent3">
        <a:shade val="80000"/>
      </a:schemeClr>
    </dgm:fillClrLst>
    <dgm:linClrLst meth="repeat">
      <a:schemeClr val="lt1"/>
    </dgm:linClrLst>
    <dgm:effectClrLst/>
    <dgm:txLinClrLst/>
    <dgm:txFillClrLst/>
    <dgm:txEffectClrLst/>
  </dgm:styleLbl>
  <dgm:styleLbl name="asst2">
    <dgm:fillClrLst>
      <a:schemeClr val="accent3">
        <a:tint val="90000"/>
      </a:schemeClr>
    </dgm:fillClrLst>
    <dgm:linClrLst meth="repeat">
      <a:schemeClr val="lt1"/>
    </dgm:linClrLst>
    <dgm:effectClrLst/>
    <dgm:txLinClrLst/>
    <dgm:txFillClrLst/>
    <dgm:txEffectClrLst/>
  </dgm:styleLbl>
  <dgm:styleLbl name="asst3">
    <dgm:fillClrLst>
      <a:schemeClr val="accent3">
        <a:tint val="70000"/>
      </a:schemeClr>
    </dgm:fillClrLst>
    <dgm:linClrLst meth="repeat">
      <a:schemeClr val="lt1"/>
    </dgm:linClrLst>
    <dgm:effectClrLst/>
    <dgm:txLinClrLst/>
    <dgm:txFillClrLst/>
    <dgm:txEffectClrLst/>
  </dgm:styleLbl>
  <dgm:styleLbl name="asst4">
    <dgm:fillClrLst>
      <a:schemeClr val="accent3">
        <a:tint val="50000"/>
      </a:schemeClr>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shade val="80000"/>
      </a:schemeClr>
    </dgm:linClrLst>
    <dgm:effectClrLst/>
    <dgm:txLinClrLst/>
    <dgm:txFillClrLst/>
    <dgm:txEffectClrLst/>
  </dgm:styleLbl>
  <dgm:styleLbl name="parChTrans2D2">
    <dgm:fillClrLst meth="repeat">
      <a:schemeClr val="accent3">
        <a:tint val="90000"/>
      </a:schemeClr>
    </dgm:fillClrLst>
    <dgm:linClrLst meth="repeat">
      <a:schemeClr val="accent3">
        <a:tint val="90000"/>
      </a:schemeClr>
    </dgm:linClrLst>
    <dgm:effectClrLst/>
    <dgm:txLinClrLst/>
    <dgm:txFillClrLst/>
    <dgm:txEffectClrLst/>
  </dgm:styleLbl>
  <dgm:styleLbl name="parChTrans2D3">
    <dgm:fillClrLst meth="repeat">
      <a:schemeClr val="accent3">
        <a:tint val="70000"/>
      </a:schemeClr>
    </dgm:fillClrLst>
    <dgm:linClrLst meth="repeat">
      <a:schemeClr val="accent3">
        <a:tint val="70000"/>
      </a:schemeClr>
    </dgm:linClrLst>
    <dgm:effectClrLst/>
    <dgm:txLinClrLst/>
    <dgm:txFillClrLst/>
    <dgm:txEffectClrLst/>
  </dgm:styleLbl>
  <dgm:styleLbl name="parChTrans2D4">
    <dgm:fillClrLst meth="repeat">
      <a:schemeClr val="accent3">
        <a:tint val="50000"/>
      </a:schemeClr>
    </dgm:fillClrLst>
    <dgm:linClrLst meth="repeat">
      <a:schemeClr val="accent3">
        <a:tint val="50000"/>
      </a:schemeClr>
    </dgm:linClrLst>
    <dgm:effectClrLst/>
    <dgm:txLinClrLst/>
    <dgm:txFillClrLst meth="repeat">
      <a:schemeClr val="dk1"/>
    </dgm:txFillClrLst>
    <dgm:txEffectClrLst/>
  </dgm:styleLbl>
  <dgm:styleLbl name="parChTrans1D1">
    <dgm:fillClrLst meth="repeat">
      <a:schemeClr val="accent3">
        <a:shade val="80000"/>
      </a:schemeClr>
    </dgm:fillClrLst>
    <dgm:linClrLst meth="repeat">
      <a:schemeClr val="accent3">
        <a:shade val="80000"/>
      </a:schemeClr>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3">
        <a:tint val="90000"/>
      </a:schemeClr>
    </dgm:linClrLst>
    <dgm:effectClrLst/>
    <dgm:txLinClrLst/>
    <dgm:txFillClrLst meth="repeat">
      <a:schemeClr val="tx1"/>
    </dgm:txFillClrLst>
    <dgm:txEffectClrLst/>
  </dgm:styleLbl>
  <dgm:styleLbl name="parChTrans1D3">
    <dgm:fillClrLst meth="repeat">
      <a:schemeClr val="accent3">
        <a:tint val="70000"/>
      </a:schemeClr>
    </dgm:fillClrLst>
    <dgm:linClrLst meth="repeat">
      <a:schemeClr val="accent3">
        <a:tint val="70000"/>
      </a:schemeClr>
    </dgm:linClrLst>
    <dgm:effectClrLst/>
    <dgm:txLinClrLst/>
    <dgm:txFillClrLst meth="repeat">
      <a:schemeClr val="tx1"/>
    </dgm:txFillClrLst>
    <dgm:txEffectClrLst/>
  </dgm:styleLbl>
  <dgm:styleLbl name="parChTrans1D4">
    <dgm:fillClrLst meth="repeat">
      <a:schemeClr val="accent3">
        <a:tint val="50000"/>
      </a:schemeClr>
    </dgm:fillClrLst>
    <dgm:linClrLst meth="repeat">
      <a:schemeClr val="accent3">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conF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align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trAlignAcc1">
    <dgm:fillClrLst meth="repeat">
      <a:schemeClr val="lt1">
        <a:alpha val="55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FgAcc1">
    <dgm:fillClrLst meth="repeat">
      <a:schemeClr val="lt1"/>
    </dgm:fillClrLst>
    <dgm:linClrLst meth="cycle">
      <a:schemeClr val="accent3">
        <a:shade val="50000"/>
      </a:schemeClr>
      <a:schemeClr val="accent3">
        <a:tint val="55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alignAccFollowNode1">
    <dgm:fillClrLst meth="repeat">
      <a:schemeClr val="accent3">
        <a:alpha val="90000"/>
        <a:tint val="55000"/>
      </a:schemeClr>
    </dgm:fillClrLst>
    <dgm:linClrLst meth="repeat">
      <a:schemeClr val="accent3">
        <a:alpha val="90000"/>
        <a:tint val="55000"/>
      </a:schemeClr>
    </dgm:linClrLst>
    <dgm:effectClrLst/>
    <dgm:txLinClrLst/>
    <dgm:txFillClrLst meth="repeat">
      <a:schemeClr val="dk1"/>
    </dgm:txFillClrLst>
    <dgm:txEffectClrLst/>
  </dgm:styleLbl>
  <dgm:styleLbl name="bgAccFollowNode1">
    <dgm:fillClrLst meth="repeat">
      <a:schemeClr val="accent3">
        <a:alpha val="90000"/>
        <a:tint val="55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a:tint val="50000"/>
      </a:schemeClr>
    </dgm:linClrLst>
    <dgm:effectClrLst/>
    <dgm:txLinClrLst/>
    <dgm:txFillClrLst meth="repeat">
      <a:schemeClr val="dk1"/>
    </dgm:txFillClrLst>
    <dgm:txEffectClrLst/>
  </dgm:styleLbl>
  <dgm:styleLbl name="bgShp">
    <dgm:fillClrLst meth="repeat">
      <a:schemeClr val="accent3">
        <a:tint val="55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3">
        <a:tint val="50000"/>
        <a:alpha val="55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55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6.xml><?xml version="1.0" encoding="utf-8"?>
<dgm:colorsDef xmlns:dgm="http://schemas.openxmlformats.org/drawingml/2006/diagram" xmlns:a="http://schemas.openxmlformats.org/drawingml/2006/main" uniqueId="urn:microsoft.com/office/officeart/2005/8/colors/colorful5">
  <dgm:title val=""/>
  <dgm:desc val=""/>
  <dgm:catLst>
    <dgm:cat type="colorful" pri="10500"/>
  </dgm:catLst>
  <dgm:styleLbl name="node0">
    <dgm:fillClrLst meth="repeat">
      <a:schemeClr val="accent4"/>
    </dgm:fillClrLst>
    <dgm:linClrLst meth="repeat">
      <a:schemeClr val="lt1"/>
    </dgm:linClrLst>
    <dgm:effectClrLst/>
    <dgm:txLinClrLst/>
    <dgm:txFillClrLst/>
    <dgm:txEffectClrLst/>
  </dgm:styleLbl>
  <dgm:styleLbl name="node1">
    <dgm:fillClrLst>
      <a:schemeClr val="accent5"/>
      <a:schemeClr val="accent6"/>
    </dgm:fillClrLst>
    <dgm:linClrLst meth="repeat">
      <a:schemeClr val="lt1"/>
    </dgm:linClrLst>
    <dgm:effectClrLst/>
    <dgm:txLinClrLst/>
    <dgm:txFillClrLst/>
    <dgm:txEffectClrLst/>
  </dgm:styleLbl>
  <dgm:styleLbl name="alignNode1">
    <dgm:fillClrLst>
      <a:schemeClr val="accent5"/>
      <a:schemeClr val="accent6"/>
    </dgm:fillClrLst>
    <dgm:linClrLst>
      <a:schemeClr val="accent5"/>
      <a:schemeClr val="accent6"/>
    </dgm:linClrLst>
    <dgm:effectClrLst/>
    <dgm:txLinClrLst/>
    <dgm:txFillClrLst/>
    <dgm:txEffectClrLst/>
  </dgm:styleLbl>
  <dgm:styleLbl name="lnNode1">
    <dgm:fillClrLst>
      <a:schemeClr val="accent5"/>
      <a:schemeClr val="accent6"/>
    </dgm:fillClrLst>
    <dgm:linClrLst meth="repeat">
      <a:schemeClr val="lt1"/>
    </dgm:linClrLst>
    <dgm:effectClrLst/>
    <dgm:txLinClrLst/>
    <dgm:txFillClrLst/>
    <dgm:txEffectClrLst/>
  </dgm:styleLbl>
  <dgm:styleLbl name="vennNode1">
    <dgm:fillClrLst>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6"/>
    </dgm:fillClrLst>
    <dgm:linClrLst meth="repeat">
      <a:schemeClr val="lt1"/>
    </dgm:linClrLst>
    <dgm:effectClrLst/>
    <dgm:txLinClrLst/>
    <dgm:txFillClrLst/>
    <dgm:txEffectClrLst/>
  </dgm:styleLbl>
  <dgm:styleLbl name="node3">
    <dgm:fillClrLst>
      <a:schemeClr val="accent1"/>
    </dgm:fillClrLst>
    <dgm:linClrLst meth="repeat">
      <a:schemeClr val="lt1"/>
    </dgm:linClrLst>
    <dgm:effectClrLst/>
    <dgm:txLinClrLst/>
    <dgm:txFillClrLst/>
    <dgm:txEffectClrLst/>
  </dgm:styleLbl>
  <dgm:styleLbl name="node4">
    <dgm:fillClrLst>
      <a:schemeClr val="accent2"/>
    </dgm:fillClrLst>
    <dgm:linClrLst meth="repeat">
      <a:schemeClr val="lt1"/>
    </dgm:linClrLst>
    <dgm:effectClrLst/>
    <dgm:txLinClrLst/>
    <dgm:txFillClrLst/>
    <dgm:txEffectClrLst/>
  </dgm:styleLbl>
  <dgm:styleLbl name="fgImgPlace1">
    <dgm:fillClrLst>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5">
        <a:tint val="50000"/>
      </a:schemeClr>
      <a:schemeClr val="accent6">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5"/>
      <a:schemeClr val="accent6"/>
    </dgm:fillClrLst>
    <dgm:linClrLst meth="repeat">
      <a:schemeClr val="lt1"/>
    </dgm:linClrLst>
    <dgm:effectClrLst/>
    <dgm:txLinClrLst/>
    <dgm:txFillClrLst/>
    <dgm:txEffectClrLst/>
  </dgm:styleLbl>
  <dgm:styleLbl name="fgSibTrans2D1">
    <dgm:fillClrLst>
      <a:schemeClr val="accent5"/>
      <a:schemeClr val="accent6"/>
    </dgm:fillClrLst>
    <dgm:linClrLst meth="repeat">
      <a:schemeClr val="lt1"/>
    </dgm:linClrLst>
    <dgm:effectClrLst/>
    <dgm:txLinClrLst/>
    <dgm:txFillClrLst meth="repeat">
      <a:schemeClr val="lt1"/>
    </dgm:txFillClrLst>
    <dgm:txEffectClrLst/>
  </dgm:styleLbl>
  <dgm:styleLbl name="bgSibTrans2D1">
    <dgm:fillClrLst>
      <a:schemeClr val="accent5"/>
      <a:schemeClr val="accent6"/>
    </dgm:fillClrLst>
    <dgm:linClrLst meth="repeat">
      <a:schemeClr val="lt1"/>
    </dgm:linClrLst>
    <dgm:effectClrLst/>
    <dgm:txLinClrLst/>
    <dgm:txFillClrLst meth="repeat">
      <a:schemeClr val="lt1"/>
    </dgm:txFillClrLst>
    <dgm:txEffectClrLst/>
  </dgm:styleLbl>
  <dgm:styleLbl name="sibTrans1D1">
    <dgm:fillClrLst/>
    <dgm:linClrLst>
      <a:schemeClr val="accent5"/>
      <a:schemeClr val="accent6"/>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a:shade val="80000"/>
      </a:schemeClr>
    </dgm:linClrLst>
    <dgm:effectClrLst/>
    <dgm:txLinClrLst/>
    <dgm:txFillClrLst/>
    <dgm:txEffectClrLst/>
  </dgm:styleLbl>
  <dgm:styleLbl name="asst1">
    <dgm:fillClrLst meth="repeat">
      <a:schemeClr val="accent6"/>
    </dgm:fillClrLst>
    <dgm:linClrLst meth="repeat">
      <a:schemeClr val="lt1">
        <a:shade val="80000"/>
      </a:schemeClr>
    </dgm:linClrLst>
    <dgm:effectClrLst/>
    <dgm:txLinClrLst/>
    <dgm:txFillClrLst/>
    <dgm:txEffectClrLst/>
  </dgm:styleLbl>
  <dgm:styleLbl name="asst2">
    <dgm:fillClrLst>
      <a:schemeClr val="accent1"/>
    </dgm:fillClrLst>
    <dgm:linClrLst meth="repeat">
      <a:schemeClr val="lt1"/>
    </dgm:linClrLst>
    <dgm:effectClrLst/>
    <dgm:txLinClrLst/>
    <dgm:txFillClrLst/>
    <dgm:txEffectClrLst/>
  </dgm:styleLbl>
  <dgm:styleLbl name="asst3">
    <dgm:fillClrLst>
      <a:schemeClr val="accent2"/>
    </dgm:fillClrLst>
    <dgm:linClrLst meth="repeat">
      <a:schemeClr val="lt1"/>
    </dgm:linClrLst>
    <dgm:effectClrLst/>
    <dgm:txLinClrLst/>
    <dgm:txFillClrLst/>
    <dgm:txEffectClrLst/>
  </dgm:styleLbl>
  <dgm:styleLbl name="asst4">
    <dgm:fillClrLst>
      <a:schemeClr val="accent3"/>
    </dgm:fillClrLst>
    <dgm:linClrLst meth="repeat">
      <a:schemeClr val="lt1"/>
    </dgm:linClrLst>
    <dgm:effectClrLst/>
    <dgm:txLinClrLst/>
    <dgm:txFillClrLst/>
    <dgm:txEffectClrLst/>
  </dgm:styleLbl>
  <dgm:styleLbl name="parChTrans2D1">
    <dgm:fillClrLst meth="repeat">
      <a:schemeClr val="accent5"/>
    </dgm:fillClrLst>
    <dgm:linClrLst meth="repeat">
      <a:schemeClr val="lt1"/>
    </dgm:linClrLst>
    <dgm:effectClrLst/>
    <dgm:txLinClrLst/>
    <dgm:txFillClrLst meth="repeat">
      <a:schemeClr val="lt1"/>
    </dgm:txFillClrLst>
    <dgm:txEffectClrLst/>
  </dgm:styleLbl>
  <dgm:styleLbl name="parChTrans2D2">
    <dgm:fillClrLst meth="repeat">
      <a:schemeClr val="accent6"/>
    </dgm:fillClrLst>
    <dgm:linClrLst meth="repeat">
      <a:schemeClr val="lt1"/>
    </dgm:linClrLst>
    <dgm:effectClrLst/>
    <dgm:txLinClrLst/>
    <dgm:txFillClrLst/>
    <dgm:txEffectClrLst/>
  </dgm:styleLbl>
  <dgm:styleLbl name="parChTrans2D3">
    <dgm:fillClrLst meth="repeat">
      <a:schemeClr val="accent6"/>
    </dgm:fillClrLst>
    <dgm:linClrLst meth="repeat">
      <a:schemeClr val="lt1"/>
    </dgm:linClrLst>
    <dgm:effectClrLst/>
    <dgm:txLinClrLst/>
    <dgm:txFillClrLst/>
    <dgm:txEffectClrLst/>
  </dgm:styleLbl>
  <dgm:styleLbl name="parChTrans2D4">
    <dgm:fillClrLst meth="repeat">
      <a:schemeClr val="accent1"/>
    </dgm:fillClrLst>
    <dgm:linClrLst meth="repeat">
      <a:schemeClr val="lt1"/>
    </dgm:linClrLst>
    <dgm:effectClrLst/>
    <dgm:txLinClrLst/>
    <dgm:txFillClrLst meth="repeat">
      <a:schemeClr val="lt1"/>
    </dgm:txFillClrLst>
    <dgm:txEffectClrLst/>
  </dgm:styleLbl>
  <dgm:styleLbl name="parChTrans1D1">
    <dgm:fillClrLst meth="repeat">
      <a:schemeClr val="accent5"/>
    </dgm:fillClrLst>
    <dgm:linClrLst meth="repeat">
      <a:schemeClr val="accent5"/>
    </dgm:linClrLst>
    <dgm:effectClrLst/>
    <dgm:txLinClrLst/>
    <dgm:txFillClrLst meth="repeat">
      <a:schemeClr val="tx1"/>
    </dgm:txFillClrLst>
    <dgm:txEffectClrLst/>
  </dgm:styleLbl>
  <dgm:styleLbl name="parChTrans1D2">
    <dgm:fillClrLst meth="repeat">
      <a:schemeClr val="accent6">
        <a:tint val="90000"/>
      </a:schemeClr>
    </dgm:fillClrLst>
    <dgm:linClrLst meth="repeat">
      <a:schemeClr val="accent6"/>
    </dgm:linClrLst>
    <dgm:effectClrLst/>
    <dgm:txLinClrLst/>
    <dgm:txFillClrLst meth="repeat">
      <a:schemeClr val="tx1"/>
    </dgm:txFillClrLst>
    <dgm:txEffectClrLst/>
  </dgm:styleLbl>
  <dgm:styleLbl name="parChTrans1D3">
    <dgm:fillClrLst meth="repeat">
      <a:schemeClr val="accent6">
        <a:tint val="70000"/>
      </a:schemeClr>
    </dgm:fillClrLst>
    <dgm:linClrLst meth="repeat">
      <a:schemeClr val="accent1"/>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2"/>
    </dgm:linClrLst>
    <dgm:effectClrLst/>
    <dgm:txLinClrLst/>
    <dgm:txFillClrLst meth="repeat">
      <a:schemeClr val="tx1"/>
    </dgm:txFillClrLst>
    <dgm:txEffectClrLst/>
  </dgm:styleLbl>
  <dgm:styleLbl name="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a:schemeClr val="accent5"/>
      <a:schemeClr val="accent6"/>
    </dgm:linClrLst>
    <dgm:effectClrLst/>
    <dgm:txLinClrLst/>
    <dgm:txFillClrLst meth="repeat">
      <a:schemeClr val="dk1"/>
    </dgm:txFillClrLst>
    <dgm:txEffectClrLst/>
  </dgm:styleLbl>
  <dgm:styleLbl name="solidFgAcc1">
    <dgm:fillClrLst meth="repeat">
      <a:schemeClr val="lt1"/>
    </dgm:fillClrLst>
    <dgm:linClrLst>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a:schemeClr val="accent5"/>
      <a:schemeClr val="accent6"/>
    </dgm:linClrLst>
    <dgm:effectClrLst/>
    <dgm:txLinClrLst/>
    <dgm:txFillClrLst meth="repeat">
      <a:schemeClr val="dk1"/>
    </dgm:txFillClrLst>
    <dgm:txEffectClrLst/>
  </dgm:styleLbl>
  <dgm:styleLbl name="solidBgAcc1">
    <dgm:fillClrLst meth="repeat">
      <a:schemeClr val="lt1"/>
    </dgm:fillClrLst>
    <dgm:linClrLst>
      <a:schemeClr val="accent5"/>
      <a:schemeClr val="accent6"/>
    </dgm:linClrLst>
    <dgm:effectClrLst/>
    <dgm:txLinClrLst/>
    <dgm:txFillClrLst meth="repeat">
      <a:schemeClr val="dk1"/>
    </dgm:txFillClrLst>
    <dgm:txEffectClrLst/>
  </dgm:styleLbl>
  <dgm:styleLbl name="fgAccFollowNode1">
    <dgm:fillClrLst>
      <a:schemeClr val="accent5">
        <a:tint val="40000"/>
        <a:alpha val="90000"/>
      </a:schemeClr>
      <a:schemeClr val="accent6">
        <a:tint val="40000"/>
        <a:alpha val="90000"/>
      </a:schemeClr>
    </dgm:fillClrLst>
    <dgm:linClrLst>
      <a:schemeClr val="accent5">
        <a:tint val="40000"/>
        <a:alpha val="90000"/>
      </a:schemeClr>
      <a:schemeClr val="accent5">
        <a:tint val="40000"/>
        <a:alpha val="90000"/>
      </a:schemeClr>
    </dgm:linClrLst>
    <dgm:effectClrLst/>
    <dgm:txLinClrLst/>
    <dgm:txFillClrLst meth="repeat">
      <a:schemeClr val="dk1"/>
    </dgm:txFillClrLst>
    <dgm:txEffectClrLst/>
  </dgm:styleLbl>
  <dgm:styleLbl name="align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a:schemeClr val="accent5">
        <a:tint val="40000"/>
        <a:alpha val="90000"/>
      </a:schemeClr>
      <a:schemeClr val="accent6">
        <a:tint val="40000"/>
        <a:alpha val="90000"/>
      </a:schemeClr>
    </dgm:fillClrLst>
    <dgm:linClrLst>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4"/>
    </dgm:linClrLst>
    <dgm:effectClrLst/>
    <dgm:txLinClrLst/>
    <dgm:txFillClrLst meth="repeat">
      <a:schemeClr val="dk1"/>
    </dgm:txFillClrLst>
    <dgm:txEffectClrLst/>
  </dgm:styleLbl>
  <dgm:styleLbl name="fgAcc2">
    <dgm:fillClrLst meth="repeat">
      <a:schemeClr val="lt1">
        <a:alpha val="90000"/>
      </a:schemeClr>
    </dgm:fillClrLst>
    <dgm:linClrLst>
      <a:schemeClr val="accent6"/>
    </dgm:linClrLst>
    <dgm:effectClrLst/>
    <dgm:txLinClrLst/>
    <dgm:txFillClrLst meth="repeat">
      <a:schemeClr val="dk1"/>
    </dgm:txFillClrLst>
    <dgm:txEffectClrLst/>
  </dgm:styleLbl>
  <dgm:styleLbl name="fgAcc3">
    <dgm:fillClrLst meth="repeat">
      <a:schemeClr val="lt1">
        <a:alpha val="90000"/>
      </a:schemeClr>
    </dgm:fillClrLst>
    <dgm:linClrLst>
      <a:schemeClr val="accent1"/>
    </dgm:linClrLst>
    <dgm:effectClrLst/>
    <dgm:txLinClrLst/>
    <dgm:txFillClrLst meth="repeat">
      <a:schemeClr val="dk1"/>
    </dgm:txFillClrLst>
    <dgm:txEffectClrLst/>
  </dgm:styleLbl>
  <dgm:styleLbl name="fgAcc4">
    <dgm:fillClrLst meth="repeat">
      <a:schemeClr val="lt1">
        <a:alpha val="90000"/>
      </a:schemeClr>
    </dgm:fillClrLst>
    <dgm:linClrLst>
      <a:schemeClr val="accent2"/>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5">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7.xml><?xml version="1.0" encoding="utf-8"?>
<dgm:colorsDef xmlns:dgm="http://schemas.openxmlformats.org/drawingml/2006/diagram" xmlns:a="http://schemas.openxmlformats.org/drawingml/2006/main" uniqueId="urn:microsoft.com/office/officeart/2005/8/colors/accent2_5">
  <dgm:title val=""/>
  <dgm:desc val=""/>
  <dgm:catLst>
    <dgm:cat type="accent2" pri="11500"/>
  </dgm:catLst>
  <dgm:styleLbl name="node0">
    <dgm:fillClrLst meth="cycle">
      <a:schemeClr val="accent2">
        <a:alpha val="80000"/>
      </a:schemeClr>
    </dgm:fillClrLst>
    <dgm:linClrLst meth="repeat">
      <a:schemeClr val="lt1"/>
    </dgm:linClrLst>
    <dgm:effectClrLst/>
    <dgm:txLinClrLst/>
    <dgm:txFillClrLst/>
    <dgm:txEffectClrLst/>
  </dgm:styleLbl>
  <dgm:styleLbl name="node1">
    <dgm:fillClrLst>
      <a:schemeClr val="accent2">
        <a:alpha val="90000"/>
      </a:schemeClr>
      <a:schemeClr val="accent2">
        <a:alpha val="50000"/>
      </a:schemeClr>
    </dgm:fillClrLst>
    <dgm:linClrLst meth="repeat">
      <a:schemeClr val="lt1"/>
    </dgm:linClrLst>
    <dgm:effectClrLst/>
    <dgm:txLinClrLst/>
    <dgm:txFillClrLst/>
    <dgm:txEffectClrLst/>
  </dgm:styleLbl>
  <dgm:styleLbl name="alignNode1">
    <dgm:fillClrLst>
      <a:schemeClr val="accent2">
        <a:alpha val="90000"/>
      </a:schemeClr>
      <a:schemeClr val="accent2">
        <a:alpha val="50000"/>
      </a:schemeClr>
    </dgm:fillClrLst>
    <dgm:linClrLst>
      <a:schemeClr val="accent2">
        <a:alpha val="90000"/>
      </a:schemeClr>
      <a:schemeClr val="accent2">
        <a:alpha val="50000"/>
      </a:schemeClr>
    </dgm:linClrLst>
    <dgm:effectClrLst/>
    <dgm:txLinClrLst/>
    <dgm:txFillClrLst/>
    <dgm:txEffectClrLst/>
  </dgm:styleLbl>
  <dgm:styleLbl name="lnNode1">
    <dgm:fillClrLst>
      <a:schemeClr val="accent2">
        <a:shade val="90000"/>
      </a:schemeClr>
      <a:schemeClr val="accent2">
        <a:alpha val="50000"/>
        <a:tint val="50000"/>
      </a:schemeClr>
    </dgm:fillClrLst>
    <dgm:linClrLst meth="repeat">
      <a:schemeClr val="lt1"/>
    </dgm:linClrLst>
    <dgm:effectClrLst/>
    <dgm:txLinClrLst/>
    <dgm:txFillClrLst/>
    <dgm:txEffectClrLst/>
  </dgm:styleLbl>
  <dgm:styleLbl name="vennNode1">
    <dgm:fillClrLst>
      <a:schemeClr val="accent2">
        <a:shade val="80000"/>
        <a:alpha val="50000"/>
      </a:schemeClr>
      <a:schemeClr val="accent2">
        <a:alpha val="20000"/>
      </a:schemeClr>
    </dgm:fillClrLst>
    <dgm:linClrLst meth="repeat">
      <a:schemeClr val="lt1"/>
    </dgm:linClrLst>
    <dgm:effectClrLst/>
    <dgm:txLinClrLst/>
    <dgm:txFillClrLst/>
    <dgm:txEffectClrLst/>
  </dgm:styleLbl>
  <dgm:styleLbl name="node2">
    <dgm:fillClrLst>
      <a:schemeClr val="accent2">
        <a:alpha val="70000"/>
      </a:schemeClr>
    </dgm:fillClrLst>
    <dgm:linClrLst meth="repeat">
      <a:schemeClr val="lt1"/>
    </dgm:linClrLst>
    <dgm:effectClrLst/>
    <dgm:txLinClrLst/>
    <dgm:txFillClrLst/>
    <dgm:txEffectClrLst/>
  </dgm:styleLbl>
  <dgm:styleLbl name="node3">
    <dgm:fillClrLst>
      <a:schemeClr val="accent2">
        <a:alpha val="50000"/>
      </a:schemeClr>
    </dgm:fillClrLst>
    <dgm:linClrLst meth="repeat">
      <a:schemeClr val="lt1"/>
    </dgm:linClrLst>
    <dgm:effectClrLst/>
    <dgm:txLinClrLst/>
    <dgm:txFillClrLst/>
    <dgm:txEffectClrLst/>
  </dgm:styleLbl>
  <dgm:styleLbl name="node4">
    <dgm:fillClrLst>
      <a:schemeClr val="accent2">
        <a:alpha val="30000"/>
      </a:schemeClr>
    </dgm:fillClrLst>
    <dgm:linClrLst meth="repeat">
      <a:schemeClr val="lt1"/>
    </dgm:linClrLst>
    <dgm:effectClrLst/>
    <dgm:txLinClrLst/>
    <dgm:txFillClrLst/>
    <dgm:txEffectClrLst/>
  </dgm:styleLbl>
  <dgm:styleLbl name="fgImgPlace1">
    <dgm:fillClrLst>
      <a:schemeClr val="accent2">
        <a:tint val="50000"/>
        <a:alpha val="90000"/>
      </a:schemeClr>
      <a:schemeClr val="accent2">
        <a:tint val="20000"/>
        <a:alpha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f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bgSibTrans2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dgm:txEffectClrLst/>
  </dgm:styleLbl>
  <dgm:styleLbl name="sibTrans1D1">
    <dgm:fillClrLst>
      <a:schemeClr val="accent2">
        <a:shade val="90000"/>
      </a:schemeClr>
      <a:schemeClr val="accent2">
        <a:tint val="50000"/>
      </a:schemeClr>
    </dgm:fillClrLst>
    <dgm:linClrLst>
      <a:schemeClr val="accent2">
        <a:shade val="90000"/>
      </a:schemeClr>
      <a:schemeClr val="accent2">
        <a:tint val="50000"/>
      </a:schemeClr>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accent2">
        <a:alpha val="90000"/>
      </a:schemeClr>
    </dgm:fillClrLst>
    <dgm:linClrLst meth="repeat">
      <a:schemeClr val="lt1"/>
    </dgm:linClrLst>
    <dgm:effectClrLst/>
    <dgm:txLinClrLst/>
    <dgm:txFillClrLst/>
    <dgm:txEffectClrLst/>
  </dgm:styleLbl>
  <dgm:styleLbl name="asst1">
    <dgm:fillClrLst meth="repeat">
      <a:schemeClr val="accent2">
        <a:alpha val="90000"/>
      </a:schemeClr>
    </dgm:fillClrLst>
    <dgm:linClrLst meth="repeat">
      <a:schemeClr val="lt1"/>
    </dgm:linClrLst>
    <dgm:effectClrLst/>
    <dgm:txLinClrLst/>
    <dgm:txFillClrLst/>
    <dgm:txEffectClrLst/>
  </dgm:styleLbl>
  <dgm:styleLbl name="asst2">
    <dgm:fillClrLst>
      <a:schemeClr val="accent2">
        <a:alpha val="90000"/>
      </a:schemeClr>
    </dgm:fillClrLst>
    <dgm:linClrLst meth="repeat">
      <a:schemeClr val="lt1"/>
    </dgm:linClrLst>
    <dgm:effectClrLst/>
    <dgm:txLinClrLst/>
    <dgm:txFillClrLst/>
    <dgm:txEffectClrLst/>
  </dgm:styleLbl>
  <dgm:styleLbl name="asst3">
    <dgm:fillClrLst>
      <a:schemeClr val="accent2">
        <a:alpha val="70000"/>
      </a:schemeClr>
    </dgm:fillClrLst>
    <dgm:linClrLst meth="repeat">
      <a:schemeClr val="lt1"/>
    </dgm:linClrLst>
    <dgm:effectClrLst/>
    <dgm:txLinClrLst/>
    <dgm:txFillClrLst/>
    <dgm:txEffectClrLst/>
  </dgm:styleLbl>
  <dgm:styleLbl name="asst4">
    <dgm:fillClrLst>
      <a:schemeClr val="accent2">
        <a:alpha val="50000"/>
      </a:schemeClr>
    </dgm:fillClrLst>
    <dgm:linClrLst meth="repeat">
      <a:schemeClr val="lt1"/>
    </dgm:linClrLst>
    <dgm:effectClrLst/>
    <dgm:txLinClrLst/>
    <dgm:txFillClrLst/>
    <dgm:txEffectClrLst/>
  </dgm:styleLbl>
  <dgm:styleLbl name="parChTrans2D1">
    <dgm:fillClrLst meth="repeat">
      <a:schemeClr val="accent2">
        <a:shade val="80000"/>
      </a:schemeClr>
    </dgm:fillClrLst>
    <dgm:linClrLst meth="repeat">
      <a:schemeClr val="accent2">
        <a:shade val="80000"/>
      </a:schemeClr>
    </dgm:linClrLst>
    <dgm:effectClrLst/>
    <dgm:txLinClrLst/>
    <dgm:txFillClrLst/>
    <dgm:txEffectClrLst/>
  </dgm:styleLbl>
  <dgm:styleLbl name="parChTrans2D2">
    <dgm:fillClrLst meth="repeat">
      <a:schemeClr val="accent2">
        <a:tint val="90000"/>
      </a:schemeClr>
    </dgm:fillClrLst>
    <dgm:linClrLst meth="repeat">
      <a:schemeClr val="accent2">
        <a:tint val="90000"/>
      </a:schemeClr>
    </dgm:linClrLst>
    <dgm:effectClrLst/>
    <dgm:txLinClrLst/>
    <dgm:txFillClrLst/>
    <dgm:txEffectClrLst/>
  </dgm:styleLbl>
  <dgm:styleLbl name="parChTrans2D3">
    <dgm:fillClrLst meth="repeat">
      <a:schemeClr val="accent2">
        <a:tint val="70000"/>
      </a:schemeClr>
    </dgm:fillClrLst>
    <dgm:linClrLst meth="repeat">
      <a:schemeClr val="accent2">
        <a:tint val="70000"/>
      </a:schemeClr>
    </dgm:linClrLst>
    <dgm:effectClrLst/>
    <dgm:txLinClrLst/>
    <dgm:txFillClrLst/>
    <dgm:txEffectClrLst/>
  </dgm:styleLbl>
  <dgm:styleLbl name="parChTrans2D4">
    <dgm:fillClrLst meth="repeat">
      <a:schemeClr val="accent2">
        <a:tint val="50000"/>
      </a:schemeClr>
    </dgm:fillClrLst>
    <dgm:linClrLst meth="repeat">
      <a:schemeClr val="accent2">
        <a:tint val="50000"/>
      </a:schemeClr>
    </dgm:linClrLst>
    <dgm:effectClrLst/>
    <dgm:txLinClrLst/>
    <dgm:txFillClrLst meth="repeat">
      <a:schemeClr val="dk1"/>
    </dgm:txFillClrLst>
    <dgm:txEffectClrLst/>
  </dgm:styleLbl>
  <dgm:styleLbl name="parChTrans1D1">
    <dgm:fillClrLst meth="repeat">
      <a:schemeClr val="accent2">
        <a:shade val="80000"/>
      </a:schemeClr>
    </dgm:fillClrLst>
    <dgm:linClrLst meth="repeat">
      <a:schemeClr val="accent2">
        <a:shade val="80000"/>
      </a:schemeClr>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2">
        <a:tint val="90000"/>
      </a:schemeClr>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2">
        <a:tint val="70000"/>
      </a:schemeClr>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2">
        <a:tint val="50000"/>
      </a:schemeClr>
    </dgm:linClrLst>
    <dgm:effectClrLst/>
    <dgm:txLinClrLst/>
    <dgm:txFillClrLst meth="repeat">
      <a:schemeClr val="tx1"/>
    </dgm:txFillClrLst>
    <dgm:txEffectClrLst/>
  </dgm:styleLbl>
  <dgm:styleLbl name="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trAlignAcc1">
    <dgm:fillClrLst meth="repeat">
      <a:schemeClr val="lt1">
        <a:alpha val="4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bgAcc1">
    <dgm:fillClrLst meth="repeat">
      <a:schemeClr val="lt1">
        <a:alpha val="90000"/>
      </a:schemeClr>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FgAcc1">
    <dgm:fillClrLst meth="repeat">
      <a:schemeClr val="lt1"/>
    </dgm:fillClrLst>
    <dgm:linClrLst>
      <a:schemeClr val="accent2">
        <a:alpha val="90000"/>
      </a:schemeClr>
      <a:schemeClr val="accent2">
        <a:alpha val="50000"/>
      </a:schemeClr>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a:schemeClr val="accent2">
        <a:alpha val="90000"/>
        <a:tint val="40000"/>
      </a:schemeClr>
      <a:schemeClr val="accent2">
        <a:alpha val="5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lt1"/>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a:shade val="80000"/>
      </a:schemeClr>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a:tint val="90000"/>
      </a:schemeClr>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a:tint val="70000"/>
      </a:schemeClr>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a:tint val="50000"/>
      </a:schemeClr>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8.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9.xml><?xml version="1.0" encoding="utf-8"?>
<dgm:colorsDef xmlns:dgm="http://schemas.openxmlformats.org/drawingml/2006/diagram" xmlns:a="http://schemas.openxmlformats.org/drawingml/2006/main" uniqueId="urn:microsoft.com/office/officeart/2005/8/colors/accent2_1">
  <dgm:title val=""/>
  <dgm:desc val=""/>
  <dgm:catLst>
    <dgm:cat type="accent2" pri="11100"/>
  </dgm:catLst>
  <dgm:styleLbl name="node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2">
        <a:shade val="80000"/>
      </a:schemeClr>
    </dgm:linClrLst>
    <dgm:effectClrLst/>
    <dgm:txLinClrLst/>
    <dgm:txFillClrLst/>
    <dgm:txEffectClrLst/>
  </dgm:styleLbl>
  <dgm:styleLbl name="node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f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align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bgImgPlace1">
    <dgm:fillClrLst meth="repeat">
      <a:schemeClr val="accent2">
        <a:tint val="40000"/>
      </a:schemeClr>
    </dgm:fillClrLst>
    <dgm:linClrLst meth="repeat">
      <a:schemeClr val="accent2">
        <a:shade val="80000"/>
      </a:schemeClr>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meth="repeat">
      <a:schemeClr val="dk1"/>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dgm:linClrLst>
    <dgm:effectClrLst/>
    <dgm:txLinClrLst/>
    <dgm:txFillClrLst meth="repeat">
      <a:schemeClr val="tx1"/>
    </dgm:txFillClrLst>
    <dgm:txEffectClrLst/>
  </dgm:styleLbl>
  <dgm:styleLbl name="asst0">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2">
        <a:shade val="80000"/>
      </a:schemeClr>
    </dgm:linClrLst>
    <dgm:effectClrLst/>
    <dgm:txLinClrLst/>
    <dgm:txFillClrLst meth="repeat">
      <a:schemeClr val="dk1"/>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dgm:txEffectClrLst/>
  </dgm:styleLbl>
  <dgm:styleLbl name="parChTrans2D2">
    <dgm:fillClrLst meth="repeat">
      <a:schemeClr val="accent2"/>
    </dgm:fillClrLst>
    <dgm:linClrLst meth="repeat">
      <a:schemeClr val="accent2"/>
    </dgm:linClrLst>
    <dgm:effectClrLst/>
    <dgm:txLinClrLst/>
    <dgm:txFillClrLst/>
    <dgm:txEffectClrLst/>
  </dgm:styleLbl>
  <dgm:styleLbl name="parChTrans2D3">
    <dgm:fillClrLst meth="repeat">
      <a:schemeClr val="accent2"/>
    </dgm:fillClrLst>
    <dgm:linClrLst meth="repeat">
      <a:schemeClr val="accent2"/>
    </dgm:linClrLst>
    <dgm:effectClrLst/>
    <dgm:txLinClrLst/>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conF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align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trAlignAcc1">
    <dgm:fillClrLst meth="repeat">
      <a:schemeClr val="accent2">
        <a:alpha val="40000"/>
        <a:tint val="40000"/>
      </a:schemeClr>
    </dgm:fillClrLst>
    <dgm:linClrLst meth="repeat">
      <a:schemeClr val="accent2"/>
    </dgm:linClrLst>
    <dgm:effectClrLst/>
    <dgm:txLinClrLst/>
    <dgm:txFillClrLst meth="repeat">
      <a:schemeClr val="dk1"/>
    </dgm:txFillClrLst>
    <dgm:txEffectClrLst/>
  </dgm:styleLbl>
  <dgm:styleLbl name="bgAcc1">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2">
        <a:alpha val="90000"/>
      </a:schemeClr>
    </dgm:linClrLst>
    <dgm:effectClrLst/>
    <dgm:txLinClrLst/>
    <dgm:txFillClrLst meth="repeat">
      <a:schemeClr val="dk1"/>
    </dgm:txFillClrLst>
    <dgm:txEffectClrLst/>
  </dgm:styleLbl>
  <dgm:styleLbl name="fgAcc0">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2">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3">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fgAcc4">
    <dgm:fillClrLst meth="repeat">
      <a:schemeClr val="accent2">
        <a:alpha val="90000"/>
        <a:tint val="4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0.xml><?xml version="1.0" encoding="utf-8"?>
<dgm:colorsDef xmlns:dgm="http://schemas.openxmlformats.org/drawingml/2006/diagram" xmlns:a="http://schemas.openxmlformats.org/drawingml/2006/main" uniqueId="urn:microsoft.com/office/officeart/2005/8/colors/colorful3">
  <dgm:title val=""/>
  <dgm:desc val=""/>
  <dgm:catLst>
    <dgm:cat type="colorful" pri="10300"/>
  </dgm:catLst>
  <dgm:styleLbl name="node0">
    <dgm:fillClrLst meth="repeat">
      <a:schemeClr val="accent2"/>
    </dgm:fillClrLst>
    <dgm:linClrLst meth="repeat">
      <a:schemeClr val="lt1"/>
    </dgm:linClrLst>
    <dgm:effectClrLst/>
    <dgm:txLinClrLst/>
    <dgm:txFillClrLst/>
    <dgm:txEffectClrLst/>
  </dgm:styleLbl>
  <dgm:styleLbl name="node1">
    <dgm:fillClrLst>
      <a:schemeClr val="accent3"/>
      <a:schemeClr val="accent4"/>
    </dgm:fillClrLst>
    <dgm:linClrLst meth="repeat">
      <a:schemeClr val="lt1"/>
    </dgm:linClrLst>
    <dgm:effectClrLst/>
    <dgm:txLinClrLst/>
    <dgm:txFillClrLst/>
    <dgm:txEffectClrLst/>
  </dgm:styleLbl>
  <dgm:styleLbl name="alignNode1">
    <dgm:fillClrLst>
      <a:schemeClr val="accent3"/>
      <a:schemeClr val="accent4"/>
    </dgm:fillClrLst>
    <dgm:linClrLst>
      <a:schemeClr val="accent3"/>
      <a:schemeClr val="accent4"/>
    </dgm:linClrLst>
    <dgm:effectClrLst/>
    <dgm:txLinClrLst/>
    <dgm:txFillClrLst/>
    <dgm:txEffectClrLst/>
  </dgm:styleLbl>
  <dgm:styleLbl name="lnNode1">
    <dgm:fillClrLst>
      <a:schemeClr val="accent3"/>
      <a:schemeClr val="accent4"/>
    </dgm:fillClrLst>
    <dgm:linClrLst meth="repeat">
      <a:schemeClr val="lt1"/>
    </dgm:linClrLst>
    <dgm:effectClrLst/>
    <dgm:txLinClrLst/>
    <dgm:txFillClrLst/>
    <dgm:txEffectClrLst/>
  </dgm:styleLbl>
  <dgm:styleLbl name="vennNode1">
    <dgm:fillClrLst>
      <a:schemeClr val="accent3">
        <a:alpha val="50000"/>
      </a:schemeClr>
      <a:schemeClr val="accent4">
        <a:alpha val="50000"/>
      </a:schemeClr>
    </dgm:fillClrLst>
    <dgm:linClrLst meth="repeat">
      <a:schemeClr val="lt1"/>
    </dgm:linClrLst>
    <dgm:effectClrLst/>
    <dgm:txLinClrLst/>
    <dgm:txFillClrLst/>
    <dgm:txEffectClrLst/>
  </dgm:styleLbl>
  <dgm:styleLbl name="node2">
    <dgm:fillClrLst>
      <a:schemeClr val="accent4"/>
    </dgm:fillClrLst>
    <dgm:linClrLst meth="repeat">
      <a:schemeClr val="lt1"/>
    </dgm:linClrLst>
    <dgm:effectClrLst/>
    <dgm:txLinClrLst/>
    <dgm:txFillClrLst/>
    <dgm:txEffectClrLst/>
  </dgm:styleLbl>
  <dgm:styleLbl name="node3">
    <dgm:fillClrLst>
      <a:schemeClr val="accent5"/>
    </dgm:fillClrLst>
    <dgm:linClrLst meth="repeat">
      <a:schemeClr val="lt1"/>
    </dgm:linClrLst>
    <dgm:effectClrLst/>
    <dgm:txLinClrLst/>
    <dgm:txFillClrLst/>
    <dgm:txEffectClrLst/>
  </dgm:styleLbl>
  <dgm:styleLbl name="node4">
    <dgm:fillClrLst>
      <a:schemeClr val="accent6"/>
    </dgm:fillClrLst>
    <dgm:linClrLst meth="repeat">
      <a:schemeClr val="lt1"/>
    </dgm:linClrLst>
    <dgm:effectClrLst/>
    <dgm:txLinClrLst/>
    <dgm:txFillClrLst/>
    <dgm:txEffectClrLst/>
  </dgm:styleLbl>
  <dgm:styleLbl name="fgImgPlace1">
    <dgm:fillClrLst>
      <a:schemeClr val="accent3">
        <a:tint val="50000"/>
      </a:schemeClr>
      <a:schemeClr val="accent4">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3">
        <a:tint val="50000"/>
      </a:schemeClr>
      <a:schemeClr val="accent4">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3"/>
      <a:schemeClr val="accent4"/>
    </dgm:fillClrLst>
    <dgm:linClrLst meth="repeat">
      <a:schemeClr val="lt1"/>
    </dgm:linClrLst>
    <dgm:effectClrLst/>
    <dgm:txLinClrLst/>
    <dgm:txFillClrLst/>
    <dgm:txEffectClrLst/>
  </dgm:styleLbl>
  <dgm:styleLbl name="fgSibTrans2D1">
    <dgm:fillClrLst>
      <a:schemeClr val="accent3"/>
      <a:schemeClr val="accent4"/>
    </dgm:fillClrLst>
    <dgm:linClrLst meth="repeat">
      <a:schemeClr val="lt1"/>
    </dgm:linClrLst>
    <dgm:effectClrLst/>
    <dgm:txLinClrLst/>
    <dgm:txFillClrLst meth="repeat">
      <a:schemeClr val="lt1"/>
    </dgm:txFillClrLst>
    <dgm:txEffectClrLst/>
  </dgm:styleLbl>
  <dgm:styleLbl name="bgSibTrans2D1">
    <dgm:fillClrLst>
      <a:schemeClr val="accent3"/>
      <a:schemeClr val="accent4"/>
    </dgm:fillClrLst>
    <dgm:linClrLst meth="repeat">
      <a:schemeClr val="lt1"/>
    </dgm:linClrLst>
    <dgm:effectClrLst/>
    <dgm:txLinClrLst/>
    <dgm:txFillClrLst meth="repeat">
      <a:schemeClr val="lt1"/>
    </dgm:txFillClrLst>
    <dgm:txEffectClrLst/>
  </dgm:styleLbl>
  <dgm:styleLbl name="sibTrans1D1">
    <dgm:fillClrLst/>
    <dgm:linClrLst>
      <a:schemeClr val="accent3"/>
      <a:schemeClr val="accent4"/>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a:shade val="80000"/>
      </a:schemeClr>
    </dgm:linClrLst>
    <dgm:effectClrLst/>
    <dgm:txLinClrLst/>
    <dgm:txFillClrLst/>
    <dgm:txEffectClrLst/>
  </dgm:styleLbl>
  <dgm:styleLbl name="asst1">
    <dgm:fillClrLst meth="repeat">
      <a:schemeClr val="accent4"/>
    </dgm:fillClrLst>
    <dgm:linClrLst meth="repeat">
      <a:schemeClr val="lt1">
        <a:shade val="80000"/>
      </a:schemeClr>
    </dgm:linClrLst>
    <dgm:effectClrLst/>
    <dgm:txLinClrLst/>
    <dgm:txFillClrLst/>
    <dgm:txEffectClrLst/>
  </dgm:styleLbl>
  <dgm:styleLbl name="asst2">
    <dgm:fillClrLst>
      <a:schemeClr val="accent5"/>
    </dgm:fillClrLst>
    <dgm:linClrLst meth="repeat">
      <a:schemeClr val="lt1"/>
    </dgm:linClrLst>
    <dgm:effectClrLst/>
    <dgm:txLinClrLst/>
    <dgm:txFillClrLst/>
    <dgm:txEffectClrLst/>
  </dgm:styleLbl>
  <dgm:styleLbl name="asst3">
    <dgm:fillClrLst>
      <a:schemeClr val="accent6"/>
    </dgm:fillClrLst>
    <dgm:linClrLst meth="repeat">
      <a:schemeClr val="lt1"/>
    </dgm:linClrLst>
    <dgm:effectClrLst/>
    <dgm:txLinClrLst/>
    <dgm:txFillClrLst/>
    <dgm:txEffectClrLst/>
  </dgm:styleLbl>
  <dgm:styleLbl name="asst4">
    <dgm:fillClrLst>
      <a:schemeClr val="accent1"/>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3"/>
    </dgm:fillClrLst>
    <dgm:linClrLst meth="repeat">
      <a:schemeClr val="accent3"/>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4"/>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5"/>
    </dgm:linClrLst>
    <dgm:effectClrLst/>
    <dgm:txLinClrLst/>
    <dgm:txFillClrLst meth="repeat">
      <a:schemeClr val="tx1"/>
    </dgm:txFillClrLst>
    <dgm:txEffectClrLst/>
  </dgm:styleLbl>
  <dgm:styleLbl name="parChTrans1D4">
    <dgm:fillClrLst meth="repeat">
      <a:schemeClr val="accent6">
        <a:tint val="50000"/>
      </a:schemeClr>
    </dgm:fillClrLst>
    <dgm:linClrLst meth="repeat">
      <a:schemeClr val="accent6"/>
    </dgm:linClrLst>
    <dgm:effectClrLst/>
    <dgm:txLinClrLst/>
    <dgm:txFillClrLst meth="repeat">
      <a:schemeClr val="tx1"/>
    </dgm:txFillClrLst>
    <dgm:txEffectClrLst/>
  </dgm:styleLbl>
  <dgm:styleLbl name="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conF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align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3"/>
      <a:schemeClr val="accent4"/>
    </dgm:linClrLst>
    <dgm:effectClrLst/>
    <dgm:txLinClrLst/>
    <dgm:txFillClrLst meth="repeat">
      <a:schemeClr val="dk1"/>
    </dgm:txFillClrLst>
    <dgm:txEffectClrLst/>
  </dgm:styleLbl>
  <dgm:styleLbl name="solidFgAcc1">
    <dgm:fillClrLst meth="repeat">
      <a:schemeClr val="lt1"/>
    </dgm:fillClrLst>
    <dgm:linClrLst>
      <a:schemeClr val="accent3"/>
      <a:schemeClr val="accent4"/>
    </dgm:linClrLst>
    <dgm:effectClrLst/>
    <dgm:txLinClrLst/>
    <dgm:txFillClrLst meth="repeat">
      <a:schemeClr val="dk1"/>
    </dgm:txFillClrLst>
    <dgm:txEffectClrLst/>
  </dgm:styleLbl>
  <dgm:styleLbl name="solidAlignAcc1">
    <dgm:fillClrLst meth="repeat">
      <a:schemeClr val="lt1"/>
    </dgm:fillClrLst>
    <dgm:linClrLst>
      <a:schemeClr val="accent3"/>
      <a:schemeClr val="accent4"/>
    </dgm:linClrLst>
    <dgm:effectClrLst/>
    <dgm:txLinClrLst/>
    <dgm:txFillClrLst meth="repeat">
      <a:schemeClr val="dk1"/>
    </dgm:txFillClrLst>
    <dgm:txEffectClrLst/>
  </dgm:styleLbl>
  <dgm:styleLbl name="solidBgAcc1">
    <dgm:fillClrLst meth="repeat">
      <a:schemeClr val="lt1"/>
    </dgm:fillClrLst>
    <dgm:linClrLst>
      <a:schemeClr val="accent3"/>
      <a:schemeClr val="accent4"/>
    </dgm:linClrLst>
    <dgm:effectClrLst/>
    <dgm:txLinClrLst/>
    <dgm:txFillClrLst meth="repeat">
      <a:schemeClr val="dk1"/>
    </dgm:txFillClrLst>
    <dgm:txEffectClrLst/>
  </dgm:styleLbl>
  <dgm:styleLbl name="f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align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bgAccFollowNode1">
    <dgm:fillClrLst>
      <a:schemeClr val="accent3">
        <a:tint val="40000"/>
        <a:alpha val="90000"/>
      </a:schemeClr>
      <a:schemeClr val="accent4">
        <a:tint val="40000"/>
        <a:alpha val="90000"/>
      </a:schemeClr>
    </dgm:fillClrLst>
    <dgm:linClrLst>
      <a:schemeClr val="accent3">
        <a:tint val="40000"/>
        <a:alpha val="90000"/>
      </a:schemeClr>
      <a:schemeClr val="accent4">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2"/>
    </dgm:linClrLst>
    <dgm:effectClrLst/>
    <dgm:txLinClrLst/>
    <dgm:txFillClrLst meth="repeat">
      <a:schemeClr val="dk1"/>
    </dgm:txFillClrLst>
    <dgm:txEffectClrLst/>
  </dgm:styleLbl>
  <dgm:styleLbl name="fgAcc2">
    <dgm:fillClrLst meth="repeat">
      <a:schemeClr val="lt1">
        <a:alpha val="90000"/>
      </a:schemeClr>
    </dgm:fillClrLst>
    <dgm:linClrLst>
      <a:schemeClr val="accent4"/>
    </dgm:linClrLst>
    <dgm:effectClrLst/>
    <dgm:txLinClrLst/>
    <dgm:txFillClrLst meth="repeat">
      <a:schemeClr val="dk1"/>
    </dgm:txFillClrLst>
    <dgm:txEffectClrLst/>
  </dgm:styleLbl>
  <dgm:styleLbl name="fgAcc3">
    <dgm:fillClrLst meth="repeat">
      <a:schemeClr val="lt1">
        <a:alpha val="90000"/>
      </a:schemeClr>
    </dgm:fillClrLst>
    <dgm:linClrLst>
      <a:schemeClr val="accent5"/>
    </dgm:linClrLst>
    <dgm:effectClrLst/>
    <dgm:txLinClrLst/>
    <dgm:txFillClrLst meth="repeat">
      <a:schemeClr val="dk1"/>
    </dgm:txFillClrLst>
    <dgm:txEffectClrLst/>
  </dgm:styleLbl>
  <dgm:styleLbl name="fgAcc4">
    <dgm:fillClrLst meth="repeat">
      <a:schemeClr val="lt1">
        <a:alpha val="90000"/>
      </a:schemeClr>
    </dgm:fillClrLst>
    <dgm:linClrLst>
      <a:schemeClr val="accent6"/>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3">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1.xml><?xml version="1.0" encoding="utf-8"?>
<dgm:colorsDef xmlns:dgm="http://schemas.openxmlformats.org/drawingml/2006/diagram" xmlns:a="http://schemas.openxmlformats.org/drawingml/2006/main" uniqueId="urn:microsoft.com/office/officeart/2005/8/colors/colorful1">
  <dgm:title val=""/>
  <dgm:desc val=""/>
  <dgm:catLst>
    <dgm:cat type="colorful" pri="10100"/>
  </dgm:catLst>
  <dgm:styleLbl name="node0">
    <dgm:fillClrLst meth="repeat">
      <a:schemeClr val="accent1"/>
    </dgm:fillClrLst>
    <dgm:linClrLst meth="repeat">
      <a:schemeClr val="lt1"/>
    </dgm:linClrLst>
    <dgm:effectClrLst/>
    <dgm:txLinClrLst/>
    <dgm:txFillClrLst/>
    <dgm:txEffectClrLst/>
  </dgm:styleLbl>
  <dgm:styleLbl name="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alignNode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dgm:txEffectClrLst/>
  </dgm:styleLbl>
  <dgm:styleLbl name="lnNode1">
    <dgm:fillClrLst meth="repeat">
      <a:schemeClr val="accent2"/>
      <a:schemeClr val="accent3"/>
      <a:schemeClr val="accent4"/>
      <a:schemeClr val="accent5"/>
      <a:schemeClr val="accent6"/>
    </dgm:fillClrLst>
    <dgm:linClrLst meth="repeat">
      <a:schemeClr val="lt1"/>
    </dgm:linClrLst>
    <dgm:effectClrLst/>
    <dgm:txLinClrLst/>
    <dgm:txFillClrLst/>
    <dgm:txEffectClrLst/>
  </dgm:styleLbl>
  <dgm:styleLbl name="vennNode1">
    <dgm:fillClrLst meth="repeat">
      <a:schemeClr val="accent2">
        <a:alpha val="50000"/>
      </a:schemeClr>
      <a:schemeClr val="accent3">
        <a:alpha val="50000"/>
      </a:schemeClr>
      <a:schemeClr val="accent4">
        <a:alpha val="50000"/>
      </a:schemeClr>
      <a:schemeClr val="accent5">
        <a:alpha val="50000"/>
      </a:schemeClr>
      <a:schemeClr val="accent6">
        <a:alpha val="50000"/>
      </a:schemeClr>
    </dgm:fillClrLst>
    <dgm:linClrLst meth="repeat">
      <a:schemeClr val="lt1"/>
    </dgm:linClrLst>
    <dgm:effectClrLst/>
    <dgm:txLinClrLst/>
    <dgm:txFillClrLst/>
    <dgm:txEffectClrLst/>
  </dgm:styleLbl>
  <dgm:styleLbl name="node2">
    <dgm:fillClrLst>
      <a:schemeClr val="accent2"/>
    </dgm:fillClrLst>
    <dgm:linClrLst meth="repeat">
      <a:schemeClr val="lt1"/>
    </dgm:linClrLst>
    <dgm:effectClrLst/>
    <dgm:txLinClrLst/>
    <dgm:txFillClrLst/>
    <dgm:txEffectClrLst/>
  </dgm:styleLbl>
  <dgm:styleLbl name="node3">
    <dgm:fillClrLst>
      <a:schemeClr val="accent3"/>
    </dgm:fillClrLst>
    <dgm:linClrLst meth="repeat">
      <a:schemeClr val="lt1"/>
    </dgm:linClrLst>
    <dgm:effectClrLst/>
    <dgm:txLinClrLst/>
    <dgm:txFillClrLst/>
    <dgm:txEffectClrLst/>
  </dgm:styleLbl>
  <dgm:styleLbl name="node4">
    <dgm:fillClrLst>
      <a:schemeClr val="accent4"/>
    </dgm:fillClrLst>
    <dgm:linClrLst meth="repeat">
      <a:schemeClr val="lt1"/>
    </dgm:linClrLst>
    <dgm:effectClrLst/>
    <dgm:txLinClrLst/>
    <dgm:txFillClrLst/>
    <dgm:txEffectClrLst/>
  </dgm:styleLbl>
  <dgm:styleLbl name="fgImgPlace1">
    <dgm:fillClrLst meth="repeat">
      <a:schemeClr val="accent2">
        <a:tint val="50000"/>
      </a:schemeClr>
      <a:schemeClr val="accent3">
        <a:tint val="50000"/>
      </a:schemeClr>
      <a:schemeClr val="accent4">
        <a:tint val="50000"/>
      </a:schemeClr>
      <a:schemeClr val="accent5">
        <a:tint val="50000"/>
      </a:schemeClr>
      <a:schemeClr val="accent6">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1">
        <a:tint val="50000"/>
      </a:schemeClr>
      <a:schemeClr val="accent2">
        <a:tint val="2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schemeClr val="accent3"/>
      <a:schemeClr val="accent4"/>
      <a:schemeClr val="accent5"/>
      <a:schemeClr val="accent6"/>
    </dgm:fillClrLst>
    <dgm:linClrLst meth="cycle">
      <a:schemeClr val="lt1"/>
    </dgm:linClrLst>
    <dgm:effectClrLst/>
    <dgm:txLinClrLst/>
    <dgm:txFillClrLst/>
    <dgm:txEffectClrLst/>
  </dgm:styleLbl>
  <dgm:styleLbl name="f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bgSibTrans2D1">
    <dgm:fillClrLst meth="repeat">
      <a:schemeClr val="accent2"/>
      <a:schemeClr val="accent3"/>
      <a:schemeClr val="accent4"/>
      <a:schemeClr val="accent5"/>
      <a:schemeClr val="accent6"/>
    </dgm:fillClrLst>
    <dgm:linClrLst meth="cycle">
      <a:schemeClr val="lt1"/>
    </dgm:linClrLst>
    <dgm:effectClrLst/>
    <dgm:txLinClrLst/>
    <dgm:txFillClrLst meth="repeat">
      <a:schemeClr val="lt1"/>
    </dgm:txFillClrLst>
    <dgm:txEffectClrLst/>
  </dgm:styleLbl>
  <dgm:styleLbl name="sibTrans1D1">
    <dgm:fillClrLst meth="repeat">
      <a:schemeClr val="accent2"/>
      <a:schemeClr val="accent3"/>
      <a:schemeClr val="accent4"/>
      <a:schemeClr val="accent5"/>
      <a:schemeClr val="accent6"/>
    </dgm:fillClrLst>
    <dgm:linClrLst meth="repeat">
      <a:schemeClr val="accent2"/>
      <a:schemeClr val="accent3"/>
      <a:schemeClr val="accent4"/>
      <a:schemeClr val="accent5"/>
      <a:schemeClr val="accent6"/>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a:schemeClr val="accent3"/>
    </dgm:fillClrLst>
    <dgm:linClrLst meth="repeat">
      <a:schemeClr val="lt1"/>
    </dgm:linClrLst>
    <dgm:effectClrLst/>
    <dgm:txLinClrLst/>
    <dgm:txFillClrLst/>
    <dgm:txEffectClrLst/>
  </dgm:styleLbl>
  <dgm:styleLbl name="asst3">
    <dgm:fillClrLst>
      <a:schemeClr val="accent4"/>
    </dgm:fillClrLst>
    <dgm:linClrLst meth="repeat">
      <a:schemeClr val="lt1"/>
    </dgm:linClrLst>
    <dgm:effectClrLst/>
    <dgm:txLinClrLst/>
    <dgm:txFillClrLst/>
    <dgm:txEffectClrLst/>
  </dgm:styleLbl>
  <dgm:styleLbl name="asst4">
    <dgm:fillClrLst>
      <a:schemeClr val="accent5"/>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1"/>
    </dgm:linClrLst>
    <dgm:effectClrLst/>
    <dgm:txLinClrLst/>
    <dgm:txFillClrLst meth="repeat">
      <a:schemeClr val="tx1"/>
    </dgm:txFillClrLst>
    <dgm:txEffectClrLst/>
  </dgm:styleLbl>
  <dgm:styleLbl name="parChTrans1D2">
    <dgm:fillClrLst meth="repeat">
      <a:schemeClr val="accent3">
        <a:tint val="90000"/>
      </a:schemeClr>
    </dgm:fillClrLst>
    <dgm:linClrLst meth="repeat">
      <a:schemeClr val="accent2"/>
    </dgm:linClrLst>
    <dgm:effectClrLst/>
    <dgm:txLinClrLst/>
    <dgm:txFillClrLst meth="repeat">
      <a:schemeClr val="tx1"/>
    </dgm:txFillClrLst>
    <dgm:txEffectClrLst/>
  </dgm:styleLbl>
  <dgm:styleLbl name="parChTrans1D3">
    <dgm:fillClrLst meth="repeat">
      <a:schemeClr val="accent4">
        <a:tint val="70000"/>
      </a:schemeClr>
    </dgm:fillClrLst>
    <dgm:linClrLst meth="repeat">
      <a:schemeClr val="accent3"/>
    </dgm:linClrLst>
    <dgm:effectClrLst/>
    <dgm:txLinClrLst/>
    <dgm:txFillClrLst meth="repeat">
      <a:schemeClr val="tx1"/>
    </dgm:txFillClrLst>
    <dgm:txEffectClrLst/>
  </dgm:styleLbl>
  <dgm:styleLbl name="parChTrans1D4">
    <dgm:fillClrLst meth="repeat">
      <a:schemeClr val="accent5">
        <a:tint val="50000"/>
      </a:schemeClr>
    </dgm:fillClrLst>
    <dgm:linClrLst meth="repeat">
      <a:schemeClr val="accent4"/>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F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Align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solidBgAcc1">
    <dgm:fillClrLst meth="repeat">
      <a:schemeClr val="lt1"/>
    </dgm:fillClrLst>
    <dgm:linClrLst meth="repeat">
      <a:schemeClr val="accent2"/>
      <a:schemeClr val="accent3"/>
      <a:schemeClr val="accent4"/>
      <a:schemeClr val="accent5"/>
      <a:schemeClr val="accent6"/>
    </dgm:linClrLst>
    <dgm:effectClrLst/>
    <dgm:txLinClrLst/>
    <dgm:txFillClrLst meth="repeat">
      <a:schemeClr val="dk1"/>
    </dgm:txFillClrLst>
    <dgm:txEffectClrLst/>
  </dgm:styleLbl>
  <dgm:styleLbl name="f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align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bgAccFollowNode1">
    <dgm:fill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fillClrLst>
    <dgm:linClrLst meth="repeat">
      <a:schemeClr val="accent2">
        <a:tint val="40000"/>
        <a:alpha val="90000"/>
      </a:schemeClr>
      <a:schemeClr val="accent3">
        <a:tint val="40000"/>
        <a:alpha val="90000"/>
      </a:schemeClr>
      <a:schemeClr val="accent4">
        <a:tint val="40000"/>
        <a:alpha val="90000"/>
      </a:schemeClr>
      <a:schemeClr val="accent5">
        <a:tint val="40000"/>
        <a:alpha val="90000"/>
      </a:schemeClr>
      <a:schemeClr val="accent6">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2"/>
    </dgm:linClrLst>
    <dgm:effectClrLst/>
    <dgm:txLinClrLst/>
    <dgm:txFillClrLst meth="repeat">
      <a:schemeClr val="dk1"/>
    </dgm:txFillClrLst>
    <dgm:txEffectClrLst/>
  </dgm:styleLbl>
  <dgm:styleLbl name="fgAcc3">
    <dgm:fillClrLst meth="repeat">
      <a:schemeClr val="lt1">
        <a:alpha val="90000"/>
      </a:schemeClr>
    </dgm:fillClrLst>
    <dgm:linClrLst>
      <a:schemeClr val="accent3"/>
    </dgm:linClrLst>
    <dgm:effectClrLst/>
    <dgm:txLinClrLst/>
    <dgm:txFillClrLst meth="repeat">
      <a:schemeClr val="dk1"/>
    </dgm:txFillClrLst>
    <dgm:txEffectClrLst/>
  </dgm:styleLbl>
  <dgm:styleLbl name="fgAcc4">
    <dgm:fillClrLst meth="repeat">
      <a:schemeClr val="lt1">
        <a:alpha val="90000"/>
      </a:schemeClr>
    </dgm:fillClrLst>
    <dgm:linClrLst>
      <a:schemeClr val="accent4"/>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2.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3.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7.xml><?xml version="1.0" encoding="utf-8"?>
<dgm:colorsDef xmlns:dgm="http://schemas.openxmlformats.org/drawingml/2006/diagram" xmlns:a="http://schemas.openxmlformats.org/drawingml/2006/main" uniqueId="urn:microsoft.com/office/officeart/2005/8/colors/accent3_2">
  <dgm:title val=""/>
  <dgm:desc val=""/>
  <dgm:catLst>
    <dgm:cat type="accent3" pri="11200"/>
  </dgm:catLst>
  <dgm:styleLbl name="node0">
    <dgm:fillClrLst meth="repeat">
      <a:schemeClr val="accent3"/>
    </dgm:fillClrLst>
    <dgm:linClrLst meth="repeat">
      <a:schemeClr val="lt1"/>
    </dgm:linClrLst>
    <dgm:effectClrLst/>
    <dgm:txLinClrLst/>
    <dgm:txFillClrLst/>
    <dgm:txEffectClrLst/>
  </dgm:styleLbl>
  <dgm:styleLbl name="node1">
    <dgm:fillClrLst meth="repeat">
      <a:schemeClr val="accent3"/>
    </dgm:fillClrLst>
    <dgm:linClrLst meth="repeat">
      <a:schemeClr val="lt1"/>
    </dgm:linClrLst>
    <dgm:effectClrLst/>
    <dgm:txLinClrLst/>
    <dgm:txFillClrLst/>
    <dgm:txEffectClrLst/>
  </dgm:styleLbl>
  <dgm:styleLbl name="alignNode1">
    <dgm:fillClrLst meth="repeat">
      <a:schemeClr val="accent3"/>
    </dgm:fillClrLst>
    <dgm:linClrLst meth="repeat">
      <a:schemeClr val="accent3"/>
    </dgm:linClrLst>
    <dgm:effectClrLst/>
    <dgm:txLinClrLst/>
    <dgm:txFillClrLst/>
    <dgm:txEffectClrLst/>
  </dgm:styleLbl>
  <dgm:styleLbl name="lnNode1">
    <dgm:fillClrLst meth="repeat">
      <a:schemeClr val="accent3"/>
    </dgm:fillClrLst>
    <dgm:linClrLst meth="repeat">
      <a:schemeClr val="lt1"/>
    </dgm:linClrLst>
    <dgm:effectClrLst/>
    <dgm:txLinClrLst/>
    <dgm:txFillClrLst/>
    <dgm:txEffectClrLst/>
  </dgm:styleLbl>
  <dgm:styleLbl name="vennNode1">
    <dgm:fillClrLst meth="repeat">
      <a:schemeClr val="accent3">
        <a:alpha val="50000"/>
      </a:schemeClr>
    </dgm:fillClrLst>
    <dgm:linClrLst meth="repeat">
      <a:schemeClr val="lt1"/>
    </dgm:linClrLst>
    <dgm:effectClrLst/>
    <dgm:txLinClrLst/>
    <dgm:txFillClrLst/>
    <dgm:txEffectClrLst/>
  </dgm:styleLbl>
  <dgm:styleLbl name="node2">
    <dgm:fillClrLst meth="repeat">
      <a:schemeClr val="accent3"/>
    </dgm:fillClrLst>
    <dgm:linClrLst meth="repeat">
      <a:schemeClr val="lt1"/>
    </dgm:linClrLst>
    <dgm:effectClrLst/>
    <dgm:txLinClrLst/>
    <dgm:txFillClrLst/>
    <dgm:txEffectClrLst/>
  </dgm:styleLbl>
  <dgm:styleLbl name="node3">
    <dgm:fillClrLst meth="repeat">
      <a:schemeClr val="accent3"/>
    </dgm:fillClrLst>
    <dgm:linClrLst meth="repeat">
      <a:schemeClr val="lt1"/>
    </dgm:linClrLst>
    <dgm:effectClrLst/>
    <dgm:txLinClrLst/>
    <dgm:txFillClrLst/>
    <dgm:txEffectClrLst/>
  </dgm:styleLbl>
  <dgm:styleLbl name="node4">
    <dgm:fillClrLst meth="repeat">
      <a:schemeClr val="accent3"/>
    </dgm:fillClrLst>
    <dgm:linClrLst meth="repeat">
      <a:schemeClr val="lt1"/>
    </dgm:linClrLst>
    <dgm:effectClrLst/>
    <dgm:txLinClrLst/>
    <dgm:txFillClrLst/>
    <dgm:txEffectClrLst/>
  </dgm:styleLbl>
  <dgm:styleLbl name="f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3">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3">
        <a:tint val="60000"/>
      </a:schemeClr>
    </dgm:fillClrLst>
    <dgm:linClrLst meth="repeat">
      <a:schemeClr val="accent3">
        <a:tint val="60000"/>
      </a:schemeClr>
    </dgm:linClrLst>
    <dgm:effectClrLst/>
    <dgm:txLinClrLst/>
    <dgm:txFillClrLst/>
    <dgm:txEffectClrLst/>
  </dgm:styleLbl>
  <dgm:styleLbl name="fgSibTrans2D1">
    <dgm:fillClrLst meth="repeat">
      <a:schemeClr val="accent3">
        <a:tint val="60000"/>
      </a:schemeClr>
    </dgm:fillClrLst>
    <dgm:linClrLst meth="repeat">
      <a:schemeClr val="accent3">
        <a:tint val="60000"/>
      </a:schemeClr>
    </dgm:linClrLst>
    <dgm:effectClrLst/>
    <dgm:txLinClrLst/>
    <dgm:txFillClrLst/>
    <dgm:txEffectClrLst/>
  </dgm:styleLbl>
  <dgm:styleLbl name="bgSibTrans2D1">
    <dgm:fillClrLst meth="repeat">
      <a:schemeClr val="accent3">
        <a:tint val="60000"/>
      </a:schemeClr>
    </dgm:fillClrLst>
    <dgm:linClrLst meth="repeat">
      <a:schemeClr val="accent3">
        <a:tint val="60000"/>
      </a:schemeClr>
    </dgm:linClrLst>
    <dgm:effectClrLst/>
    <dgm:txLinClrLst/>
    <dgm:txFillClrLst/>
    <dgm:txEffectClrLst/>
  </dgm:styleLbl>
  <dgm:styleLbl name="sibTrans1D1">
    <dgm:fillClrLst meth="repeat">
      <a:schemeClr val="accent3"/>
    </dgm:fillClrLst>
    <dgm:linClrLst meth="repeat">
      <a:schemeClr val="accent3"/>
    </dgm:linClrLst>
    <dgm:effectClrLst/>
    <dgm:txLinClrLst/>
    <dgm:txFillClrLst meth="repeat">
      <a:schemeClr val="tx1"/>
    </dgm:txFillClrLst>
    <dgm:txEffectClrLst/>
  </dgm:styleLbl>
  <dgm:styleLbl name="callout">
    <dgm:fillClrLst meth="repeat">
      <a:schemeClr val="accent3"/>
    </dgm:fillClrLst>
    <dgm:linClrLst meth="repeat">
      <a:schemeClr val="accent3">
        <a:tint val="50000"/>
      </a:schemeClr>
    </dgm:linClrLst>
    <dgm:effectClrLst/>
    <dgm:txLinClrLst/>
    <dgm:txFillClrLst meth="repeat">
      <a:schemeClr val="tx1"/>
    </dgm:txFillClrLst>
    <dgm:txEffectClrLst/>
  </dgm:styleLbl>
  <dgm:styleLbl name="asst0">
    <dgm:fillClrLst meth="repeat">
      <a:schemeClr val="accent3"/>
    </dgm:fillClrLst>
    <dgm:linClrLst meth="repeat">
      <a:schemeClr val="lt1"/>
    </dgm:linClrLst>
    <dgm:effectClrLst/>
    <dgm:txLinClrLst/>
    <dgm:txFillClrLst/>
    <dgm:txEffectClrLst/>
  </dgm:styleLbl>
  <dgm:styleLbl name="asst1">
    <dgm:fillClrLst meth="repeat">
      <a:schemeClr val="accent3"/>
    </dgm:fillClrLst>
    <dgm:linClrLst meth="repeat">
      <a:schemeClr val="lt1"/>
    </dgm:linClrLst>
    <dgm:effectClrLst/>
    <dgm:txLinClrLst/>
    <dgm:txFillClrLst/>
    <dgm:txEffectClrLst/>
  </dgm:styleLbl>
  <dgm:styleLbl name="asst2">
    <dgm:fillClrLst meth="repeat">
      <a:schemeClr val="accent3"/>
    </dgm:fillClrLst>
    <dgm:linClrLst meth="repeat">
      <a:schemeClr val="lt1"/>
    </dgm:linClrLst>
    <dgm:effectClrLst/>
    <dgm:txLinClrLst/>
    <dgm:txFillClrLst/>
    <dgm:txEffectClrLst/>
  </dgm:styleLbl>
  <dgm:styleLbl name="asst3">
    <dgm:fillClrLst meth="repeat">
      <a:schemeClr val="accent3"/>
    </dgm:fillClrLst>
    <dgm:linClrLst meth="repeat">
      <a:schemeClr val="lt1"/>
    </dgm:linClrLst>
    <dgm:effectClrLst/>
    <dgm:txLinClrLst/>
    <dgm:txFillClrLst/>
    <dgm:txEffectClrLst/>
  </dgm:styleLbl>
  <dgm:styleLbl name="asst4">
    <dgm:fillClrLst meth="repeat">
      <a:schemeClr val="accent3"/>
    </dgm:fillClrLst>
    <dgm:linClrLst meth="repeat">
      <a:schemeClr val="lt1"/>
    </dgm:linClrLst>
    <dgm:effectClrLst/>
    <dgm:txLinClrLst/>
    <dgm:txFillClrLst/>
    <dgm:txEffectClrLst/>
  </dgm:styleLbl>
  <dgm:styleLbl name="parChTrans2D1">
    <dgm:fillClrLst meth="repeat">
      <a:schemeClr val="accent3">
        <a:tint val="60000"/>
      </a:schemeClr>
    </dgm:fillClrLst>
    <dgm:linClrLst meth="repeat">
      <a:schemeClr val="accent3">
        <a:tint val="60000"/>
      </a:schemeClr>
    </dgm:linClrLst>
    <dgm:effectClrLst/>
    <dgm:txLinClrLst/>
    <dgm:txFillClrLst meth="repeat">
      <a:schemeClr val="lt1"/>
    </dgm:txFillClrLst>
    <dgm:txEffectClrLst/>
  </dgm:styleLbl>
  <dgm:styleLbl name="parChTrans2D2">
    <dgm:fillClrLst meth="repeat">
      <a:schemeClr val="accent3"/>
    </dgm:fillClrLst>
    <dgm:linClrLst meth="repeat">
      <a:schemeClr val="accent3"/>
    </dgm:linClrLst>
    <dgm:effectClrLst/>
    <dgm:txLinClrLst/>
    <dgm:txFillClrLst meth="repeat">
      <a:schemeClr val="lt1"/>
    </dgm:txFillClrLst>
    <dgm:txEffectClrLst/>
  </dgm:styleLbl>
  <dgm:styleLbl name="parChTrans2D3">
    <dgm:fillClrLst meth="repeat">
      <a:schemeClr val="accent3"/>
    </dgm:fillClrLst>
    <dgm:linClrLst meth="repeat">
      <a:schemeClr val="accent3"/>
    </dgm:linClrLst>
    <dgm:effectClrLst/>
    <dgm:txLinClrLst/>
    <dgm:txFillClrLst meth="repeat">
      <a:schemeClr val="lt1"/>
    </dgm:txFillClrLst>
    <dgm:txEffectClrLst/>
  </dgm:styleLbl>
  <dgm:styleLbl name="parChTrans2D4">
    <dgm:fillClrLst meth="repeat">
      <a:schemeClr val="accent3"/>
    </dgm:fillClrLst>
    <dgm:linClrLst meth="repeat">
      <a:schemeClr val="accent3"/>
    </dgm:linClrLst>
    <dgm:effectClrLst/>
    <dgm:txLinClrLst/>
    <dgm:txFillClrLst meth="repeat">
      <a:schemeClr val="lt1"/>
    </dgm:txFillClrLst>
    <dgm:txEffectClrLst/>
  </dgm:styleLbl>
  <dgm:styleLbl name="parChTrans1D1">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2">
    <dgm:fillClrLst meth="repeat">
      <a:schemeClr val="accent3"/>
    </dgm:fillClrLst>
    <dgm:linClrLst meth="repeat">
      <a:schemeClr val="accent3">
        <a:shade val="60000"/>
      </a:schemeClr>
    </dgm:linClrLst>
    <dgm:effectClrLst/>
    <dgm:txLinClrLst/>
    <dgm:txFillClrLst meth="repeat">
      <a:schemeClr val="tx1"/>
    </dgm:txFillClrLst>
    <dgm:txEffectClrLst/>
  </dgm:styleLbl>
  <dgm:styleLbl name="parChTrans1D3">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parChTrans1D4">
    <dgm:fillClrLst meth="repeat">
      <a:schemeClr val="accent3"/>
    </dgm:fillClrLst>
    <dgm:linClrLst meth="repeat">
      <a:schemeClr val="accent3">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3"/>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solidFgAcc1">
    <dgm:fillClrLst meth="repeat">
      <a:schemeClr val="lt1"/>
    </dgm:fillClrLst>
    <dgm:linClrLst meth="repeat">
      <a:schemeClr val="accent3"/>
    </dgm:linClrLst>
    <dgm:effectClrLst/>
    <dgm:txLinClrLst/>
    <dgm:txFillClrLst meth="repeat">
      <a:schemeClr val="dk1"/>
    </dgm:txFillClrLst>
    <dgm:txEffectClrLst/>
  </dgm:styleLbl>
  <dgm:styleLbl name="solidAlignAcc1">
    <dgm:fillClrLst meth="repeat">
      <a:schemeClr val="lt1"/>
    </dgm:fillClrLst>
    <dgm:linClrLst meth="repeat">
      <a:schemeClr val="accent3"/>
    </dgm:linClrLst>
    <dgm:effectClrLst/>
    <dgm:txLinClrLst/>
    <dgm:txFillClrLst meth="repeat">
      <a:schemeClr val="dk1"/>
    </dgm:txFillClrLst>
    <dgm:txEffectClrLst/>
  </dgm:styleLbl>
  <dgm:styleLbl name="solidBgAcc1">
    <dgm:fillClrLst meth="repeat">
      <a:schemeClr val="lt1"/>
    </dgm:fillClrLst>
    <dgm:linClrLst meth="repeat">
      <a:schemeClr val="accent3"/>
    </dgm:linClrLst>
    <dgm:effectClrLst/>
    <dgm:txLinClrLst/>
    <dgm:txFillClrLst meth="repeat">
      <a:schemeClr val="dk1"/>
    </dgm:txFillClrLst>
    <dgm:txEffectClrLst/>
  </dgm:styleLbl>
  <dgm:styleLbl name="f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align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bgAccFollowNode1">
    <dgm:fillClrLst meth="repeat">
      <a:schemeClr val="accent3">
        <a:alpha val="90000"/>
        <a:tint val="40000"/>
      </a:schemeClr>
    </dgm:fillClrLst>
    <dgm:linClrLst meth="repeat">
      <a:schemeClr val="accent3">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3"/>
    </dgm:linClrLst>
    <dgm:effectClrLst/>
    <dgm:txLinClrLst/>
    <dgm:txFillClrLst meth="repeat">
      <a:schemeClr val="dk1"/>
    </dgm:txFillClrLst>
    <dgm:txEffectClrLst/>
  </dgm:styleLbl>
  <dgm:styleLbl name="bgShp">
    <dgm:fillClrLst meth="repeat">
      <a:schemeClr val="accent3">
        <a:tint val="40000"/>
      </a:schemeClr>
    </dgm:fillClrLst>
    <dgm:linClrLst meth="repeat">
      <a:schemeClr val="accent3"/>
    </dgm:linClrLst>
    <dgm:effectClrLst/>
    <dgm:txLinClrLst/>
    <dgm:txFillClrLst meth="repeat">
      <a:schemeClr val="dk1"/>
    </dgm:txFillClrLst>
    <dgm:txEffectClrLst/>
  </dgm:styleLbl>
  <dgm:styleLbl name="dkBgShp">
    <dgm:fillClrLst meth="repeat">
      <a:schemeClr val="accent3">
        <a:shade val="80000"/>
      </a:schemeClr>
    </dgm:fillClrLst>
    <dgm:linClrLst meth="repeat">
      <a:schemeClr val="accent3"/>
    </dgm:linClrLst>
    <dgm:effectClrLst/>
    <dgm:txLinClrLst/>
    <dgm:txFillClrLst meth="repeat">
      <a:schemeClr val="lt1"/>
    </dgm:txFillClrLst>
    <dgm:txEffectClrLst/>
  </dgm:styleLbl>
  <dgm:styleLbl name="trBgShp">
    <dgm:fillClrLst meth="repeat">
      <a:schemeClr val="accent3">
        <a:tint val="50000"/>
        <a:alpha val="40000"/>
      </a:schemeClr>
    </dgm:fillClrLst>
    <dgm:linClrLst meth="repeat">
      <a:schemeClr val="accent3"/>
    </dgm:linClrLst>
    <dgm:effectClrLst/>
    <dgm:txLinClrLst/>
    <dgm:txFillClrLst meth="repeat">
      <a:schemeClr val="lt1"/>
    </dgm:txFillClrLst>
    <dgm:txEffectClrLst/>
  </dgm:styleLbl>
  <dgm:styleLbl name="fgShp">
    <dgm:fillClrLst meth="repeat">
      <a:schemeClr val="accent3">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0_1">
  <dgm:title val=""/>
  <dgm:desc val=""/>
  <dgm:catLst>
    <dgm:cat type="mainScheme" pri="10100"/>
  </dgm:catLst>
  <dgm:styleLbl name="node0">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dk1">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dk1">
        <a:shade val="80000"/>
      </a:schemeClr>
    </dgm:linClrLst>
    <dgm:effectClrLst/>
    <dgm:txLinClrLst/>
    <dgm:txFillClrLst/>
    <dgm:txEffectClrLst/>
  </dgm:styleLbl>
  <dgm:styleLbl name="node2">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dk1">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dk1">
        <a:shade val="80000"/>
      </a:schemeClr>
    </dgm:linClrLst>
    <dgm:effectClrLst/>
    <dgm:txLinClrLst/>
    <dgm:txFillClrLst meth="repeat">
      <a:schemeClr val="dk1"/>
    </dgm:txFillClrLst>
    <dgm:txEffectClrLst/>
  </dgm:styleLbl>
  <dgm:styleLbl name="f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align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bgImgPlace1">
    <dgm:fillClrLst meth="repeat">
      <a:schemeClr val="dk1">
        <a:tint val="40000"/>
      </a:schemeClr>
    </dgm:fillClrLst>
    <dgm:linClrLst meth="repeat">
      <a:schemeClr val="dk1">
        <a:shade val="80000"/>
      </a:schemeClr>
    </dgm:linClrLst>
    <dgm:effectClrLst/>
    <dgm:txLinClrLst/>
    <dgm:txFillClrLst meth="repeat">
      <a:schemeClr val="lt1"/>
    </dgm:txFillClrLst>
    <dgm:txEffectClrLst/>
  </dgm:styleLbl>
  <dgm:styleLbl name="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f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bgSibTrans2D1">
    <dgm:fillClrLst meth="repeat">
      <a:schemeClr val="dk1">
        <a:tint val="60000"/>
      </a:schemeClr>
    </dgm:fillClrLst>
    <dgm:linClrLst meth="repeat">
      <a:schemeClr val="dk1">
        <a:tint val="60000"/>
      </a:schemeClr>
    </dgm:linClrLst>
    <dgm:effectClrLst/>
    <dgm:txLinClrLst/>
    <dgm:txFillClrLst meth="repeat">
      <a:schemeClr val="dk1"/>
    </dgm:txFillClrLst>
    <dgm:txEffectClrLst/>
  </dgm:styleLbl>
  <dgm:styleLbl name="sibTrans1D1">
    <dgm:fillClrLst meth="repeat">
      <a:schemeClr val="dk1"/>
    </dgm:fillClrLst>
    <dgm:linClrLst meth="repeat">
      <a:schemeClr val="dk1"/>
    </dgm:linClrLst>
    <dgm:effectClrLst/>
    <dgm:txLinClrLst/>
    <dgm:txFillClrLst meth="repeat">
      <a:schemeClr val="tx1"/>
    </dgm:txFillClrLst>
    <dgm:txEffectClrLst/>
  </dgm:styleLbl>
  <dgm:styleLbl name="callout">
    <dgm:fillClrLst meth="repeat">
      <a:schemeClr val="dk1"/>
    </dgm:fillClrLst>
    <dgm:linClrLst meth="repeat">
      <a:schemeClr val="dk1"/>
    </dgm:linClrLst>
    <dgm:effectClrLst/>
    <dgm:txLinClrLst/>
    <dgm:txFillClrLst meth="repeat">
      <a:schemeClr val="tx1"/>
    </dgm:txFillClrLst>
    <dgm:txEffectClrLst/>
  </dgm:styleLbl>
  <dgm:styleLbl name="asst0">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dk1">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dk1">
        <a:shade val="80000"/>
      </a:schemeClr>
    </dgm:linClrLst>
    <dgm:effectClrLst/>
    <dgm:txLinClrLst/>
    <dgm:txFillClrLst meth="repeat">
      <a:schemeClr val="dk1"/>
    </dgm:txFillClrLst>
    <dgm:txEffectClrLst/>
  </dgm:styleLbl>
  <dgm:styleLbl name="parChTrans2D1">
    <dgm:fillClrLst meth="repeat">
      <a:schemeClr val="dk1">
        <a:tint val="60000"/>
      </a:schemeClr>
    </dgm:fillClrLst>
    <dgm:linClrLst meth="repeat">
      <a:schemeClr val="dk1">
        <a:tint val="60000"/>
      </a:schemeClr>
    </dgm:linClrLst>
    <dgm:effectClrLst/>
    <dgm:txLinClrLst/>
    <dgm:txFillClrLst/>
    <dgm:txEffectClrLst/>
  </dgm:styleLbl>
  <dgm:styleLbl name="parChTrans2D2">
    <dgm:fillClrLst meth="repeat">
      <a:schemeClr val="dk1"/>
    </dgm:fillClrLst>
    <dgm:linClrLst meth="repeat">
      <a:schemeClr val="dk1"/>
    </dgm:linClrLst>
    <dgm:effectClrLst/>
    <dgm:txLinClrLst/>
    <dgm:txFillClrLst/>
    <dgm:txEffectClrLst/>
  </dgm:styleLbl>
  <dgm:styleLbl name="parChTrans2D3">
    <dgm:fillClrLst meth="repeat">
      <a:schemeClr val="dk1"/>
    </dgm:fillClrLst>
    <dgm:linClrLst meth="repeat">
      <a:schemeClr val="dk1"/>
    </dgm:linClrLst>
    <dgm:effectClrLst/>
    <dgm:txLinClrLst/>
    <dgm:txFillClrLst/>
    <dgm:txEffectClrLst/>
  </dgm:styleLbl>
  <dgm:styleLbl name="parChTrans2D4">
    <dgm:fillClrLst meth="repeat">
      <a:schemeClr val="dk1"/>
    </dgm:fillClrLst>
    <dgm:linClrLst meth="repeat">
      <a:schemeClr val="dk1"/>
    </dgm:linClrLst>
    <dgm:effectClrLst/>
    <dgm:txLinClrLst/>
    <dgm:txFillClrLst meth="repeat">
      <a:schemeClr val="lt1"/>
    </dgm:txFillClrLst>
    <dgm:txEffectClrLst/>
  </dgm:styleLbl>
  <dgm:styleLbl name="parChTrans1D1">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2">
    <dgm:fillClrLst meth="repeat">
      <a:schemeClr val="dk1"/>
    </dgm:fillClrLst>
    <dgm:linClrLst meth="repeat">
      <a:schemeClr val="dk1">
        <a:shade val="60000"/>
      </a:schemeClr>
    </dgm:linClrLst>
    <dgm:effectClrLst/>
    <dgm:txLinClrLst/>
    <dgm:txFillClrLst meth="repeat">
      <a:schemeClr val="tx1"/>
    </dgm:txFillClrLst>
    <dgm:txEffectClrLst/>
  </dgm:styleLbl>
  <dgm:styleLbl name="parChTrans1D3">
    <dgm:fillClrLst meth="repeat">
      <a:schemeClr val="dk1"/>
    </dgm:fillClrLst>
    <dgm:linClrLst meth="repeat">
      <a:schemeClr val="dk1">
        <a:shade val="80000"/>
      </a:schemeClr>
    </dgm:linClrLst>
    <dgm:effectClrLst/>
    <dgm:txLinClrLst/>
    <dgm:txFillClrLst meth="repeat">
      <a:schemeClr val="tx1"/>
    </dgm:txFillClrLst>
    <dgm:txEffectClrLst/>
  </dgm:styleLbl>
  <dgm:styleLbl name="parChTrans1D4">
    <dgm:fillClrLst meth="repeat">
      <a:schemeClr val="dk1"/>
    </dgm:fillClrLst>
    <dgm:linClrLst meth="repeat">
      <a:schemeClr val="dk1">
        <a:shade val="80000"/>
      </a:schemeClr>
    </dgm:linClrLst>
    <dgm:effectClrLst/>
    <dgm:txLinClrLst/>
    <dgm:txFillClrLst meth="repeat">
      <a:schemeClr val="tx1"/>
    </dgm:txFillClrLst>
    <dgm:txEffectClrLst/>
  </dgm:styleLbl>
  <dgm:styleLbl name="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conF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align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trAlignAcc1">
    <dgm:fillClrLst meth="repeat">
      <a:schemeClr val="dk1">
        <a:alpha val="40000"/>
        <a:tint val="40000"/>
      </a:schemeClr>
    </dgm:fillClrLst>
    <dgm:linClrLst meth="repeat">
      <a:schemeClr val="dk1"/>
    </dgm:linClrLst>
    <dgm:effectClrLst/>
    <dgm:txLinClrLst/>
    <dgm:txFillClrLst meth="repeat">
      <a:schemeClr val="dk1"/>
    </dgm:txFillClrLst>
    <dgm:txEffectClrLst/>
  </dgm:styleLbl>
  <dgm:styleLbl name="bgAcc1">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solidFgAcc1">
    <dgm:fillClrLst meth="repeat">
      <a:schemeClr val="lt1"/>
    </dgm:fillClrLst>
    <dgm:linClrLst meth="repeat">
      <a:schemeClr val="dk1"/>
    </dgm:linClrLst>
    <dgm:effectClrLst/>
    <dgm:txLinClrLst/>
    <dgm:txFillClrLst meth="repeat">
      <a:schemeClr val="dk1"/>
    </dgm:txFillClrLst>
    <dgm:txEffectClrLst/>
  </dgm:styleLbl>
  <dgm:styleLbl name="solidAlignAcc1">
    <dgm:fillClrLst meth="repeat">
      <a:schemeClr val="lt1"/>
    </dgm:fillClrLst>
    <dgm:linClrLst meth="repeat">
      <a:schemeClr val="dk1"/>
    </dgm:linClrLst>
    <dgm:effectClrLst/>
    <dgm:txLinClrLst/>
    <dgm:txFillClrLst meth="repeat">
      <a:schemeClr val="dk1"/>
    </dgm:txFillClrLst>
    <dgm:txEffectClrLst/>
  </dgm:styleLbl>
  <dgm:styleLbl name="solidBgAcc1">
    <dgm:fillClrLst meth="repeat">
      <a:schemeClr val="lt1"/>
    </dgm:fillClrLst>
    <dgm:linClrLst meth="repeat">
      <a:schemeClr val="dk1"/>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dk1">
        <a:alpha val="90000"/>
      </a:schemeClr>
    </dgm:linClrLst>
    <dgm:effectClrLst/>
    <dgm:txLinClrLst/>
    <dgm:txFillClrLst meth="repeat">
      <a:schemeClr val="dk1"/>
    </dgm:txFillClrLst>
    <dgm:txEffectClrLst/>
  </dgm:styleLbl>
  <dgm:styleLbl name="fgAcc0">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2">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3">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fgAcc4">
    <dgm:fillClrLst meth="repeat">
      <a:schemeClr val="dk1">
        <a:alpha val="90000"/>
        <a:tint val="40000"/>
      </a:schemeClr>
    </dgm:fillClrLst>
    <dgm:linClrLst meth="repeat">
      <a:schemeClr val="dk1"/>
    </dgm:linClrLst>
    <dgm:effectClrLst/>
    <dgm:txLinClrLst/>
    <dgm:txFillClrLst meth="repeat">
      <a:schemeClr val="dk1"/>
    </dgm:txFillClrLst>
    <dgm:txEffectClrLst/>
  </dgm:styleLbl>
  <dgm:styleLbl name="bgShp">
    <dgm:fillClrLst meth="repeat">
      <a:schemeClr val="dk1">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dk1">
        <a:shade val="80000"/>
      </a:schemeClr>
    </dgm:fillClrLst>
    <dgm:linClrLst meth="repeat">
      <a:schemeClr val="dk1"/>
    </dgm:linClrLst>
    <dgm:effectClrLst/>
    <dgm:txLinClrLst/>
    <dgm:txFillClrLst meth="repeat">
      <a:schemeClr val="lt1"/>
    </dgm:txFillClrLst>
    <dgm:txEffectClrLst/>
  </dgm:styleLbl>
  <dgm:styleLbl name="trBgShp">
    <dgm:fillClrLst meth="repeat">
      <a:schemeClr val="dk1">
        <a:tint val="50000"/>
        <a:alpha val="40000"/>
      </a:schemeClr>
    </dgm:fillClrLst>
    <dgm:linClrLst meth="repeat">
      <a:schemeClr val="dk1"/>
    </dgm:linClrLst>
    <dgm:effectClrLst/>
    <dgm:txLinClrLst/>
    <dgm:txFillClrLst meth="repeat">
      <a:schemeClr val="lt1"/>
    </dgm:txFillClrLst>
    <dgm:txEffectClrLst/>
  </dgm:styleLbl>
  <dgm:styleLbl name="fgShp">
    <dgm:fillClrLst meth="repeat">
      <a:schemeClr val="dk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0_3">
  <dgm:title val=""/>
  <dgm:desc val=""/>
  <dgm:catLst>
    <dgm:cat type="mainScheme" pri="10300"/>
  </dgm:catLst>
  <dgm:styleLbl name="node0">
    <dgm:fillClrLst meth="repeat">
      <a:schemeClr val="dk2"/>
    </dgm:fillClrLst>
    <dgm:linClrLst meth="repeat">
      <a:schemeClr val="lt2"/>
    </dgm:linClrLst>
    <dgm:effectClrLst/>
    <dgm:txLinClrLst/>
    <dgm:txFillClrLst/>
    <dgm:txEffectClrLst/>
  </dgm:styleLbl>
  <dgm:styleLbl name="alignNode1">
    <dgm:fillClrLst meth="repeat">
      <a:schemeClr val="dk2"/>
    </dgm:fillClrLst>
    <dgm:linClrLst meth="repeat">
      <a:schemeClr val="dk2"/>
    </dgm:linClrLst>
    <dgm:effectClrLst/>
    <dgm:txLinClrLst/>
    <dgm:txFillClrLst/>
    <dgm:txEffectClrLst/>
  </dgm:styleLbl>
  <dgm:styleLbl name="node1">
    <dgm:fillClrLst meth="repeat">
      <a:schemeClr val="dk2"/>
    </dgm:fillClrLst>
    <dgm:linClrLst meth="repeat">
      <a:schemeClr val="lt2"/>
    </dgm:linClrLst>
    <dgm:effectClrLst/>
    <dgm:txLinClrLst/>
    <dgm:txFillClrLst/>
    <dgm:txEffectClrLst/>
  </dgm:styleLbl>
  <dgm:styleLbl name="lnNode1">
    <dgm:fillClrLst meth="repeat">
      <a:schemeClr val="dk2"/>
    </dgm:fillClrLst>
    <dgm:linClrLst meth="repeat">
      <a:schemeClr val="lt2"/>
    </dgm:linClrLst>
    <dgm:effectClrLst/>
    <dgm:txLinClrLst/>
    <dgm:txFillClrLst/>
    <dgm:txEffectClrLst/>
  </dgm:styleLbl>
  <dgm:styleLbl name="vennNode1">
    <dgm:fillClrLst meth="repeat">
      <a:schemeClr val="dk2">
        <a:alpha val="50000"/>
      </a:schemeClr>
    </dgm:fillClrLst>
    <dgm:linClrLst meth="repeat">
      <a:schemeClr val="lt2"/>
    </dgm:linClrLst>
    <dgm:effectClrLst/>
    <dgm:txLinClrLst/>
    <dgm:txFillClrLst/>
    <dgm:txEffectClrLst/>
  </dgm:styleLbl>
  <dgm:styleLbl name="node2">
    <dgm:fillClrLst meth="repeat">
      <a:schemeClr val="dk2"/>
    </dgm:fillClrLst>
    <dgm:linClrLst meth="repeat">
      <a:schemeClr val="lt2"/>
    </dgm:linClrLst>
    <dgm:effectClrLst/>
    <dgm:txLinClrLst/>
    <dgm:txFillClrLst/>
    <dgm:txEffectClrLst/>
  </dgm:styleLbl>
  <dgm:styleLbl name="node3">
    <dgm:fillClrLst meth="repeat">
      <a:schemeClr val="dk2"/>
    </dgm:fillClrLst>
    <dgm:linClrLst meth="repeat">
      <a:schemeClr val="lt2"/>
    </dgm:linClrLst>
    <dgm:effectClrLst/>
    <dgm:txLinClrLst/>
    <dgm:txFillClrLst/>
    <dgm:txEffectClrLst/>
  </dgm:styleLbl>
  <dgm:styleLbl name="node4">
    <dgm:fillClrLst meth="repeat">
      <a:schemeClr val="dk2"/>
    </dgm:fillClrLst>
    <dgm:linClrLst meth="repeat">
      <a:schemeClr val="lt2"/>
    </dgm:linClrLst>
    <dgm:effectClrLst/>
    <dgm:txLinClrLst/>
    <dgm:txFillClrLst/>
    <dgm:txEffectClrLst/>
  </dgm:styleLbl>
  <dgm:styleLbl name="fgImgPlace1">
    <dgm:fillClrLst meth="repeat">
      <a:schemeClr val="dk2">
        <a:tint val="50000"/>
      </a:schemeClr>
    </dgm:fillClrLst>
    <dgm:linClrLst meth="repeat">
      <a:schemeClr val="lt2"/>
    </dgm:linClrLst>
    <dgm:effectClrLst/>
    <dgm:txLinClrLst/>
    <dgm:txFillClrLst meth="repeat">
      <a:schemeClr val="lt2"/>
    </dgm:txFillClrLst>
    <dgm:txEffectClrLst/>
  </dgm:styleLbl>
  <dgm:styleLbl name="align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bgImgPlace1">
    <dgm:fillClrLst meth="repeat">
      <a:schemeClr val="dk2">
        <a:tint val="50000"/>
      </a:schemeClr>
    </dgm:fillClrLst>
    <dgm:linClrLst meth="repeat">
      <a:schemeClr val="dk2">
        <a:shade val="80000"/>
      </a:schemeClr>
    </dgm:linClrLst>
    <dgm:effectClrLst/>
    <dgm:txLinClrLst/>
    <dgm:txFillClrLst meth="repeat">
      <a:schemeClr val="lt2"/>
    </dgm:txFillClrLst>
    <dgm:txEffectClrLst/>
  </dgm:styleLbl>
  <dgm:styleLbl name="sibTrans2D1">
    <dgm:fillClrLst meth="repeat">
      <a:schemeClr val="dk2">
        <a:tint val="60000"/>
      </a:schemeClr>
    </dgm:fillClrLst>
    <dgm:linClrLst meth="repeat">
      <a:schemeClr val="dk2">
        <a:tint val="60000"/>
      </a:schemeClr>
    </dgm:linClrLst>
    <dgm:effectClrLst/>
    <dgm:txLinClrLst/>
    <dgm:txFillClrLst/>
    <dgm:txEffectClrLst/>
  </dgm:styleLbl>
  <dgm:styleLbl name="fgSibTrans2D1">
    <dgm:fillClrLst meth="repeat">
      <a:schemeClr val="dk2">
        <a:tint val="60000"/>
      </a:schemeClr>
    </dgm:fillClrLst>
    <dgm:linClrLst meth="repeat">
      <a:schemeClr val="dk2">
        <a:tint val="60000"/>
      </a:schemeClr>
    </dgm:linClrLst>
    <dgm:effectClrLst/>
    <dgm:txLinClrLst/>
    <dgm:txFillClrLst/>
    <dgm:txEffectClrLst/>
  </dgm:styleLbl>
  <dgm:styleLbl name="bgSibTrans2D1">
    <dgm:fillClrLst meth="repeat">
      <a:schemeClr val="dk2">
        <a:tint val="60000"/>
      </a:schemeClr>
    </dgm:fillClrLst>
    <dgm:linClrLst meth="repeat">
      <a:schemeClr val="dk2">
        <a:tint val="60000"/>
      </a:schemeClr>
    </dgm:linClrLst>
    <dgm:effectClrLst/>
    <dgm:txLinClrLst/>
    <dgm:txFillClrLst/>
    <dgm:txEffectClrLst/>
  </dgm:styleLbl>
  <dgm:styleLbl name="sibTrans1D1">
    <dgm:fillClrLst meth="repeat">
      <a:schemeClr val="dk2"/>
    </dgm:fillClrLst>
    <dgm:linClrLst meth="repeat">
      <a:schemeClr val="dk2"/>
    </dgm:linClrLst>
    <dgm:effectClrLst/>
    <dgm:txLinClrLst/>
    <dgm:txFillClrLst meth="repeat">
      <a:schemeClr val="lt2"/>
    </dgm:txFillClrLst>
    <dgm:txEffectClrLst/>
  </dgm:styleLbl>
  <dgm:styleLbl name="callout">
    <dgm:fillClrLst meth="repeat">
      <a:schemeClr val="dk2"/>
    </dgm:fillClrLst>
    <dgm:linClrLst meth="repeat">
      <a:schemeClr val="dk2">
        <a:tint val="50000"/>
      </a:schemeClr>
    </dgm:linClrLst>
    <dgm:effectClrLst/>
    <dgm:txLinClrLst/>
    <dgm:txFillClrLst meth="repeat">
      <a:schemeClr val="lt2"/>
    </dgm:txFillClrLst>
    <dgm:txEffectClrLst/>
  </dgm:styleLbl>
  <dgm:styleLbl name="asst0">
    <dgm:fillClrLst meth="repeat">
      <a:schemeClr val="dk2"/>
    </dgm:fillClrLst>
    <dgm:linClrLst meth="repeat">
      <a:schemeClr val="lt2"/>
    </dgm:linClrLst>
    <dgm:effectClrLst/>
    <dgm:txLinClrLst/>
    <dgm:txFillClrLst/>
    <dgm:txEffectClrLst/>
  </dgm:styleLbl>
  <dgm:styleLbl name="asst1">
    <dgm:fillClrLst meth="repeat">
      <a:schemeClr val="dk2"/>
    </dgm:fillClrLst>
    <dgm:linClrLst meth="repeat">
      <a:schemeClr val="lt2"/>
    </dgm:linClrLst>
    <dgm:effectClrLst/>
    <dgm:txLinClrLst/>
    <dgm:txFillClrLst/>
    <dgm:txEffectClrLst/>
  </dgm:styleLbl>
  <dgm:styleLbl name="asst2">
    <dgm:fillClrLst meth="repeat">
      <a:schemeClr val="dk2"/>
    </dgm:fillClrLst>
    <dgm:linClrLst meth="repeat">
      <a:schemeClr val="lt2"/>
    </dgm:linClrLst>
    <dgm:effectClrLst/>
    <dgm:txLinClrLst/>
    <dgm:txFillClrLst/>
    <dgm:txEffectClrLst/>
  </dgm:styleLbl>
  <dgm:styleLbl name="asst3">
    <dgm:fillClrLst meth="repeat">
      <a:schemeClr val="dk2"/>
    </dgm:fillClrLst>
    <dgm:linClrLst meth="repeat">
      <a:schemeClr val="lt2"/>
    </dgm:linClrLst>
    <dgm:effectClrLst/>
    <dgm:txLinClrLst/>
    <dgm:txFillClrLst/>
    <dgm:txEffectClrLst/>
  </dgm:styleLbl>
  <dgm:styleLbl name="asst4">
    <dgm:fillClrLst meth="repeat">
      <a:schemeClr val="dk2"/>
    </dgm:fillClrLst>
    <dgm:linClrLst meth="repeat">
      <a:schemeClr val="lt2"/>
    </dgm:linClrLst>
    <dgm:effectClrLst/>
    <dgm:txLinClrLst/>
    <dgm:txFillClrLst/>
    <dgm:txEffectClrLst/>
  </dgm:styleLbl>
  <dgm:styleLbl name="parChTrans2D1">
    <dgm:fillClrLst meth="repeat">
      <a:schemeClr val="dk2">
        <a:tint val="60000"/>
      </a:schemeClr>
    </dgm:fillClrLst>
    <dgm:linClrLst meth="repeat">
      <a:schemeClr val="dk2">
        <a:tint val="60000"/>
      </a:schemeClr>
    </dgm:linClrLst>
    <dgm:effectClrLst/>
    <dgm:txLinClrLst/>
    <dgm:txFillClrLst meth="repeat">
      <a:schemeClr val="lt2"/>
    </dgm:txFillClrLst>
    <dgm:txEffectClrLst/>
  </dgm:styleLbl>
  <dgm:styleLbl name="parChTrans2D2">
    <dgm:fillClrLst meth="repeat">
      <a:schemeClr val="dk2"/>
    </dgm:fillClrLst>
    <dgm:linClrLst meth="repeat">
      <a:schemeClr val="dk2"/>
    </dgm:linClrLst>
    <dgm:effectClrLst/>
    <dgm:txLinClrLst/>
    <dgm:txFillClrLst meth="repeat">
      <a:schemeClr val="lt2"/>
    </dgm:txFillClrLst>
    <dgm:txEffectClrLst/>
  </dgm:styleLbl>
  <dgm:styleLbl name="parChTrans2D3">
    <dgm:fillClrLst meth="repeat">
      <a:schemeClr val="dk2"/>
    </dgm:fillClrLst>
    <dgm:linClrLst meth="repeat">
      <a:schemeClr val="dk2"/>
    </dgm:linClrLst>
    <dgm:effectClrLst/>
    <dgm:txLinClrLst/>
    <dgm:txFillClrLst meth="repeat">
      <a:schemeClr val="lt2"/>
    </dgm:txFillClrLst>
    <dgm:txEffectClrLst/>
  </dgm:styleLbl>
  <dgm:styleLbl name="parChTrans2D4">
    <dgm:fillClrLst meth="repeat">
      <a:schemeClr val="dk2"/>
    </dgm:fillClrLst>
    <dgm:linClrLst meth="repeat">
      <a:schemeClr val="dk2"/>
    </dgm:linClrLst>
    <dgm:effectClrLst/>
    <dgm:txLinClrLst/>
    <dgm:txFillClrLst meth="repeat">
      <a:schemeClr val="lt2"/>
    </dgm:txFillClrLst>
    <dgm:txEffectClrLst/>
  </dgm:styleLbl>
  <dgm:styleLbl name="parChTrans1D1">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2">
    <dgm:fillClrLst meth="repeat">
      <a:schemeClr val="dk2"/>
    </dgm:fillClrLst>
    <dgm:linClrLst meth="repeat">
      <a:schemeClr val="dk2">
        <a:shade val="60000"/>
      </a:schemeClr>
    </dgm:linClrLst>
    <dgm:effectClrLst/>
    <dgm:txLinClrLst/>
    <dgm:txFillClrLst meth="repeat">
      <a:schemeClr val="tx1"/>
    </dgm:txFillClrLst>
    <dgm:txEffectClrLst/>
  </dgm:styleLbl>
  <dgm:styleLbl name="parChTrans1D3">
    <dgm:fillClrLst meth="repeat">
      <a:schemeClr val="dk2"/>
    </dgm:fillClrLst>
    <dgm:linClrLst meth="repeat">
      <a:schemeClr val="dk2">
        <a:shade val="80000"/>
      </a:schemeClr>
    </dgm:linClrLst>
    <dgm:effectClrLst/>
    <dgm:txLinClrLst/>
    <dgm:txFillClrLst meth="repeat">
      <a:schemeClr val="tx1"/>
    </dgm:txFillClrLst>
    <dgm:txEffectClrLst/>
  </dgm:styleLbl>
  <dgm:styleLbl name="parChTrans1D4">
    <dgm:fillClrLst meth="repeat">
      <a:schemeClr val="dk2"/>
    </dgm:fillClrLst>
    <dgm:linClrLst meth="repeat">
      <a:schemeClr val="dk2">
        <a:shade val="80000"/>
      </a:schemeClr>
    </dgm:linClrLst>
    <dgm:effectClrLst/>
    <dgm:txLinClrLst/>
    <dgm:txFillClrLst meth="repeat">
      <a:schemeClr val="tx1"/>
    </dgm:txFillClrLst>
    <dgm:txEffectClrLst/>
  </dgm:styleLbl>
  <dgm:styleLbl name="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conF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align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trAlignAcc1">
    <dgm:fillClrLst meth="repeat">
      <a:schemeClr val="lt2">
        <a:alpha val="40000"/>
      </a:schemeClr>
    </dgm:fillClrLst>
    <dgm:linClrLst meth="repeat">
      <a:schemeClr val="dk2"/>
    </dgm:linClrLst>
    <dgm:effectClrLst/>
    <dgm:txLinClrLst/>
    <dgm:txFillClrLst meth="repeat">
      <a:schemeClr val="dk1"/>
    </dgm:txFillClrLst>
    <dgm:txEffectClrLst/>
  </dgm:styleLbl>
  <dgm:styleLbl name="bgAcc1">
    <dgm:fillClrLst meth="repeat">
      <a:schemeClr val="lt2">
        <a:alpha val="90000"/>
      </a:schemeClr>
    </dgm:fillClrLst>
    <dgm:linClrLst meth="repeat">
      <a:schemeClr val="dk2"/>
    </dgm:linClrLst>
    <dgm:effectClrLst/>
    <dgm:txLinClrLst/>
    <dgm:txFillClrLst meth="repeat">
      <a:schemeClr val="dk1"/>
    </dgm:txFillClrLst>
    <dgm:txEffectClrLst/>
  </dgm:styleLbl>
  <dgm:styleLbl name="solidFgAcc1">
    <dgm:fillClrLst meth="repeat">
      <a:schemeClr val="lt2"/>
    </dgm:fillClrLst>
    <dgm:linClrLst meth="repeat">
      <a:schemeClr val="dk2"/>
    </dgm:linClrLst>
    <dgm:effectClrLst/>
    <dgm:txLinClrLst/>
    <dgm:txFillClrLst meth="repeat">
      <a:schemeClr val="dk1"/>
    </dgm:txFillClrLst>
    <dgm:txEffectClrLst/>
  </dgm:styleLbl>
  <dgm:styleLbl name="solidAlignAcc1">
    <dgm:fillClrLst meth="repeat">
      <a:schemeClr val="lt2"/>
    </dgm:fillClrLst>
    <dgm:linClrLst meth="repeat">
      <a:schemeClr val="dk2"/>
    </dgm:linClrLst>
    <dgm:effectClrLst/>
    <dgm:txLinClrLst/>
    <dgm:txFillClrLst meth="repeat">
      <a:schemeClr val="dk1"/>
    </dgm:txFillClrLst>
    <dgm:txEffectClrLst/>
  </dgm:styleLbl>
  <dgm:styleLbl name="solidBgAcc1">
    <dgm:fillClrLst meth="repeat">
      <a:schemeClr val="lt2"/>
    </dgm:fillClrLst>
    <dgm:linClrLst meth="repeat">
      <a:schemeClr val="dk2"/>
    </dgm:linClrLst>
    <dgm:effectClrLst/>
    <dgm:txLinClrLst/>
    <dgm:txFillClrLst meth="repeat">
      <a:schemeClr val="dk1"/>
    </dgm:txFillClrLst>
    <dgm:txEffectClrLst/>
  </dgm:styleLbl>
  <dgm:styleLbl name="f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align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bgAccFollowNode1">
    <dgm:fillClrLst meth="repeat">
      <a:schemeClr val="dk2">
        <a:alpha val="90000"/>
        <a:tint val="40000"/>
      </a:schemeClr>
    </dgm:fillClrLst>
    <dgm:linClrLst meth="repeat">
      <a:schemeClr val="dk2">
        <a:alpha val="90000"/>
        <a:tint val="40000"/>
      </a:schemeClr>
    </dgm:linClrLst>
    <dgm:effectClrLst/>
    <dgm:txLinClrLst/>
    <dgm:txFillClrLst meth="repeat">
      <a:schemeClr val="dk1"/>
    </dgm:txFillClrLst>
    <dgm:txEffectClrLst/>
  </dgm:styleLbl>
  <dgm:styleLbl name="fgAcc0">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2">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3">
    <dgm:fillClrLst meth="repeat">
      <a:schemeClr val="lt2">
        <a:alpha val="90000"/>
      </a:schemeClr>
    </dgm:fillClrLst>
    <dgm:linClrLst meth="repeat">
      <a:schemeClr val="dk2"/>
    </dgm:linClrLst>
    <dgm:effectClrLst/>
    <dgm:txLinClrLst/>
    <dgm:txFillClrLst meth="repeat">
      <a:schemeClr val="dk1"/>
    </dgm:txFillClrLst>
    <dgm:txEffectClrLst/>
  </dgm:styleLbl>
  <dgm:styleLbl name="fgAcc4">
    <dgm:fillClrLst meth="repeat">
      <a:schemeClr val="lt2">
        <a:alpha val="90000"/>
      </a:schemeClr>
    </dgm:fillClrLst>
    <dgm:linClrLst meth="repeat">
      <a:schemeClr val="dk2"/>
    </dgm:linClrLst>
    <dgm:effectClrLst/>
    <dgm:txLinClrLst/>
    <dgm:txFillClrLst meth="repeat">
      <a:schemeClr val="dk1"/>
    </dgm:txFillClrLst>
    <dgm:txEffectClrLst/>
  </dgm:styleLbl>
  <dgm:styleLbl name="bgShp">
    <dgm:fillClrLst meth="repeat">
      <a:schemeClr val="dk2">
        <a:tint val="40000"/>
      </a:schemeClr>
    </dgm:fillClrLst>
    <dgm:linClrLst meth="repeat">
      <a:schemeClr val="dk2"/>
    </dgm:linClrLst>
    <dgm:effectClrLst/>
    <dgm:txLinClrLst/>
    <dgm:txFillClrLst meth="repeat">
      <a:schemeClr val="dk1"/>
    </dgm:txFillClrLst>
    <dgm:txEffectClrLst/>
  </dgm:styleLbl>
  <dgm:styleLbl name="dkBgShp">
    <dgm:fillClrLst meth="repeat">
      <a:schemeClr val="dk2">
        <a:shade val="80000"/>
      </a:schemeClr>
    </dgm:fillClrLst>
    <dgm:linClrLst meth="repeat">
      <a:schemeClr val="dk2"/>
    </dgm:linClrLst>
    <dgm:effectClrLst/>
    <dgm:txLinClrLst/>
    <dgm:txFillClrLst meth="repeat">
      <a:schemeClr val="lt1"/>
    </dgm:txFillClrLst>
    <dgm:txEffectClrLst/>
  </dgm:styleLbl>
  <dgm:styleLbl name="trBgShp">
    <dgm:fillClrLst meth="repeat">
      <a:schemeClr val="dk2">
        <a:tint val="50000"/>
        <a:alpha val="40000"/>
      </a:schemeClr>
    </dgm:fillClrLst>
    <dgm:linClrLst meth="repeat">
      <a:schemeClr val="dk2"/>
    </dgm:linClrLst>
    <dgm:effectClrLst/>
    <dgm:txLinClrLst/>
    <dgm:txFillClrLst meth="repeat">
      <a:schemeClr val="lt1"/>
    </dgm:txFillClrLst>
    <dgm:txEffectClrLst/>
  </dgm:styleLbl>
  <dgm:styleLbl name="fgShp">
    <dgm:fillClrLst meth="repeat">
      <a:schemeClr val="dk2">
        <a:tint val="60000"/>
      </a:schemeClr>
    </dgm:fillClrLst>
    <dgm:linClrLst meth="repeat">
      <a:schemeClr val="lt2"/>
    </dgm:linClrLst>
    <dgm:effectClrLst/>
    <dgm:txLinClrLst/>
    <dgm:txFillClrLst meth="repeat">
      <a:schemeClr val="dk1"/>
    </dgm:txFillClrLst>
    <dgm:txEffectClrLst/>
  </dgm:styleLbl>
  <dgm:styleLbl name="revTx">
    <dgm:fillClrLst meth="repeat">
      <a:schemeClr val="lt2">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59DBC68-2811-461D-94DC-FCBEE3C40222}" type="doc">
      <dgm:prSet loTypeId="urn:microsoft.com/office/officeart/2005/8/layout/lProcess3" loCatId="process" qsTypeId="urn:microsoft.com/office/officeart/2005/8/quickstyle/simple4" qsCatId="simple" csTypeId="urn:microsoft.com/office/officeart/2005/8/colors/colorful5" csCatId="colorful" phldr="1"/>
      <dgm:spPr/>
      <dgm:t>
        <a:bodyPr/>
        <a:lstStyle/>
        <a:p>
          <a:endParaRPr lang="en-US"/>
        </a:p>
      </dgm:t>
    </dgm:pt>
    <dgm:pt modelId="{DF534A38-F4E9-4509-A3DF-35BF127CD95E}">
      <dgm:prSet/>
      <dgm:spPr/>
      <dgm:t>
        <a:bodyPr/>
        <a:lstStyle/>
        <a:p>
          <a:pPr rtl="0"/>
          <a:r>
            <a:rPr lang="en-US" dirty="0" smtClean="0">
              <a:latin typeface="Times New Roman" panose="02020603050405020304" pitchFamily="18" charset="0"/>
              <a:cs typeface="Times New Roman" panose="02020603050405020304" pitchFamily="18" charset="0"/>
            </a:rPr>
            <a:t>Welcome to smart </a:t>
          </a:r>
          <a:r>
            <a:rPr lang="en-US" dirty="0" smtClean="0">
              <a:latin typeface="Times New Roman" panose="02020603050405020304" pitchFamily="18" charset="0"/>
              <a:cs typeface="Times New Roman" panose="02020603050405020304" pitchFamily="18" charset="0"/>
            </a:rPr>
            <a:t>agriculture presentation</a:t>
          </a:r>
          <a:endParaRPr lang="en-IN" dirty="0">
            <a:latin typeface="Times New Roman" panose="02020603050405020304" pitchFamily="18" charset="0"/>
            <a:cs typeface="Times New Roman" panose="02020603050405020304" pitchFamily="18" charset="0"/>
          </a:endParaRPr>
        </a:p>
      </dgm:t>
    </dgm:pt>
    <dgm:pt modelId="{9E97BCA8-0364-484E-8F2A-D4BA861630E6}" type="parTrans" cxnId="{7C5299E5-17F0-4834-B830-BDA440BCE999}">
      <dgm:prSet/>
      <dgm:spPr/>
      <dgm:t>
        <a:bodyPr/>
        <a:lstStyle/>
        <a:p>
          <a:endParaRPr lang="en-US"/>
        </a:p>
      </dgm:t>
    </dgm:pt>
    <dgm:pt modelId="{4B7B0875-0D78-4329-9F4F-E152FE674AE2}" type="sibTrans" cxnId="{7C5299E5-17F0-4834-B830-BDA440BCE999}">
      <dgm:prSet/>
      <dgm:spPr/>
      <dgm:t>
        <a:bodyPr/>
        <a:lstStyle/>
        <a:p>
          <a:endParaRPr lang="en-US"/>
        </a:p>
      </dgm:t>
    </dgm:pt>
    <dgm:pt modelId="{1967C557-B7FB-4F67-87C0-56279916BC8F}">
      <dgm:prSet/>
      <dgm:spPr/>
      <dgm:t>
        <a:bodyPr/>
        <a:lstStyle/>
        <a:p>
          <a:pPr rtl="0"/>
          <a:r>
            <a:rPr lang="en-US" dirty="0" smtClean="0"/>
            <a:t>Transforming traditional farming with technology</a:t>
          </a:r>
          <a:endParaRPr lang="en-IN" dirty="0"/>
        </a:p>
      </dgm:t>
    </dgm:pt>
    <dgm:pt modelId="{AA08F1EF-C80B-4B21-8D6B-FDBD3B27E16F}" type="parTrans" cxnId="{81DAFB6C-94D0-406A-854F-A3419248261F}">
      <dgm:prSet/>
      <dgm:spPr/>
      <dgm:t>
        <a:bodyPr/>
        <a:lstStyle/>
        <a:p>
          <a:endParaRPr lang="en-US"/>
        </a:p>
      </dgm:t>
    </dgm:pt>
    <dgm:pt modelId="{DB1853FE-C36D-4346-9BA1-125BFEC0123A}" type="sibTrans" cxnId="{81DAFB6C-94D0-406A-854F-A3419248261F}">
      <dgm:prSet/>
      <dgm:spPr/>
      <dgm:t>
        <a:bodyPr/>
        <a:lstStyle/>
        <a:p>
          <a:endParaRPr lang="en-US"/>
        </a:p>
      </dgm:t>
    </dgm:pt>
    <dgm:pt modelId="{EA31B4D8-5DF6-4485-A32B-C9868909A2A1}">
      <dgm:prSet/>
      <dgm:spPr/>
      <dgm:t>
        <a:bodyPr/>
        <a:lstStyle/>
        <a:p>
          <a:pPr rtl="0"/>
          <a:r>
            <a:rPr lang="en-US" dirty="0" smtClean="0"/>
            <a:t>Building tomorrow’s agriculture solutions today</a:t>
          </a:r>
          <a:endParaRPr lang="en-IN" dirty="0"/>
        </a:p>
      </dgm:t>
    </dgm:pt>
    <dgm:pt modelId="{4916A959-9758-4D17-90FE-AA6ACAEB6516}" type="parTrans" cxnId="{86BCA855-DA8B-48A0-8A37-6B39BC4CF0EB}">
      <dgm:prSet/>
      <dgm:spPr/>
      <dgm:t>
        <a:bodyPr/>
        <a:lstStyle/>
        <a:p>
          <a:endParaRPr lang="en-US"/>
        </a:p>
      </dgm:t>
    </dgm:pt>
    <dgm:pt modelId="{0682D681-6D27-445E-909F-64379A557B70}" type="sibTrans" cxnId="{86BCA855-DA8B-48A0-8A37-6B39BC4CF0EB}">
      <dgm:prSet/>
      <dgm:spPr/>
      <dgm:t>
        <a:bodyPr/>
        <a:lstStyle/>
        <a:p>
          <a:endParaRPr lang="en-US"/>
        </a:p>
      </dgm:t>
    </dgm:pt>
    <dgm:pt modelId="{0C1693D2-897C-4C1C-8C75-83AA1056B6ED}">
      <dgm:prSet/>
      <dgm:spPr/>
      <dgm:t>
        <a:bodyPr/>
        <a:lstStyle/>
        <a:p>
          <a:pPr rtl="0"/>
          <a:r>
            <a:rPr lang="en-US" dirty="0" smtClean="0"/>
            <a:t>Empowering farmers through digital innovation</a:t>
          </a:r>
          <a:endParaRPr lang="en-IN" dirty="0"/>
        </a:p>
      </dgm:t>
    </dgm:pt>
    <dgm:pt modelId="{AE855285-1E3A-4A8E-8304-0ABCB0603E0C}" type="parTrans" cxnId="{4C15B0A6-7272-4F6F-BD1D-DA82A468EE84}">
      <dgm:prSet/>
      <dgm:spPr/>
      <dgm:t>
        <a:bodyPr/>
        <a:lstStyle/>
        <a:p>
          <a:endParaRPr lang="en-US"/>
        </a:p>
      </dgm:t>
    </dgm:pt>
    <dgm:pt modelId="{F6A61880-C5D2-4168-9939-0DDBE767F030}" type="sibTrans" cxnId="{4C15B0A6-7272-4F6F-BD1D-DA82A468EE84}">
      <dgm:prSet/>
      <dgm:spPr/>
      <dgm:t>
        <a:bodyPr/>
        <a:lstStyle/>
        <a:p>
          <a:endParaRPr lang="en-US"/>
        </a:p>
      </dgm:t>
    </dgm:pt>
    <dgm:pt modelId="{466EC162-9905-4AE5-8C55-180C51312C52}" type="pres">
      <dgm:prSet presAssocID="{B59DBC68-2811-461D-94DC-FCBEE3C40222}" presName="Name0" presStyleCnt="0">
        <dgm:presLayoutVars>
          <dgm:chPref val="3"/>
          <dgm:dir/>
          <dgm:animLvl val="lvl"/>
          <dgm:resizeHandles/>
        </dgm:presLayoutVars>
      </dgm:prSet>
      <dgm:spPr/>
      <dgm:t>
        <a:bodyPr/>
        <a:lstStyle/>
        <a:p>
          <a:endParaRPr lang="en-US"/>
        </a:p>
      </dgm:t>
    </dgm:pt>
    <dgm:pt modelId="{6F0B23E3-CC3D-4DF0-8320-B2369828C447}" type="pres">
      <dgm:prSet presAssocID="{DF534A38-F4E9-4509-A3DF-35BF127CD95E}" presName="horFlow" presStyleCnt="0"/>
      <dgm:spPr/>
    </dgm:pt>
    <dgm:pt modelId="{849BD6C1-1828-442A-8B94-6EF3F94D623E}" type="pres">
      <dgm:prSet presAssocID="{DF534A38-F4E9-4509-A3DF-35BF127CD95E}" presName="bigChev" presStyleLbl="node1" presStyleIdx="0" presStyleCnt="1"/>
      <dgm:spPr/>
      <dgm:t>
        <a:bodyPr/>
        <a:lstStyle/>
        <a:p>
          <a:endParaRPr lang="en-US"/>
        </a:p>
      </dgm:t>
    </dgm:pt>
    <dgm:pt modelId="{1CA9EBB2-26E8-4298-9024-032C27410950}" type="pres">
      <dgm:prSet presAssocID="{AA08F1EF-C80B-4B21-8D6B-FDBD3B27E16F}" presName="parTrans" presStyleCnt="0"/>
      <dgm:spPr/>
    </dgm:pt>
    <dgm:pt modelId="{2B92E692-FAA5-4930-8D1B-4BF7EEDE3425}" type="pres">
      <dgm:prSet presAssocID="{1967C557-B7FB-4F67-87C0-56279916BC8F}" presName="node" presStyleLbl="alignAccFollowNode1" presStyleIdx="0" presStyleCnt="3">
        <dgm:presLayoutVars>
          <dgm:bulletEnabled val="1"/>
        </dgm:presLayoutVars>
      </dgm:prSet>
      <dgm:spPr/>
      <dgm:t>
        <a:bodyPr/>
        <a:lstStyle/>
        <a:p>
          <a:endParaRPr lang="en-US"/>
        </a:p>
      </dgm:t>
    </dgm:pt>
    <dgm:pt modelId="{AADC2C97-9701-4E0B-8D49-D08E4E069858}" type="pres">
      <dgm:prSet presAssocID="{DB1853FE-C36D-4346-9BA1-125BFEC0123A}" presName="sibTrans" presStyleCnt="0"/>
      <dgm:spPr/>
    </dgm:pt>
    <dgm:pt modelId="{FE46A8AB-41DF-40C2-A52C-9895E4B0B3EE}" type="pres">
      <dgm:prSet presAssocID="{EA31B4D8-5DF6-4485-A32B-C9868909A2A1}" presName="node" presStyleLbl="alignAccFollowNode1" presStyleIdx="1" presStyleCnt="3">
        <dgm:presLayoutVars>
          <dgm:bulletEnabled val="1"/>
        </dgm:presLayoutVars>
      </dgm:prSet>
      <dgm:spPr/>
      <dgm:t>
        <a:bodyPr/>
        <a:lstStyle/>
        <a:p>
          <a:endParaRPr lang="en-US"/>
        </a:p>
      </dgm:t>
    </dgm:pt>
    <dgm:pt modelId="{553EEEC1-422B-4B81-BCA6-8FDC7853EEE9}" type="pres">
      <dgm:prSet presAssocID="{0682D681-6D27-445E-909F-64379A557B70}" presName="sibTrans" presStyleCnt="0"/>
      <dgm:spPr/>
    </dgm:pt>
    <dgm:pt modelId="{1C6CFC23-2C90-4A29-A0BC-74C659A62645}" type="pres">
      <dgm:prSet presAssocID="{0C1693D2-897C-4C1C-8C75-83AA1056B6ED}" presName="node" presStyleLbl="alignAccFollowNode1" presStyleIdx="2" presStyleCnt="3">
        <dgm:presLayoutVars>
          <dgm:bulletEnabled val="1"/>
        </dgm:presLayoutVars>
      </dgm:prSet>
      <dgm:spPr/>
      <dgm:t>
        <a:bodyPr/>
        <a:lstStyle/>
        <a:p>
          <a:endParaRPr lang="en-US"/>
        </a:p>
      </dgm:t>
    </dgm:pt>
  </dgm:ptLst>
  <dgm:cxnLst>
    <dgm:cxn modelId="{131C703F-3BF4-4050-AF16-B9A53DFAA3F7}" type="presOf" srcId="{0C1693D2-897C-4C1C-8C75-83AA1056B6ED}" destId="{1C6CFC23-2C90-4A29-A0BC-74C659A62645}" srcOrd="0" destOrd="0" presId="urn:microsoft.com/office/officeart/2005/8/layout/lProcess3"/>
    <dgm:cxn modelId="{81DAFB6C-94D0-406A-854F-A3419248261F}" srcId="{DF534A38-F4E9-4509-A3DF-35BF127CD95E}" destId="{1967C557-B7FB-4F67-87C0-56279916BC8F}" srcOrd="0" destOrd="0" parTransId="{AA08F1EF-C80B-4B21-8D6B-FDBD3B27E16F}" sibTransId="{DB1853FE-C36D-4346-9BA1-125BFEC0123A}"/>
    <dgm:cxn modelId="{86BCA855-DA8B-48A0-8A37-6B39BC4CF0EB}" srcId="{DF534A38-F4E9-4509-A3DF-35BF127CD95E}" destId="{EA31B4D8-5DF6-4485-A32B-C9868909A2A1}" srcOrd="1" destOrd="0" parTransId="{4916A959-9758-4D17-90FE-AA6ACAEB6516}" sibTransId="{0682D681-6D27-445E-909F-64379A557B70}"/>
    <dgm:cxn modelId="{7C5299E5-17F0-4834-B830-BDA440BCE999}" srcId="{B59DBC68-2811-461D-94DC-FCBEE3C40222}" destId="{DF534A38-F4E9-4509-A3DF-35BF127CD95E}" srcOrd="0" destOrd="0" parTransId="{9E97BCA8-0364-484E-8F2A-D4BA861630E6}" sibTransId="{4B7B0875-0D78-4329-9F4F-E152FE674AE2}"/>
    <dgm:cxn modelId="{399E5A16-F20A-4807-B218-30E959D45A24}" type="presOf" srcId="{DF534A38-F4E9-4509-A3DF-35BF127CD95E}" destId="{849BD6C1-1828-442A-8B94-6EF3F94D623E}" srcOrd="0" destOrd="0" presId="urn:microsoft.com/office/officeart/2005/8/layout/lProcess3"/>
    <dgm:cxn modelId="{8444C491-CDDF-44C2-9FA6-0985341C3620}" type="presOf" srcId="{1967C557-B7FB-4F67-87C0-56279916BC8F}" destId="{2B92E692-FAA5-4930-8D1B-4BF7EEDE3425}" srcOrd="0" destOrd="0" presId="urn:microsoft.com/office/officeart/2005/8/layout/lProcess3"/>
    <dgm:cxn modelId="{4C15B0A6-7272-4F6F-BD1D-DA82A468EE84}" srcId="{DF534A38-F4E9-4509-A3DF-35BF127CD95E}" destId="{0C1693D2-897C-4C1C-8C75-83AA1056B6ED}" srcOrd="2" destOrd="0" parTransId="{AE855285-1E3A-4A8E-8304-0ABCB0603E0C}" sibTransId="{F6A61880-C5D2-4168-9939-0DDBE767F030}"/>
    <dgm:cxn modelId="{FEAB3D70-2946-4819-9F38-3A3BE681ACB1}" type="presOf" srcId="{EA31B4D8-5DF6-4485-A32B-C9868909A2A1}" destId="{FE46A8AB-41DF-40C2-A52C-9895E4B0B3EE}" srcOrd="0" destOrd="0" presId="urn:microsoft.com/office/officeart/2005/8/layout/lProcess3"/>
    <dgm:cxn modelId="{9DE39EB5-F702-4BEE-8996-C4AE010F6221}" type="presOf" srcId="{B59DBC68-2811-461D-94DC-FCBEE3C40222}" destId="{466EC162-9905-4AE5-8C55-180C51312C52}" srcOrd="0" destOrd="0" presId="urn:microsoft.com/office/officeart/2005/8/layout/lProcess3"/>
    <dgm:cxn modelId="{670EDA1D-090E-49D0-A267-8A6FAE9CE518}" type="presParOf" srcId="{466EC162-9905-4AE5-8C55-180C51312C52}" destId="{6F0B23E3-CC3D-4DF0-8320-B2369828C447}" srcOrd="0" destOrd="0" presId="urn:microsoft.com/office/officeart/2005/8/layout/lProcess3"/>
    <dgm:cxn modelId="{3A9ED2DA-6AC9-4748-AACC-B2102B64D53C}" type="presParOf" srcId="{6F0B23E3-CC3D-4DF0-8320-B2369828C447}" destId="{849BD6C1-1828-442A-8B94-6EF3F94D623E}" srcOrd="0" destOrd="0" presId="urn:microsoft.com/office/officeart/2005/8/layout/lProcess3"/>
    <dgm:cxn modelId="{1D4F6BB8-EF3F-432B-87A5-57828BCEDFD9}" type="presParOf" srcId="{6F0B23E3-CC3D-4DF0-8320-B2369828C447}" destId="{1CA9EBB2-26E8-4298-9024-032C27410950}" srcOrd="1" destOrd="0" presId="urn:microsoft.com/office/officeart/2005/8/layout/lProcess3"/>
    <dgm:cxn modelId="{24ABB522-7C6E-487D-9ED8-CBE051B8E125}" type="presParOf" srcId="{6F0B23E3-CC3D-4DF0-8320-B2369828C447}" destId="{2B92E692-FAA5-4930-8D1B-4BF7EEDE3425}" srcOrd="2" destOrd="0" presId="urn:microsoft.com/office/officeart/2005/8/layout/lProcess3"/>
    <dgm:cxn modelId="{A5F2D348-6F97-4580-960D-00044D2E0C9D}" type="presParOf" srcId="{6F0B23E3-CC3D-4DF0-8320-B2369828C447}" destId="{AADC2C97-9701-4E0B-8D49-D08E4E069858}" srcOrd="3" destOrd="0" presId="urn:microsoft.com/office/officeart/2005/8/layout/lProcess3"/>
    <dgm:cxn modelId="{0D640CDA-2592-496F-8189-DDEFB1832541}" type="presParOf" srcId="{6F0B23E3-CC3D-4DF0-8320-B2369828C447}" destId="{FE46A8AB-41DF-40C2-A52C-9895E4B0B3EE}" srcOrd="4" destOrd="0" presId="urn:microsoft.com/office/officeart/2005/8/layout/lProcess3"/>
    <dgm:cxn modelId="{A7E4E15B-557F-49F3-AE2E-D5B14F11762E}" type="presParOf" srcId="{6F0B23E3-CC3D-4DF0-8320-B2369828C447}" destId="{553EEEC1-422B-4B81-BCA6-8FDC7853EEE9}" srcOrd="5" destOrd="0" presId="urn:microsoft.com/office/officeart/2005/8/layout/lProcess3"/>
    <dgm:cxn modelId="{FD0F0A86-5D42-4E0E-B332-3E7BA5F7E3C1}" type="presParOf" srcId="{6F0B23E3-CC3D-4DF0-8320-B2369828C447}" destId="{1C6CFC23-2C90-4A29-A0BC-74C659A62645}" srcOrd="6" destOrd="0" presId="urn:microsoft.com/office/officeart/2005/8/layout/l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79BD77BA-3B69-459D-9FBC-FCACABF588BC}" type="doc">
      <dgm:prSet loTypeId="urn:microsoft.com/office/officeart/2005/8/layout/hierarchy1" loCatId="hierarchy" qsTypeId="urn:microsoft.com/office/officeart/2005/8/quickstyle/simple4" qsCatId="simple" csTypeId="urn:microsoft.com/office/officeart/2005/8/colors/accent0_3" csCatId="mainScheme"/>
      <dgm:spPr/>
      <dgm:t>
        <a:bodyPr/>
        <a:lstStyle/>
        <a:p>
          <a:endParaRPr lang="en-US"/>
        </a:p>
      </dgm:t>
    </dgm:pt>
    <dgm:pt modelId="{FE0FED26-3F05-48D1-B019-746F1F0E5CC7}">
      <dgm:prSet/>
      <dgm:spPr/>
      <dgm:t>
        <a:bodyPr/>
        <a:lstStyle/>
        <a:p>
          <a:pPr rtl="0"/>
          <a:r>
            <a:rPr lang="en-US" dirty="0" smtClean="0"/>
            <a:t>Success stories and benefits</a:t>
          </a:r>
          <a:endParaRPr lang="en-IN" dirty="0"/>
        </a:p>
      </dgm:t>
    </dgm:pt>
    <dgm:pt modelId="{131CD50D-90D5-49C4-B1C4-47A0A95D0351}" type="parTrans" cxnId="{6C98A92D-402E-48A0-A32C-0934BF872585}">
      <dgm:prSet/>
      <dgm:spPr/>
      <dgm:t>
        <a:bodyPr/>
        <a:lstStyle/>
        <a:p>
          <a:endParaRPr lang="en-US"/>
        </a:p>
      </dgm:t>
    </dgm:pt>
    <dgm:pt modelId="{29346BA1-F9BD-4323-9EC5-F65D552084CD}" type="sibTrans" cxnId="{6C98A92D-402E-48A0-A32C-0934BF872585}">
      <dgm:prSet/>
      <dgm:spPr/>
      <dgm:t>
        <a:bodyPr/>
        <a:lstStyle/>
        <a:p>
          <a:endParaRPr lang="en-US"/>
        </a:p>
      </dgm:t>
    </dgm:pt>
    <dgm:pt modelId="{438AE3AE-7410-4B4D-A0E7-6A56589C1545}">
      <dgm:prSet/>
      <dgm:spPr/>
      <dgm:t>
        <a:bodyPr/>
        <a:lstStyle/>
        <a:p>
          <a:pPr rtl="0"/>
          <a:r>
            <a:rPr lang="en-US" dirty="0" smtClean="0"/>
            <a:t>Early detection: 95% accuracy in disease identification</a:t>
          </a:r>
          <a:endParaRPr lang="en-IN" dirty="0"/>
        </a:p>
      </dgm:t>
    </dgm:pt>
    <dgm:pt modelId="{BA4BCA74-FC1A-4365-9F27-9651ECE766EC}" type="parTrans" cxnId="{B5FA2F9D-90FA-4AF6-92E5-BBBFF861141D}">
      <dgm:prSet/>
      <dgm:spPr/>
      <dgm:t>
        <a:bodyPr/>
        <a:lstStyle/>
        <a:p>
          <a:endParaRPr lang="en-US"/>
        </a:p>
      </dgm:t>
    </dgm:pt>
    <dgm:pt modelId="{15270E4F-79F3-4B09-AEC3-C05B0794E6D0}" type="sibTrans" cxnId="{B5FA2F9D-90FA-4AF6-92E5-BBBFF861141D}">
      <dgm:prSet/>
      <dgm:spPr/>
      <dgm:t>
        <a:bodyPr/>
        <a:lstStyle/>
        <a:p>
          <a:endParaRPr lang="en-US"/>
        </a:p>
      </dgm:t>
    </dgm:pt>
    <dgm:pt modelId="{DC6FD22E-50D7-4A0A-8BC5-1E67539D8400}">
      <dgm:prSet/>
      <dgm:spPr/>
      <dgm:t>
        <a:bodyPr/>
        <a:lstStyle/>
        <a:p>
          <a:pPr rtl="0"/>
          <a:r>
            <a:rPr lang="en-US" dirty="0" smtClean="0"/>
            <a:t>Cost reduction: 40% decrease in pesticide usage</a:t>
          </a:r>
          <a:endParaRPr lang="en-IN" dirty="0"/>
        </a:p>
      </dgm:t>
    </dgm:pt>
    <dgm:pt modelId="{F5104666-C2D3-4FA6-B484-CF6D6875CBBF}" type="parTrans" cxnId="{70CC77E3-F3F1-406A-9FDB-A1B10B3CE3D9}">
      <dgm:prSet/>
      <dgm:spPr/>
      <dgm:t>
        <a:bodyPr/>
        <a:lstStyle/>
        <a:p>
          <a:endParaRPr lang="en-US"/>
        </a:p>
      </dgm:t>
    </dgm:pt>
    <dgm:pt modelId="{9B7C5B57-E128-4977-93AB-63A2FB3D87EB}" type="sibTrans" cxnId="{70CC77E3-F3F1-406A-9FDB-A1B10B3CE3D9}">
      <dgm:prSet/>
      <dgm:spPr/>
      <dgm:t>
        <a:bodyPr/>
        <a:lstStyle/>
        <a:p>
          <a:endParaRPr lang="en-US"/>
        </a:p>
      </dgm:t>
    </dgm:pt>
    <dgm:pt modelId="{F8871E9C-B0CE-4D85-B926-D2F039E3EE0F}">
      <dgm:prSet/>
      <dgm:spPr/>
      <dgm:t>
        <a:bodyPr/>
        <a:lstStyle/>
        <a:p>
          <a:pPr rtl="0"/>
          <a:r>
            <a:rPr lang="en-US" dirty="0" smtClean="0"/>
            <a:t>Yield improvement: 25% increase in crop productivity</a:t>
          </a:r>
          <a:endParaRPr lang="en-IN" dirty="0"/>
        </a:p>
      </dgm:t>
    </dgm:pt>
    <dgm:pt modelId="{0236A467-4EA9-4972-A178-BCC6B888CDA5}" type="parTrans" cxnId="{7A4235EB-A28C-40D7-A6C5-44034B03D913}">
      <dgm:prSet/>
      <dgm:spPr/>
      <dgm:t>
        <a:bodyPr/>
        <a:lstStyle/>
        <a:p>
          <a:endParaRPr lang="en-US"/>
        </a:p>
      </dgm:t>
    </dgm:pt>
    <dgm:pt modelId="{E952D41E-F855-41B2-84F2-D6AC84B17CB0}" type="sibTrans" cxnId="{7A4235EB-A28C-40D7-A6C5-44034B03D913}">
      <dgm:prSet/>
      <dgm:spPr/>
      <dgm:t>
        <a:bodyPr/>
        <a:lstStyle/>
        <a:p>
          <a:endParaRPr lang="en-US"/>
        </a:p>
      </dgm:t>
    </dgm:pt>
    <dgm:pt modelId="{9ACBFB2D-C49B-463E-A05B-686C582739A3}">
      <dgm:prSet/>
      <dgm:spPr/>
      <dgm:t>
        <a:bodyPr/>
        <a:lstStyle/>
        <a:p>
          <a:pPr rtl="0"/>
          <a:r>
            <a:rPr lang="en-US" dirty="0" smtClean="0"/>
            <a:t>Farmer empowerment: mobile app based solutions</a:t>
          </a:r>
          <a:endParaRPr lang="en-IN" dirty="0"/>
        </a:p>
      </dgm:t>
    </dgm:pt>
    <dgm:pt modelId="{99CCEBA0-128E-4074-BB3D-204A2166CD09}" type="parTrans" cxnId="{BEB8A9A5-2D20-433C-97F9-7B5339D0A874}">
      <dgm:prSet/>
      <dgm:spPr/>
      <dgm:t>
        <a:bodyPr/>
        <a:lstStyle/>
        <a:p>
          <a:endParaRPr lang="en-US"/>
        </a:p>
      </dgm:t>
    </dgm:pt>
    <dgm:pt modelId="{AA3E7733-251E-4FE2-9248-6A593CB294E0}" type="sibTrans" cxnId="{BEB8A9A5-2D20-433C-97F9-7B5339D0A874}">
      <dgm:prSet/>
      <dgm:spPr/>
      <dgm:t>
        <a:bodyPr/>
        <a:lstStyle/>
        <a:p>
          <a:endParaRPr lang="en-US"/>
        </a:p>
      </dgm:t>
    </dgm:pt>
    <dgm:pt modelId="{98D1B8A8-341E-4BBF-A6DC-883ED3AE02FD}">
      <dgm:prSet/>
      <dgm:spPr/>
      <dgm:t>
        <a:bodyPr/>
        <a:lstStyle/>
        <a:p>
          <a:pPr rtl="0"/>
          <a:r>
            <a:rPr lang="en-US" dirty="0" smtClean="0"/>
            <a:t>Scalability: drone-based monitoring of large fields</a:t>
          </a:r>
          <a:endParaRPr lang="en-IN" dirty="0"/>
        </a:p>
      </dgm:t>
    </dgm:pt>
    <dgm:pt modelId="{0B0F93AB-55BB-47D7-94F6-F25B3EEE94B6}" type="parTrans" cxnId="{B666A9CC-ABCA-410A-872A-E64D0F04AEE3}">
      <dgm:prSet/>
      <dgm:spPr/>
      <dgm:t>
        <a:bodyPr/>
        <a:lstStyle/>
        <a:p>
          <a:endParaRPr lang="en-US"/>
        </a:p>
      </dgm:t>
    </dgm:pt>
    <dgm:pt modelId="{A3BFA53F-1FED-438D-A1DD-0DA50DBFD263}" type="sibTrans" cxnId="{B666A9CC-ABCA-410A-872A-E64D0F04AEE3}">
      <dgm:prSet/>
      <dgm:spPr/>
      <dgm:t>
        <a:bodyPr/>
        <a:lstStyle/>
        <a:p>
          <a:endParaRPr lang="en-US"/>
        </a:p>
      </dgm:t>
    </dgm:pt>
    <dgm:pt modelId="{E30D97F3-272C-4C88-BB3B-9A920B7DBC51}" type="pres">
      <dgm:prSet presAssocID="{79BD77BA-3B69-459D-9FBC-FCACABF588BC}" presName="hierChild1" presStyleCnt="0">
        <dgm:presLayoutVars>
          <dgm:chPref val="1"/>
          <dgm:dir/>
          <dgm:animOne val="branch"/>
          <dgm:animLvl val="lvl"/>
          <dgm:resizeHandles/>
        </dgm:presLayoutVars>
      </dgm:prSet>
      <dgm:spPr/>
      <dgm:t>
        <a:bodyPr/>
        <a:lstStyle/>
        <a:p>
          <a:endParaRPr lang="en-US"/>
        </a:p>
      </dgm:t>
    </dgm:pt>
    <dgm:pt modelId="{FD348030-14F0-4F62-8D29-7995837F90AF}" type="pres">
      <dgm:prSet presAssocID="{FE0FED26-3F05-48D1-B019-746F1F0E5CC7}" presName="hierRoot1" presStyleCnt="0"/>
      <dgm:spPr/>
    </dgm:pt>
    <dgm:pt modelId="{6CC5D408-FB54-42B7-9DBC-F4405419E965}" type="pres">
      <dgm:prSet presAssocID="{FE0FED26-3F05-48D1-B019-746F1F0E5CC7}" presName="composite" presStyleCnt="0"/>
      <dgm:spPr/>
    </dgm:pt>
    <dgm:pt modelId="{ED6970C5-8B3A-4BE2-8C69-F653AD584D79}" type="pres">
      <dgm:prSet presAssocID="{FE0FED26-3F05-48D1-B019-746F1F0E5CC7}" presName="background" presStyleLbl="node0" presStyleIdx="0" presStyleCnt="1"/>
      <dgm:spPr/>
    </dgm:pt>
    <dgm:pt modelId="{DB580929-C002-438F-BF03-ED60CCABE0BC}" type="pres">
      <dgm:prSet presAssocID="{FE0FED26-3F05-48D1-B019-746F1F0E5CC7}" presName="text" presStyleLbl="fgAcc0" presStyleIdx="0" presStyleCnt="1">
        <dgm:presLayoutVars>
          <dgm:chPref val="3"/>
        </dgm:presLayoutVars>
      </dgm:prSet>
      <dgm:spPr/>
      <dgm:t>
        <a:bodyPr/>
        <a:lstStyle/>
        <a:p>
          <a:endParaRPr lang="en-US"/>
        </a:p>
      </dgm:t>
    </dgm:pt>
    <dgm:pt modelId="{FF364199-7510-4BD3-8543-BCC349B54AD4}" type="pres">
      <dgm:prSet presAssocID="{FE0FED26-3F05-48D1-B019-746F1F0E5CC7}" presName="hierChild2" presStyleCnt="0"/>
      <dgm:spPr/>
    </dgm:pt>
    <dgm:pt modelId="{6A50797A-E316-4BB8-9D68-E86D860AAC7F}" type="pres">
      <dgm:prSet presAssocID="{BA4BCA74-FC1A-4365-9F27-9651ECE766EC}" presName="Name10" presStyleLbl="parChTrans1D2" presStyleIdx="0" presStyleCnt="5"/>
      <dgm:spPr/>
      <dgm:t>
        <a:bodyPr/>
        <a:lstStyle/>
        <a:p>
          <a:endParaRPr lang="en-US"/>
        </a:p>
      </dgm:t>
    </dgm:pt>
    <dgm:pt modelId="{DB0AE89E-CA67-4608-9B1D-55D550C10BDE}" type="pres">
      <dgm:prSet presAssocID="{438AE3AE-7410-4B4D-A0E7-6A56589C1545}" presName="hierRoot2" presStyleCnt="0"/>
      <dgm:spPr/>
    </dgm:pt>
    <dgm:pt modelId="{3D87CA5A-62BF-484C-8C03-6E32DB576178}" type="pres">
      <dgm:prSet presAssocID="{438AE3AE-7410-4B4D-A0E7-6A56589C1545}" presName="composite2" presStyleCnt="0"/>
      <dgm:spPr/>
    </dgm:pt>
    <dgm:pt modelId="{D65EB183-0ACD-473D-9798-4337A79341AF}" type="pres">
      <dgm:prSet presAssocID="{438AE3AE-7410-4B4D-A0E7-6A56589C1545}" presName="background2" presStyleLbl="node2" presStyleIdx="0" presStyleCnt="5"/>
      <dgm:spPr/>
    </dgm:pt>
    <dgm:pt modelId="{79C03226-3470-4317-BFF1-CB709EEAF970}" type="pres">
      <dgm:prSet presAssocID="{438AE3AE-7410-4B4D-A0E7-6A56589C1545}" presName="text2" presStyleLbl="fgAcc2" presStyleIdx="0" presStyleCnt="5">
        <dgm:presLayoutVars>
          <dgm:chPref val="3"/>
        </dgm:presLayoutVars>
      </dgm:prSet>
      <dgm:spPr/>
      <dgm:t>
        <a:bodyPr/>
        <a:lstStyle/>
        <a:p>
          <a:endParaRPr lang="en-US"/>
        </a:p>
      </dgm:t>
    </dgm:pt>
    <dgm:pt modelId="{B32A8C8E-1970-4F4B-93E0-3AC955EA5436}" type="pres">
      <dgm:prSet presAssocID="{438AE3AE-7410-4B4D-A0E7-6A56589C1545}" presName="hierChild3" presStyleCnt="0"/>
      <dgm:spPr/>
    </dgm:pt>
    <dgm:pt modelId="{EDFBD971-3B8E-4122-9375-56E403243C9C}" type="pres">
      <dgm:prSet presAssocID="{F5104666-C2D3-4FA6-B484-CF6D6875CBBF}" presName="Name10" presStyleLbl="parChTrans1D2" presStyleIdx="1" presStyleCnt="5"/>
      <dgm:spPr/>
      <dgm:t>
        <a:bodyPr/>
        <a:lstStyle/>
        <a:p>
          <a:endParaRPr lang="en-US"/>
        </a:p>
      </dgm:t>
    </dgm:pt>
    <dgm:pt modelId="{5CBCFD4C-F3F9-4743-B3E7-6F5A7FAEE331}" type="pres">
      <dgm:prSet presAssocID="{DC6FD22E-50D7-4A0A-8BC5-1E67539D8400}" presName="hierRoot2" presStyleCnt="0"/>
      <dgm:spPr/>
    </dgm:pt>
    <dgm:pt modelId="{84897B31-AFDB-46E4-9ED5-D857815A44F2}" type="pres">
      <dgm:prSet presAssocID="{DC6FD22E-50D7-4A0A-8BC5-1E67539D8400}" presName="composite2" presStyleCnt="0"/>
      <dgm:spPr/>
    </dgm:pt>
    <dgm:pt modelId="{99719736-CC83-4E15-B0C5-D9E4F63BD208}" type="pres">
      <dgm:prSet presAssocID="{DC6FD22E-50D7-4A0A-8BC5-1E67539D8400}" presName="background2" presStyleLbl="node2" presStyleIdx="1" presStyleCnt="5"/>
      <dgm:spPr/>
    </dgm:pt>
    <dgm:pt modelId="{E828395B-A263-4067-B948-DA023D975AE4}" type="pres">
      <dgm:prSet presAssocID="{DC6FD22E-50D7-4A0A-8BC5-1E67539D8400}" presName="text2" presStyleLbl="fgAcc2" presStyleIdx="1" presStyleCnt="5">
        <dgm:presLayoutVars>
          <dgm:chPref val="3"/>
        </dgm:presLayoutVars>
      </dgm:prSet>
      <dgm:spPr/>
      <dgm:t>
        <a:bodyPr/>
        <a:lstStyle/>
        <a:p>
          <a:endParaRPr lang="en-US"/>
        </a:p>
      </dgm:t>
    </dgm:pt>
    <dgm:pt modelId="{957CDBED-F167-4800-91B0-AF4499A361C6}" type="pres">
      <dgm:prSet presAssocID="{DC6FD22E-50D7-4A0A-8BC5-1E67539D8400}" presName="hierChild3" presStyleCnt="0"/>
      <dgm:spPr/>
    </dgm:pt>
    <dgm:pt modelId="{D6189107-3C8A-4D45-8B46-D1ADE7C40A8D}" type="pres">
      <dgm:prSet presAssocID="{0236A467-4EA9-4972-A178-BCC6B888CDA5}" presName="Name10" presStyleLbl="parChTrans1D2" presStyleIdx="2" presStyleCnt="5"/>
      <dgm:spPr/>
      <dgm:t>
        <a:bodyPr/>
        <a:lstStyle/>
        <a:p>
          <a:endParaRPr lang="en-US"/>
        </a:p>
      </dgm:t>
    </dgm:pt>
    <dgm:pt modelId="{FDFB9647-5BF4-4296-8213-C569D47F08F1}" type="pres">
      <dgm:prSet presAssocID="{F8871E9C-B0CE-4D85-B926-D2F039E3EE0F}" presName="hierRoot2" presStyleCnt="0"/>
      <dgm:spPr/>
    </dgm:pt>
    <dgm:pt modelId="{63C1724A-9A4B-4843-A208-C3A6ACBF975C}" type="pres">
      <dgm:prSet presAssocID="{F8871E9C-B0CE-4D85-B926-D2F039E3EE0F}" presName="composite2" presStyleCnt="0"/>
      <dgm:spPr/>
    </dgm:pt>
    <dgm:pt modelId="{DE5FFCAA-4C9F-4981-8A90-7E459E55A51B}" type="pres">
      <dgm:prSet presAssocID="{F8871E9C-B0CE-4D85-B926-D2F039E3EE0F}" presName="background2" presStyleLbl="node2" presStyleIdx="2" presStyleCnt="5"/>
      <dgm:spPr/>
    </dgm:pt>
    <dgm:pt modelId="{165C7171-B3F9-4C4F-864A-C99D914017F1}" type="pres">
      <dgm:prSet presAssocID="{F8871E9C-B0CE-4D85-B926-D2F039E3EE0F}" presName="text2" presStyleLbl="fgAcc2" presStyleIdx="2" presStyleCnt="5">
        <dgm:presLayoutVars>
          <dgm:chPref val="3"/>
        </dgm:presLayoutVars>
      </dgm:prSet>
      <dgm:spPr/>
      <dgm:t>
        <a:bodyPr/>
        <a:lstStyle/>
        <a:p>
          <a:endParaRPr lang="en-US"/>
        </a:p>
      </dgm:t>
    </dgm:pt>
    <dgm:pt modelId="{D138887B-F7B3-41AF-8246-D49B908F164A}" type="pres">
      <dgm:prSet presAssocID="{F8871E9C-B0CE-4D85-B926-D2F039E3EE0F}" presName="hierChild3" presStyleCnt="0"/>
      <dgm:spPr/>
    </dgm:pt>
    <dgm:pt modelId="{5994EC88-12E4-4633-9227-D352A2F26E69}" type="pres">
      <dgm:prSet presAssocID="{99CCEBA0-128E-4074-BB3D-204A2166CD09}" presName="Name10" presStyleLbl="parChTrans1D2" presStyleIdx="3" presStyleCnt="5"/>
      <dgm:spPr/>
      <dgm:t>
        <a:bodyPr/>
        <a:lstStyle/>
        <a:p>
          <a:endParaRPr lang="en-US"/>
        </a:p>
      </dgm:t>
    </dgm:pt>
    <dgm:pt modelId="{A3DF3107-C265-475A-88D8-5DA990910301}" type="pres">
      <dgm:prSet presAssocID="{9ACBFB2D-C49B-463E-A05B-686C582739A3}" presName="hierRoot2" presStyleCnt="0"/>
      <dgm:spPr/>
    </dgm:pt>
    <dgm:pt modelId="{64A7DA4A-A04B-4943-A71D-3B7F34233E68}" type="pres">
      <dgm:prSet presAssocID="{9ACBFB2D-C49B-463E-A05B-686C582739A3}" presName="composite2" presStyleCnt="0"/>
      <dgm:spPr/>
    </dgm:pt>
    <dgm:pt modelId="{864BBE98-3A73-4B14-97EE-249F78C2947A}" type="pres">
      <dgm:prSet presAssocID="{9ACBFB2D-C49B-463E-A05B-686C582739A3}" presName="background2" presStyleLbl="node2" presStyleIdx="3" presStyleCnt="5"/>
      <dgm:spPr/>
    </dgm:pt>
    <dgm:pt modelId="{C998F993-D5E6-45C0-85F2-AC557D8F2D15}" type="pres">
      <dgm:prSet presAssocID="{9ACBFB2D-C49B-463E-A05B-686C582739A3}" presName="text2" presStyleLbl="fgAcc2" presStyleIdx="3" presStyleCnt="5">
        <dgm:presLayoutVars>
          <dgm:chPref val="3"/>
        </dgm:presLayoutVars>
      </dgm:prSet>
      <dgm:spPr/>
      <dgm:t>
        <a:bodyPr/>
        <a:lstStyle/>
        <a:p>
          <a:endParaRPr lang="en-US"/>
        </a:p>
      </dgm:t>
    </dgm:pt>
    <dgm:pt modelId="{135559C1-992A-41BD-8402-B5037B0A0BFC}" type="pres">
      <dgm:prSet presAssocID="{9ACBFB2D-C49B-463E-A05B-686C582739A3}" presName="hierChild3" presStyleCnt="0"/>
      <dgm:spPr/>
    </dgm:pt>
    <dgm:pt modelId="{35641151-ECB8-4C11-9932-166C3C0B40FF}" type="pres">
      <dgm:prSet presAssocID="{0B0F93AB-55BB-47D7-94F6-F25B3EEE94B6}" presName="Name10" presStyleLbl="parChTrans1D2" presStyleIdx="4" presStyleCnt="5"/>
      <dgm:spPr/>
      <dgm:t>
        <a:bodyPr/>
        <a:lstStyle/>
        <a:p>
          <a:endParaRPr lang="en-US"/>
        </a:p>
      </dgm:t>
    </dgm:pt>
    <dgm:pt modelId="{1C3FB879-FAD9-49D2-983E-0B6E69170B1D}" type="pres">
      <dgm:prSet presAssocID="{98D1B8A8-341E-4BBF-A6DC-883ED3AE02FD}" presName="hierRoot2" presStyleCnt="0"/>
      <dgm:spPr/>
    </dgm:pt>
    <dgm:pt modelId="{C9D46F9A-5FDD-4FDE-AFD2-C4E398495071}" type="pres">
      <dgm:prSet presAssocID="{98D1B8A8-341E-4BBF-A6DC-883ED3AE02FD}" presName="composite2" presStyleCnt="0"/>
      <dgm:spPr/>
    </dgm:pt>
    <dgm:pt modelId="{6CD6A949-C893-4089-BDD2-04F79E56FFCD}" type="pres">
      <dgm:prSet presAssocID="{98D1B8A8-341E-4BBF-A6DC-883ED3AE02FD}" presName="background2" presStyleLbl="node2" presStyleIdx="4" presStyleCnt="5"/>
      <dgm:spPr/>
    </dgm:pt>
    <dgm:pt modelId="{B281C9B7-4053-4F46-ADCF-F94948E8B49A}" type="pres">
      <dgm:prSet presAssocID="{98D1B8A8-341E-4BBF-A6DC-883ED3AE02FD}" presName="text2" presStyleLbl="fgAcc2" presStyleIdx="4" presStyleCnt="5">
        <dgm:presLayoutVars>
          <dgm:chPref val="3"/>
        </dgm:presLayoutVars>
      </dgm:prSet>
      <dgm:spPr/>
      <dgm:t>
        <a:bodyPr/>
        <a:lstStyle/>
        <a:p>
          <a:endParaRPr lang="en-US"/>
        </a:p>
      </dgm:t>
    </dgm:pt>
    <dgm:pt modelId="{45313986-8033-427B-9C03-A3785EB133C8}" type="pres">
      <dgm:prSet presAssocID="{98D1B8A8-341E-4BBF-A6DC-883ED3AE02FD}" presName="hierChild3" presStyleCnt="0"/>
      <dgm:spPr/>
    </dgm:pt>
  </dgm:ptLst>
  <dgm:cxnLst>
    <dgm:cxn modelId="{44861625-6102-4275-AA83-37D1CD334841}" type="presOf" srcId="{438AE3AE-7410-4B4D-A0E7-6A56589C1545}" destId="{79C03226-3470-4317-BFF1-CB709EEAF970}" srcOrd="0" destOrd="0" presId="urn:microsoft.com/office/officeart/2005/8/layout/hierarchy1"/>
    <dgm:cxn modelId="{3C2414AB-1735-48B8-9E2A-23A9C198C999}" type="presOf" srcId="{FE0FED26-3F05-48D1-B019-746F1F0E5CC7}" destId="{DB580929-C002-438F-BF03-ED60CCABE0BC}" srcOrd="0" destOrd="0" presId="urn:microsoft.com/office/officeart/2005/8/layout/hierarchy1"/>
    <dgm:cxn modelId="{9EB6C357-B1A5-4C85-98E6-7C65B4F14448}" type="presOf" srcId="{0B0F93AB-55BB-47D7-94F6-F25B3EEE94B6}" destId="{35641151-ECB8-4C11-9932-166C3C0B40FF}" srcOrd="0" destOrd="0" presId="urn:microsoft.com/office/officeart/2005/8/layout/hierarchy1"/>
    <dgm:cxn modelId="{B5FA2F9D-90FA-4AF6-92E5-BBBFF861141D}" srcId="{FE0FED26-3F05-48D1-B019-746F1F0E5CC7}" destId="{438AE3AE-7410-4B4D-A0E7-6A56589C1545}" srcOrd="0" destOrd="0" parTransId="{BA4BCA74-FC1A-4365-9F27-9651ECE766EC}" sibTransId="{15270E4F-79F3-4B09-AEC3-C05B0794E6D0}"/>
    <dgm:cxn modelId="{1F15F994-C30C-447B-A12D-0B943C85A3EF}" type="presOf" srcId="{9ACBFB2D-C49B-463E-A05B-686C582739A3}" destId="{C998F993-D5E6-45C0-85F2-AC557D8F2D15}" srcOrd="0" destOrd="0" presId="urn:microsoft.com/office/officeart/2005/8/layout/hierarchy1"/>
    <dgm:cxn modelId="{0CE438C5-FFA2-4479-8982-A7EE5D4ED00F}" type="presOf" srcId="{DC6FD22E-50D7-4A0A-8BC5-1E67539D8400}" destId="{E828395B-A263-4067-B948-DA023D975AE4}" srcOrd="0" destOrd="0" presId="urn:microsoft.com/office/officeart/2005/8/layout/hierarchy1"/>
    <dgm:cxn modelId="{B666A9CC-ABCA-410A-872A-E64D0F04AEE3}" srcId="{FE0FED26-3F05-48D1-B019-746F1F0E5CC7}" destId="{98D1B8A8-341E-4BBF-A6DC-883ED3AE02FD}" srcOrd="4" destOrd="0" parTransId="{0B0F93AB-55BB-47D7-94F6-F25B3EEE94B6}" sibTransId="{A3BFA53F-1FED-438D-A1DD-0DA50DBFD263}"/>
    <dgm:cxn modelId="{234A3140-DC03-4E26-8AA9-50DF87B2DD07}" type="presOf" srcId="{0236A467-4EA9-4972-A178-BCC6B888CDA5}" destId="{D6189107-3C8A-4D45-8B46-D1ADE7C40A8D}" srcOrd="0" destOrd="0" presId="urn:microsoft.com/office/officeart/2005/8/layout/hierarchy1"/>
    <dgm:cxn modelId="{7BF8FE28-FBFB-4AE3-8CE2-5155729A4D97}" type="presOf" srcId="{98D1B8A8-341E-4BBF-A6DC-883ED3AE02FD}" destId="{B281C9B7-4053-4F46-ADCF-F94948E8B49A}" srcOrd="0" destOrd="0" presId="urn:microsoft.com/office/officeart/2005/8/layout/hierarchy1"/>
    <dgm:cxn modelId="{70CC77E3-F3F1-406A-9FDB-A1B10B3CE3D9}" srcId="{FE0FED26-3F05-48D1-B019-746F1F0E5CC7}" destId="{DC6FD22E-50D7-4A0A-8BC5-1E67539D8400}" srcOrd="1" destOrd="0" parTransId="{F5104666-C2D3-4FA6-B484-CF6D6875CBBF}" sibTransId="{9B7C5B57-E128-4977-93AB-63A2FB3D87EB}"/>
    <dgm:cxn modelId="{F077E8CF-55DB-44DD-82A2-7961089C29D0}" type="presOf" srcId="{F8871E9C-B0CE-4D85-B926-D2F039E3EE0F}" destId="{165C7171-B3F9-4C4F-864A-C99D914017F1}" srcOrd="0" destOrd="0" presId="urn:microsoft.com/office/officeart/2005/8/layout/hierarchy1"/>
    <dgm:cxn modelId="{6DE9B8E3-053E-47C6-8763-BF589C0907B7}" type="presOf" srcId="{79BD77BA-3B69-459D-9FBC-FCACABF588BC}" destId="{E30D97F3-272C-4C88-BB3B-9A920B7DBC51}" srcOrd="0" destOrd="0" presId="urn:microsoft.com/office/officeart/2005/8/layout/hierarchy1"/>
    <dgm:cxn modelId="{E254BC6C-C6BF-45FF-8F24-032328E1D35E}" type="presOf" srcId="{F5104666-C2D3-4FA6-B484-CF6D6875CBBF}" destId="{EDFBD971-3B8E-4122-9375-56E403243C9C}" srcOrd="0" destOrd="0" presId="urn:microsoft.com/office/officeart/2005/8/layout/hierarchy1"/>
    <dgm:cxn modelId="{6C98A92D-402E-48A0-A32C-0934BF872585}" srcId="{79BD77BA-3B69-459D-9FBC-FCACABF588BC}" destId="{FE0FED26-3F05-48D1-B019-746F1F0E5CC7}" srcOrd="0" destOrd="0" parTransId="{131CD50D-90D5-49C4-B1C4-47A0A95D0351}" sibTransId="{29346BA1-F9BD-4323-9EC5-F65D552084CD}"/>
    <dgm:cxn modelId="{BEB8A9A5-2D20-433C-97F9-7B5339D0A874}" srcId="{FE0FED26-3F05-48D1-B019-746F1F0E5CC7}" destId="{9ACBFB2D-C49B-463E-A05B-686C582739A3}" srcOrd="3" destOrd="0" parTransId="{99CCEBA0-128E-4074-BB3D-204A2166CD09}" sibTransId="{AA3E7733-251E-4FE2-9248-6A593CB294E0}"/>
    <dgm:cxn modelId="{2F42D2B0-E6B8-46C2-9AA1-F6EF4646E6DA}" type="presOf" srcId="{BA4BCA74-FC1A-4365-9F27-9651ECE766EC}" destId="{6A50797A-E316-4BB8-9D68-E86D860AAC7F}" srcOrd="0" destOrd="0" presId="urn:microsoft.com/office/officeart/2005/8/layout/hierarchy1"/>
    <dgm:cxn modelId="{7A4235EB-A28C-40D7-A6C5-44034B03D913}" srcId="{FE0FED26-3F05-48D1-B019-746F1F0E5CC7}" destId="{F8871E9C-B0CE-4D85-B926-D2F039E3EE0F}" srcOrd="2" destOrd="0" parTransId="{0236A467-4EA9-4972-A178-BCC6B888CDA5}" sibTransId="{E952D41E-F855-41B2-84F2-D6AC84B17CB0}"/>
    <dgm:cxn modelId="{02FD9A19-7B68-409E-AB5F-6870F57FF420}" type="presOf" srcId="{99CCEBA0-128E-4074-BB3D-204A2166CD09}" destId="{5994EC88-12E4-4633-9227-D352A2F26E69}" srcOrd="0" destOrd="0" presId="urn:microsoft.com/office/officeart/2005/8/layout/hierarchy1"/>
    <dgm:cxn modelId="{A08D8B76-AC8E-43A3-86B1-224DD20CCF60}" type="presParOf" srcId="{E30D97F3-272C-4C88-BB3B-9A920B7DBC51}" destId="{FD348030-14F0-4F62-8D29-7995837F90AF}" srcOrd="0" destOrd="0" presId="urn:microsoft.com/office/officeart/2005/8/layout/hierarchy1"/>
    <dgm:cxn modelId="{FFB15EA4-67A9-4DDE-94E4-9109C3F38CBF}" type="presParOf" srcId="{FD348030-14F0-4F62-8D29-7995837F90AF}" destId="{6CC5D408-FB54-42B7-9DBC-F4405419E965}" srcOrd="0" destOrd="0" presId="urn:microsoft.com/office/officeart/2005/8/layout/hierarchy1"/>
    <dgm:cxn modelId="{12026FF0-568F-4CAD-BFEB-EC6BAD6AF10C}" type="presParOf" srcId="{6CC5D408-FB54-42B7-9DBC-F4405419E965}" destId="{ED6970C5-8B3A-4BE2-8C69-F653AD584D79}" srcOrd="0" destOrd="0" presId="urn:microsoft.com/office/officeart/2005/8/layout/hierarchy1"/>
    <dgm:cxn modelId="{59347A5A-0C6F-4810-8A85-7F246964B47D}" type="presParOf" srcId="{6CC5D408-FB54-42B7-9DBC-F4405419E965}" destId="{DB580929-C002-438F-BF03-ED60CCABE0BC}" srcOrd="1" destOrd="0" presId="urn:microsoft.com/office/officeart/2005/8/layout/hierarchy1"/>
    <dgm:cxn modelId="{7DD69FC8-DCAC-46FA-AC6B-142AB398D2D4}" type="presParOf" srcId="{FD348030-14F0-4F62-8D29-7995837F90AF}" destId="{FF364199-7510-4BD3-8543-BCC349B54AD4}" srcOrd="1" destOrd="0" presId="urn:microsoft.com/office/officeart/2005/8/layout/hierarchy1"/>
    <dgm:cxn modelId="{0030EAC2-9BA3-4A79-AF50-CDC2EA933964}" type="presParOf" srcId="{FF364199-7510-4BD3-8543-BCC349B54AD4}" destId="{6A50797A-E316-4BB8-9D68-E86D860AAC7F}" srcOrd="0" destOrd="0" presId="urn:microsoft.com/office/officeart/2005/8/layout/hierarchy1"/>
    <dgm:cxn modelId="{A2AA4F2B-E4EB-4A48-9C8D-517DFCEA7944}" type="presParOf" srcId="{FF364199-7510-4BD3-8543-BCC349B54AD4}" destId="{DB0AE89E-CA67-4608-9B1D-55D550C10BDE}" srcOrd="1" destOrd="0" presId="urn:microsoft.com/office/officeart/2005/8/layout/hierarchy1"/>
    <dgm:cxn modelId="{25639536-0354-4C9F-92BC-2245A8B90EA8}" type="presParOf" srcId="{DB0AE89E-CA67-4608-9B1D-55D550C10BDE}" destId="{3D87CA5A-62BF-484C-8C03-6E32DB576178}" srcOrd="0" destOrd="0" presId="urn:microsoft.com/office/officeart/2005/8/layout/hierarchy1"/>
    <dgm:cxn modelId="{52014D0B-88B4-4C4F-B042-BD1ECFD28E06}" type="presParOf" srcId="{3D87CA5A-62BF-484C-8C03-6E32DB576178}" destId="{D65EB183-0ACD-473D-9798-4337A79341AF}" srcOrd="0" destOrd="0" presId="urn:microsoft.com/office/officeart/2005/8/layout/hierarchy1"/>
    <dgm:cxn modelId="{7545EFC8-0248-483B-B7B6-919BDD4524D2}" type="presParOf" srcId="{3D87CA5A-62BF-484C-8C03-6E32DB576178}" destId="{79C03226-3470-4317-BFF1-CB709EEAF970}" srcOrd="1" destOrd="0" presId="urn:microsoft.com/office/officeart/2005/8/layout/hierarchy1"/>
    <dgm:cxn modelId="{B2B5C249-978B-4053-90C6-264DA0995512}" type="presParOf" srcId="{DB0AE89E-CA67-4608-9B1D-55D550C10BDE}" destId="{B32A8C8E-1970-4F4B-93E0-3AC955EA5436}" srcOrd="1" destOrd="0" presId="urn:microsoft.com/office/officeart/2005/8/layout/hierarchy1"/>
    <dgm:cxn modelId="{FCC58860-6188-4DE9-AC3C-B7D993EF8BA8}" type="presParOf" srcId="{FF364199-7510-4BD3-8543-BCC349B54AD4}" destId="{EDFBD971-3B8E-4122-9375-56E403243C9C}" srcOrd="2" destOrd="0" presId="urn:microsoft.com/office/officeart/2005/8/layout/hierarchy1"/>
    <dgm:cxn modelId="{2BBB36FE-7C43-442D-9411-E3E32DADC125}" type="presParOf" srcId="{FF364199-7510-4BD3-8543-BCC349B54AD4}" destId="{5CBCFD4C-F3F9-4743-B3E7-6F5A7FAEE331}" srcOrd="3" destOrd="0" presId="urn:microsoft.com/office/officeart/2005/8/layout/hierarchy1"/>
    <dgm:cxn modelId="{AAD2889D-C082-45E7-9BA5-C0C997984187}" type="presParOf" srcId="{5CBCFD4C-F3F9-4743-B3E7-6F5A7FAEE331}" destId="{84897B31-AFDB-46E4-9ED5-D857815A44F2}" srcOrd="0" destOrd="0" presId="urn:microsoft.com/office/officeart/2005/8/layout/hierarchy1"/>
    <dgm:cxn modelId="{17A8E020-0C28-4B4B-98EC-7132D7940BA7}" type="presParOf" srcId="{84897B31-AFDB-46E4-9ED5-D857815A44F2}" destId="{99719736-CC83-4E15-B0C5-D9E4F63BD208}" srcOrd="0" destOrd="0" presId="urn:microsoft.com/office/officeart/2005/8/layout/hierarchy1"/>
    <dgm:cxn modelId="{C8FBE8EB-26A0-4DA2-8E39-989533FA98FF}" type="presParOf" srcId="{84897B31-AFDB-46E4-9ED5-D857815A44F2}" destId="{E828395B-A263-4067-B948-DA023D975AE4}" srcOrd="1" destOrd="0" presId="urn:microsoft.com/office/officeart/2005/8/layout/hierarchy1"/>
    <dgm:cxn modelId="{1E3FF23B-1F73-43B2-97D7-67F8B07EA18D}" type="presParOf" srcId="{5CBCFD4C-F3F9-4743-B3E7-6F5A7FAEE331}" destId="{957CDBED-F167-4800-91B0-AF4499A361C6}" srcOrd="1" destOrd="0" presId="urn:microsoft.com/office/officeart/2005/8/layout/hierarchy1"/>
    <dgm:cxn modelId="{24EB031C-981B-404A-B138-5778C254EF77}" type="presParOf" srcId="{FF364199-7510-4BD3-8543-BCC349B54AD4}" destId="{D6189107-3C8A-4D45-8B46-D1ADE7C40A8D}" srcOrd="4" destOrd="0" presId="urn:microsoft.com/office/officeart/2005/8/layout/hierarchy1"/>
    <dgm:cxn modelId="{C56DD298-3A31-4A9D-A4F6-24FE8A269929}" type="presParOf" srcId="{FF364199-7510-4BD3-8543-BCC349B54AD4}" destId="{FDFB9647-5BF4-4296-8213-C569D47F08F1}" srcOrd="5" destOrd="0" presId="urn:microsoft.com/office/officeart/2005/8/layout/hierarchy1"/>
    <dgm:cxn modelId="{D5EB349C-4AEF-4945-989E-70EDE8D24F6F}" type="presParOf" srcId="{FDFB9647-5BF4-4296-8213-C569D47F08F1}" destId="{63C1724A-9A4B-4843-A208-C3A6ACBF975C}" srcOrd="0" destOrd="0" presId="urn:microsoft.com/office/officeart/2005/8/layout/hierarchy1"/>
    <dgm:cxn modelId="{9DA90F58-F1A0-4A5E-B0B0-3B58283EE9A5}" type="presParOf" srcId="{63C1724A-9A4B-4843-A208-C3A6ACBF975C}" destId="{DE5FFCAA-4C9F-4981-8A90-7E459E55A51B}" srcOrd="0" destOrd="0" presId="urn:microsoft.com/office/officeart/2005/8/layout/hierarchy1"/>
    <dgm:cxn modelId="{1DDCF5D6-C49B-40F7-9AA3-260C912A383F}" type="presParOf" srcId="{63C1724A-9A4B-4843-A208-C3A6ACBF975C}" destId="{165C7171-B3F9-4C4F-864A-C99D914017F1}" srcOrd="1" destOrd="0" presId="urn:microsoft.com/office/officeart/2005/8/layout/hierarchy1"/>
    <dgm:cxn modelId="{82EA1CCA-70AD-4FDE-B432-6346AF2D146F}" type="presParOf" srcId="{FDFB9647-5BF4-4296-8213-C569D47F08F1}" destId="{D138887B-F7B3-41AF-8246-D49B908F164A}" srcOrd="1" destOrd="0" presId="urn:microsoft.com/office/officeart/2005/8/layout/hierarchy1"/>
    <dgm:cxn modelId="{0D9E2C00-8B7C-493C-9EC7-957BA9F5608F}" type="presParOf" srcId="{FF364199-7510-4BD3-8543-BCC349B54AD4}" destId="{5994EC88-12E4-4633-9227-D352A2F26E69}" srcOrd="6" destOrd="0" presId="urn:microsoft.com/office/officeart/2005/8/layout/hierarchy1"/>
    <dgm:cxn modelId="{F838CDEB-DF51-4D2D-A8D3-9BF8579628E5}" type="presParOf" srcId="{FF364199-7510-4BD3-8543-BCC349B54AD4}" destId="{A3DF3107-C265-475A-88D8-5DA990910301}" srcOrd="7" destOrd="0" presId="urn:microsoft.com/office/officeart/2005/8/layout/hierarchy1"/>
    <dgm:cxn modelId="{9463AB17-229D-414D-9F5C-91DC8C056DF4}" type="presParOf" srcId="{A3DF3107-C265-475A-88D8-5DA990910301}" destId="{64A7DA4A-A04B-4943-A71D-3B7F34233E68}" srcOrd="0" destOrd="0" presId="urn:microsoft.com/office/officeart/2005/8/layout/hierarchy1"/>
    <dgm:cxn modelId="{6F69922A-14F0-4201-97B8-5A3DE90D5F74}" type="presParOf" srcId="{64A7DA4A-A04B-4943-A71D-3B7F34233E68}" destId="{864BBE98-3A73-4B14-97EE-249F78C2947A}" srcOrd="0" destOrd="0" presId="urn:microsoft.com/office/officeart/2005/8/layout/hierarchy1"/>
    <dgm:cxn modelId="{284D601E-E622-43B0-BCCD-8780D0D7C256}" type="presParOf" srcId="{64A7DA4A-A04B-4943-A71D-3B7F34233E68}" destId="{C998F993-D5E6-45C0-85F2-AC557D8F2D15}" srcOrd="1" destOrd="0" presId="urn:microsoft.com/office/officeart/2005/8/layout/hierarchy1"/>
    <dgm:cxn modelId="{70DD6255-852D-46FD-BB36-A49FCA94FF26}" type="presParOf" srcId="{A3DF3107-C265-475A-88D8-5DA990910301}" destId="{135559C1-992A-41BD-8402-B5037B0A0BFC}" srcOrd="1" destOrd="0" presId="urn:microsoft.com/office/officeart/2005/8/layout/hierarchy1"/>
    <dgm:cxn modelId="{59F77654-B52A-4FB3-A074-D2F256C31388}" type="presParOf" srcId="{FF364199-7510-4BD3-8543-BCC349B54AD4}" destId="{35641151-ECB8-4C11-9932-166C3C0B40FF}" srcOrd="8" destOrd="0" presId="urn:microsoft.com/office/officeart/2005/8/layout/hierarchy1"/>
    <dgm:cxn modelId="{69CB416B-F5C1-4F71-A089-8BF0065BBD2C}" type="presParOf" srcId="{FF364199-7510-4BD3-8543-BCC349B54AD4}" destId="{1C3FB879-FAD9-49D2-983E-0B6E69170B1D}" srcOrd="9" destOrd="0" presId="urn:microsoft.com/office/officeart/2005/8/layout/hierarchy1"/>
    <dgm:cxn modelId="{98B66D17-D5A9-4480-9E4F-30C2F218DC7F}" type="presParOf" srcId="{1C3FB879-FAD9-49D2-983E-0B6E69170B1D}" destId="{C9D46F9A-5FDD-4FDE-AFD2-C4E398495071}" srcOrd="0" destOrd="0" presId="urn:microsoft.com/office/officeart/2005/8/layout/hierarchy1"/>
    <dgm:cxn modelId="{7C0E50F5-6D6C-4230-B9BA-388C5C9F2F48}" type="presParOf" srcId="{C9D46F9A-5FDD-4FDE-AFD2-C4E398495071}" destId="{6CD6A949-C893-4089-BDD2-04F79E56FFCD}" srcOrd="0" destOrd="0" presId="urn:microsoft.com/office/officeart/2005/8/layout/hierarchy1"/>
    <dgm:cxn modelId="{0325AD26-55F9-4C45-9F45-2B3588ACAA6F}" type="presParOf" srcId="{C9D46F9A-5FDD-4FDE-AFD2-C4E398495071}" destId="{B281C9B7-4053-4F46-ADCF-F94948E8B49A}" srcOrd="1" destOrd="0" presId="urn:microsoft.com/office/officeart/2005/8/layout/hierarchy1"/>
    <dgm:cxn modelId="{276191A7-1FE9-4B95-BCEB-6D22E95FEF92}" type="presParOf" srcId="{1C3FB879-FAD9-49D2-983E-0B6E69170B1D}" destId="{45313986-8033-427B-9C03-A3785EB133C8}"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A8E9C986-3EBB-44FD-B2A8-C65C7005EABC}" type="doc">
      <dgm:prSet loTypeId="urn:microsoft.com/office/officeart/2005/8/layout/process3" loCatId="process" qsTypeId="urn:microsoft.com/office/officeart/2005/8/quickstyle/3d3" qsCatId="3D" csTypeId="urn:microsoft.com/office/officeart/2005/8/colors/accent3_4" csCatId="accent3" phldr="1"/>
      <dgm:spPr/>
      <dgm:t>
        <a:bodyPr/>
        <a:lstStyle/>
        <a:p>
          <a:endParaRPr lang="en-US"/>
        </a:p>
      </dgm:t>
    </dgm:pt>
    <dgm:pt modelId="{32A12FD1-A65D-4842-B0EB-8B6581FA4C02}">
      <dgm:prSet/>
      <dgm:spPr/>
      <dgm:t>
        <a:bodyPr/>
        <a:lstStyle/>
        <a:p>
          <a:pPr rtl="0"/>
          <a:r>
            <a:rPr lang="en-US" dirty="0" smtClean="0">
              <a:latin typeface="Times New Roman" panose="02020603050405020304" pitchFamily="18" charset="0"/>
              <a:cs typeface="Times New Roman" panose="02020603050405020304" pitchFamily="18" charset="0"/>
            </a:rPr>
            <a:t>Matlab Advantages</a:t>
          </a:r>
          <a:endParaRPr lang="en-IN" dirty="0">
            <a:latin typeface="Times New Roman" panose="02020603050405020304" pitchFamily="18" charset="0"/>
            <a:cs typeface="Times New Roman" panose="02020603050405020304" pitchFamily="18" charset="0"/>
          </a:endParaRPr>
        </a:p>
      </dgm:t>
    </dgm:pt>
    <dgm:pt modelId="{483AB02C-1F0B-47EE-BB79-1D8C4AB55CFA}" type="parTrans" cxnId="{935C518C-512C-4F39-9DC9-5BA4985C0CBA}">
      <dgm:prSet/>
      <dgm:spPr/>
      <dgm:t>
        <a:bodyPr/>
        <a:lstStyle/>
        <a:p>
          <a:endParaRPr lang="en-US"/>
        </a:p>
      </dgm:t>
    </dgm:pt>
    <dgm:pt modelId="{15688796-7C18-4B27-A152-9F8FFBCE6AB5}" type="sibTrans" cxnId="{935C518C-512C-4F39-9DC9-5BA4985C0CBA}">
      <dgm:prSet/>
      <dgm:spPr/>
      <dgm:t>
        <a:bodyPr/>
        <a:lstStyle/>
        <a:p>
          <a:endParaRPr lang="en-US"/>
        </a:p>
      </dgm:t>
    </dgm:pt>
    <dgm:pt modelId="{98BA577F-0E80-4AE6-B440-961724DB15F3}">
      <dgm:prSet/>
      <dgm:spPr/>
      <dgm:t>
        <a:bodyPr/>
        <a:lstStyle/>
        <a:p>
          <a:pPr rtl="0"/>
          <a:r>
            <a:rPr lang="en-US" dirty="0" smtClean="0">
              <a:latin typeface="Times New Roman" panose="02020603050405020304" pitchFamily="18" charset="0"/>
              <a:cs typeface="Times New Roman" panose="02020603050405020304" pitchFamily="18" charset="0"/>
            </a:rPr>
            <a:t>Comprehensive image processing toolbox</a:t>
          </a:r>
          <a:endParaRPr lang="en-IN" dirty="0">
            <a:latin typeface="Times New Roman" panose="02020603050405020304" pitchFamily="18" charset="0"/>
            <a:cs typeface="Times New Roman" panose="02020603050405020304" pitchFamily="18" charset="0"/>
          </a:endParaRPr>
        </a:p>
      </dgm:t>
    </dgm:pt>
    <dgm:pt modelId="{2B2E87F2-CB6F-46FA-A411-94FFC1C226AC}" type="parTrans" cxnId="{27FA90DF-2A60-4F8E-A305-1DB6C9437180}">
      <dgm:prSet/>
      <dgm:spPr/>
      <dgm:t>
        <a:bodyPr/>
        <a:lstStyle/>
        <a:p>
          <a:endParaRPr lang="en-US"/>
        </a:p>
      </dgm:t>
    </dgm:pt>
    <dgm:pt modelId="{944FE9C3-5C5A-4990-8993-6F057039B785}" type="sibTrans" cxnId="{27FA90DF-2A60-4F8E-A305-1DB6C9437180}">
      <dgm:prSet/>
      <dgm:spPr/>
      <dgm:t>
        <a:bodyPr/>
        <a:lstStyle/>
        <a:p>
          <a:endParaRPr lang="en-US"/>
        </a:p>
      </dgm:t>
    </dgm:pt>
    <dgm:pt modelId="{6EF96C3A-F1D0-48DF-9F23-99A272274A97}">
      <dgm:prSet/>
      <dgm:spPr/>
      <dgm:t>
        <a:bodyPr/>
        <a:lstStyle/>
        <a:p>
          <a:pPr rtl="0"/>
          <a:r>
            <a:rPr lang="en-US" dirty="0" smtClean="0">
              <a:latin typeface="Times New Roman" panose="02020603050405020304" pitchFamily="18" charset="0"/>
              <a:cs typeface="Times New Roman" panose="02020603050405020304" pitchFamily="18" charset="0"/>
            </a:rPr>
            <a:t>Built-in machine learning algorithms</a:t>
          </a:r>
          <a:endParaRPr lang="en-IN" dirty="0">
            <a:latin typeface="Times New Roman" panose="02020603050405020304" pitchFamily="18" charset="0"/>
            <a:cs typeface="Times New Roman" panose="02020603050405020304" pitchFamily="18" charset="0"/>
          </a:endParaRPr>
        </a:p>
      </dgm:t>
    </dgm:pt>
    <dgm:pt modelId="{392B140F-062F-45E0-BFCD-085CEED52413}" type="parTrans" cxnId="{BDBCC109-B4BF-4B92-954E-E25B2DC37D0E}">
      <dgm:prSet/>
      <dgm:spPr/>
      <dgm:t>
        <a:bodyPr/>
        <a:lstStyle/>
        <a:p>
          <a:endParaRPr lang="en-US"/>
        </a:p>
      </dgm:t>
    </dgm:pt>
    <dgm:pt modelId="{F904AEE0-FB9D-465A-BE70-7ABEEAEF5280}" type="sibTrans" cxnId="{BDBCC109-B4BF-4B92-954E-E25B2DC37D0E}">
      <dgm:prSet/>
      <dgm:spPr/>
      <dgm:t>
        <a:bodyPr/>
        <a:lstStyle/>
        <a:p>
          <a:endParaRPr lang="en-US"/>
        </a:p>
      </dgm:t>
    </dgm:pt>
    <dgm:pt modelId="{F050D1AE-0F39-45C6-9DE5-894E6B952834}">
      <dgm:prSet/>
      <dgm:spPr/>
      <dgm:t>
        <a:bodyPr/>
        <a:lstStyle/>
        <a:p>
          <a:pPr rtl="0"/>
          <a:r>
            <a:rPr lang="en-US" dirty="0" smtClean="0">
              <a:latin typeface="Times New Roman" panose="02020603050405020304" pitchFamily="18" charset="0"/>
              <a:cs typeface="Times New Roman" panose="02020603050405020304" pitchFamily="18" charset="0"/>
            </a:rPr>
            <a:t>Easy prototyping and visualization</a:t>
          </a:r>
          <a:endParaRPr lang="en-IN" dirty="0">
            <a:latin typeface="Times New Roman" panose="02020603050405020304" pitchFamily="18" charset="0"/>
            <a:cs typeface="Times New Roman" panose="02020603050405020304" pitchFamily="18" charset="0"/>
          </a:endParaRPr>
        </a:p>
      </dgm:t>
    </dgm:pt>
    <dgm:pt modelId="{4957BC0D-C978-4582-BF95-B726A975F82A}" type="parTrans" cxnId="{F476F769-C776-469B-917A-20B4A30B256E}">
      <dgm:prSet/>
      <dgm:spPr/>
      <dgm:t>
        <a:bodyPr/>
        <a:lstStyle/>
        <a:p>
          <a:endParaRPr lang="en-US"/>
        </a:p>
      </dgm:t>
    </dgm:pt>
    <dgm:pt modelId="{28A12803-A0C6-44E7-850A-534C2B400CF5}" type="sibTrans" cxnId="{F476F769-C776-469B-917A-20B4A30B256E}">
      <dgm:prSet/>
      <dgm:spPr/>
      <dgm:t>
        <a:bodyPr/>
        <a:lstStyle/>
        <a:p>
          <a:endParaRPr lang="en-US"/>
        </a:p>
      </dgm:t>
    </dgm:pt>
    <dgm:pt modelId="{B1B4A824-5FDA-4FEB-B540-BDA413F9E47E}">
      <dgm:prSet/>
      <dgm:spPr/>
      <dgm:t>
        <a:bodyPr/>
        <a:lstStyle/>
        <a:p>
          <a:pPr rtl="0"/>
          <a:r>
            <a:rPr lang="en-US" dirty="0" smtClean="0">
              <a:latin typeface="Times New Roman" panose="02020603050405020304" pitchFamily="18" charset="0"/>
              <a:cs typeface="Times New Roman" panose="02020603050405020304" pitchFamily="18" charset="0"/>
            </a:rPr>
            <a:t>Integration with hardware systems</a:t>
          </a:r>
          <a:endParaRPr lang="en-IN" dirty="0">
            <a:latin typeface="Times New Roman" panose="02020603050405020304" pitchFamily="18" charset="0"/>
            <a:cs typeface="Times New Roman" panose="02020603050405020304" pitchFamily="18" charset="0"/>
          </a:endParaRPr>
        </a:p>
      </dgm:t>
    </dgm:pt>
    <dgm:pt modelId="{A237E2A1-4BF1-4D3A-8E38-85905054EF71}" type="parTrans" cxnId="{0F5D0127-8F5A-429B-8DC1-1699E090218E}">
      <dgm:prSet/>
      <dgm:spPr/>
      <dgm:t>
        <a:bodyPr/>
        <a:lstStyle/>
        <a:p>
          <a:endParaRPr lang="en-US"/>
        </a:p>
      </dgm:t>
    </dgm:pt>
    <dgm:pt modelId="{175D7F4F-5690-45A2-8240-294CDE391460}" type="sibTrans" cxnId="{0F5D0127-8F5A-429B-8DC1-1699E090218E}">
      <dgm:prSet/>
      <dgm:spPr/>
      <dgm:t>
        <a:bodyPr/>
        <a:lstStyle/>
        <a:p>
          <a:endParaRPr lang="en-US"/>
        </a:p>
      </dgm:t>
    </dgm:pt>
    <dgm:pt modelId="{0413B37E-6DBC-4C77-ABCE-5A74D5AA7055}">
      <dgm:prSet/>
      <dgm:spPr/>
      <dgm:t>
        <a:bodyPr/>
        <a:lstStyle/>
        <a:p>
          <a:pPr rtl="0"/>
          <a:r>
            <a:rPr lang="en-US" dirty="0" smtClean="0">
              <a:latin typeface="Times New Roman" panose="02020603050405020304" pitchFamily="18" charset="0"/>
              <a:cs typeface="Times New Roman" panose="02020603050405020304" pitchFamily="18" charset="0"/>
            </a:rPr>
            <a:t>Simulink for system modeling</a:t>
          </a:r>
          <a:endParaRPr lang="en-IN" dirty="0">
            <a:latin typeface="Times New Roman" panose="02020603050405020304" pitchFamily="18" charset="0"/>
            <a:cs typeface="Times New Roman" panose="02020603050405020304" pitchFamily="18" charset="0"/>
          </a:endParaRPr>
        </a:p>
      </dgm:t>
    </dgm:pt>
    <dgm:pt modelId="{21482B4D-2FA9-4D19-AE90-CE9CAF7EA7F9}" type="parTrans" cxnId="{60609240-C7C0-46B7-BA2F-B6B15A741296}">
      <dgm:prSet/>
      <dgm:spPr/>
      <dgm:t>
        <a:bodyPr/>
        <a:lstStyle/>
        <a:p>
          <a:endParaRPr lang="en-US"/>
        </a:p>
      </dgm:t>
    </dgm:pt>
    <dgm:pt modelId="{B2430691-3A4A-49D5-944B-B8AB5B49A0DE}" type="sibTrans" cxnId="{60609240-C7C0-46B7-BA2F-B6B15A741296}">
      <dgm:prSet/>
      <dgm:spPr/>
      <dgm:t>
        <a:bodyPr/>
        <a:lstStyle/>
        <a:p>
          <a:endParaRPr lang="en-US"/>
        </a:p>
      </dgm:t>
    </dgm:pt>
    <dgm:pt modelId="{E6AAA3CD-D633-46D0-B46C-AEFCCC6D7A1A}" type="pres">
      <dgm:prSet presAssocID="{A8E9C986-3EBB-44FD-B2A8-C65C7005EABC}" presName="linearFlow" presStyleCnt="0">
        <dgm:presLayoutVars>
          <dgm:dir/>
          <dgm:animLvl val="lvl"/>
          <dgm:resizeHandles val="exact"/>
        </dgm:presLayoutVars>
      </dgm:prSet>
      <dgm:spPr/>
      <dgm:t>
        <a:bodyPr/>
        <a:lstStyle/>
        <a:p>
          <a:endParaRPr lang="en-US"/>
        </a:p>
      </dgm:t>
    </dgm:pt>
    <dgm:pt modelId="{F06D603A-9F33-4F81-A121-949CE9053626}" type="pres">
      <dgm:prSet presAssocID="{32A12FD1-A65D-4842-B0EB-8B6581FA4C02}" presName="composite" presStyleCnt="0"/>
      <dgm:spPr/>
    </dgm:pt>
    <dgm:pt modelId="{36F47792-C410-4FFA-9A00-8EF419D5B4C4}" type="pres">
      <dgm:prSet presAssocID="{32A12FD1-A65D-4842-B0EB-8B6581FA4C02}" presName="parTx" presStyleLbl="node1" presStyleIdx="0" presStyleCnt="1">
        <dgm:presLayoutVars>
          <dgm:chMax val="0"/>
          <dgm:chPref val="0"/>
          <dgm:bulletEnabled val="1"/>
        </dgm:presLayoutVars>
      </dgm:prSet>
      <dgm:spPr/>
      <dgm:t>
        <a:bodyPr/>
        <a:lstStyle/>
        <a:p>
          <a:endParaRPr lang="en-US"/>
        </a:p>
      </dgm:t>
    </dgm:pt>
    <dgm:pt modelId="{87578173-5276-4812-8765-BA5CB8646EBF}" type="pres">
      <dgm:prSet presAssocID="{32A12FD1-A65D-4842-B0EB-8B6581FA4C02}" presName="parSh" presStyleLbl="node1" presStyleIdx="0" presStyleCnt="1"/>
      <dgm:spPr/>
      <dgm:t>
        <a:bodyPr/>
        <a:lstStyle/>
        <a:p>
          <a:endParaRPr lang="en-US"/>
        </a:p>
      </dgm:t>
    </dgm:pt>
    <dgm:pt modelId="{540F9258-7961-4E5C-8860-3AB143B31A9D}" type="pres">
      <dgm:prSet presAssocID="{32A12FD1-A65D-4842-B0EB-8B6581FA4C02}" presName="desTx" presStyleLbl="fgAcc1" presStyleIdx="0" presStyleCnt="1">
        <dgm:presLayoutVars>
          <dgm:bulletEnabled val="1"/>
        </dgm:presLayoutVars>
      </dgm:prSet>
      <dgm:spPr/>
      <dgm:t>
        <a:bodyPr/>
        <a:lstStyle/>
        <a:p>
          <a:endParaRPr lang="en-US"/>
        </a:p>
      </dgm:t>
    </dgm:pt>
  </dgm:ptLst>
  <dgm:cxnLst>
    <dgm:cxn modelId="{60609240-C7C0-46B7-BA2F-B6B15A741296}" srcId="{32A12FD1-A65D-4842-B0EB-8B6581FA4C02}" destId="{0413B37E-6DBC-4C77-ABCE-5A74D5AA7055}" srcOrd="4" destOrd="0" parTransId="{21482B4D-2FA9-4D19-AE90-CE9CAF7EA7F9}" sibTransId="{B2430691-3A4A-49D5-944B-B8AB5B49A0DE}"/>
    <dgm:cxn modelId="{1B5F2B8E-9C2D-4B37-B043-87D3D2371AA7}" type="presOf" srcId="{98BA577F-0E80-4AE6-B440-961724DB15F3}" destId="{540F9258-7961-4E5C-8860-3AB143B31A9D}" srcOrd="0" destOrd="0" presId="urn:microsoft.com/office/officeart/2005/8/layout/process3"/>
    <dgm:cxn modelId="{F476F769-C776-469B-917A-20B4A30B256E}" srcId="{32A12FD1-A65D-4842-B0EB-8B6581FA4C02}" destId="{F050D1AE-0F39-45C6-9DE5-894E6B952834}" srcOrd="2" destOrd="0" parTransId="{4957BC0D-C978-4582-BF95-B726A975F82A}" sibTransId="{28A12803-A0C6-44E7-850A-534C2B400CF5}"/>
    <dgm:cxn modelId="{FAEAF149-1092-4EC3-901A-B93B25B2AEAB}" type="presOf" srcId="{A8E9C986-3EBB-44FD-B2A8-C65C7005EABC}" destId="{E6AAA3CD-D633-46D0-B46C-AEFCCC6D7A1A}" srcOrd="0" destOrd="0" presId="urn:microsoft.com/office/officeart/2005/8/layout/process3"/>
    <dgm:cxn modelId="{5911A3D1-B508-422E-908C-F57E6F48DBC6}" type="presOf" srcId="{32A12FD1-A65D-4842-B0EB-8B6581FA4C02}" destId="{36F47792-C410-4FFA-9A00-8EF419D5B4C4}" srcOrd="0" destOrd="0" presId="urn:microsoft.com/office/officeart/2005/8/layout/process3"/>
    <dgm:cxn modelId="{27FA90DF-2A60-4F8E-A305-1DB6C9437180}" srcId="{32A12FD1-A65D-4842-B0EB-8B6581FA4C02}" destId="{98BA577F-0E80-4AE6-B440-961724DB15F3}" srcOrd="0" destOrd="0" parTransId="{2B2E87F2-CB6F-46FA-A411-94FFC1C226AC}" sibTransId="{944FE9C3-5C5A-4990-8993-6F057039B785}"/>
    <dgm:cxn modelId="{C98B6938-1092-47E3-96BE-72E10F5D3257}" type="presOf" srcId="{6EF96C3A-F1D0-48DF-9F23-99A272274A97}" destId="{540F9258-7961-4E5C-8860-3AB143B31A9D}" srcOrd="0" destOrd="1" presId="urn:microsoft.com/office/officeart/2005/8/layout/process3"/>
    <dgm:cxn modelId="{F2EB55A2-B2ED-43E4-B67F-8C96ECA60CAD}" type="presOf" srcId="{F050D1AE-0F39-45C6-9DE5-894E6B952834}" destId="{540F9258-7961-4E5C-8860-3AB143B31A9D}" srcOrd="0" destOrd="2" presId="urn:microsoft.com/office/officeart/2005/8/layout/process3"/>
    <dgm:cxn modelId="{EC686394-55B9-495F-86C6-A4F43F4822A6}" type="presOf" srcId="{B1B4A824-5FDA-4FEB-B540-BDA413F9E47E}" destId="{540F9258-7961-4E5C-8860-3AB143B31A9D}" srcOrd="0" destOrd="3" presId="urn:microsoft.com/office/officeart/2005/8/layout/process3"/>
    <dgm:cxn modelId="{BDBCC109-B4BF-4B92-954E-E25B2DC37D0E}" srcId="{32A12FD1-A65D-4842-B0EB-8B6581FA4C02}" destId="{6EF96C3A-F1D0-48DF-9F23-99A272274A97}" srcOrd="1" destOrd="0" parTransId="{392B140F-062F-45E0-BFCD-085CEED52413}" sibTransId="{F904AEE0-FB9D-465A-BE70-7ABEEAEF5280}"/>
    <dgm:cxn modelId="{935C518C-512C-4F39-9DC9-5BA4985C0CBA}" srcId="{A8E9C986-3EBB-44FD-B2A8-C65C7005EABC}" destId="{32A12FD1-A65D-4842-B0EB-8B6581FA4C02}" srcOrd="0" destOrd="0" parTransId="{483AB02C-1F0B-47EE-BB79-1D8C4AB55CFA}" sibTransId="{15688796-7C18-4B27-A152-9F8FFBCE6AB5}"/>
    <dgm:cxn modelId="{7387D25A-1888-4CA9-929C-4EC74EF0F487}" type="presOf" srcId="{0413B37E-6DBC-4C77-ABCE-5A74D5AA7055}" destId="{540F9258-7961-4E5C-8860-3AB143B31A9D}" srcOrd="0" destOrd="4" presId="urn:microsoft.com/office/officeart/2005/8/layout/process3"/>
    <dgm:cxn modelId="{20E6EF49-94DA-4E03-91C7-C2C9952E2020}" type="presOf" srcId="{32A12FD1-A65D-4842-B0EB-8B6581FA4C02}" destId="{87578173-5276-4812-8765-BA5CB8646EBF}" srcOrd="1" destOrd="0" presId="urn:microsoft.com/office/officeart/2005/8/layout/process3"/>
    <dgm:cxn modelId="{0F5D0127-8F5A-429B-8DC1-1699E090218E}" srcId="{32A12FD1-A65D-4842-B0EB-8B6581FA4C02}" destId="{B1B4A824-5FDA-4FEB-B540-BDA413F9E47E}" srcOrd="3" destOrd="0" parTransId="{A237E2A1-4BF1-4D3A-8E38-85905054EF71}" sibTransId="{175D7F4F-5690-45A2-8240-294CDE391460}"/>
    <dgm:cxn modelId="{8C555762-320D-4FC0-9422-0EBBBBF69A1E}" type="presParOf" srcId="{E6AAA3CD-D633-46D0-B46C-AEFCCC6D7A1A}" destId="{F06D603A-9F33-4F81-A121-949CE9053626}" srcOrd="0" destOrd="0" presId="urn:microsoft.com/office/officeart/2005/8/layout/process3"/>
    <dgm:cxn modelId="{53E4AE68-FF1B-45F1-B202-D1200FDFAA73}" type="presParOf" srcId="{F06D603A-9F33-4F81-A121-949CE9053626}" destId="{36F47792-C410-4FFA-9A00-8EF419D5B4C4}" srcOrd="0" destOrd="0" presId="urn:microsoft.com/office/officeart/2005/8/layout/process3"/>
    <dgm:cxn modelId="{3415A961-0990-4A75-80C3-CB66C9D303FE}" type="presParOf" srcId="{F06D603A-9F33-4F81-A121-949CE9053626}" destId="{87578173-5276-4812-8765-BA5CB8646EBF}" srcOrd="1" destOrd="0" presId="urn:microsoft.com/office/officeart/2005/8/layout/process3"/>
    <dgm:cxn modelId="{CBD89C0A-23AA-4B70-9C20-6FA55534DFE9}" type="presParOf" srcId="{F06D603A-9F33-4F81-A121-949CE9053626}" destId="{540F9258-7961-4E5C-8860-3AB143B31A9D}"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36736972-5E2C-4ED0-97D1-736E594F3724}" type="doc">
      <dgm:prSet loTypeId="urn:microsoft.com/office/officeart/2005/8/layout/vList5" loCatId="list" qsTypeId="urn:microsoft.com/office/officeart/2005/8/quickstyle/simple1" qsCatId="simple" csTypeId="urn:microsoft.com/office/officeart/2005/8/colors/colorful3" csCatId="colorful"/>
      <dgm:spPr/>
      <dgm:t>
        <a:bodyPr/>
        <a:lstStyle/>
        <a:p>
          <a:endParaRPr lang="en-US"/>
        </a:p>
      </dgm:t>
    </dgm:pt>
    <dgm:pt modelId="{73907A77-B6D7-4E25-8BD6-A09530C80A28}">
      <dgm:prSet/>
      <dgm:spPr/>
      <dgm:t>
        <a:bodyPr/>
        <a:lstStyle/>
        <a:p>
          <a:pPr rtl="0"/>
          <a:r>
            <a:rPr lang="en-US" dirty="0" smtClean="0"/>
            <a:t>Matlab interface overview</a:t>
          </a:r>
          <a:endParaRPr lang="en-IN" dirty="0"/>
        </a:p>
      </dgm:t>
    </dgm:pt>
    <dgm:pt modelId="{0F1357B6-44F2-430D-96A6-986CAA1CC023}" type="parTrans" cxnId="{9677AA6D-C509-42B1-A68F-7DB8B587E1E6}">
      <dgm:prSet/>
      <dgm:spPr/>
      <dgm:t>
        <a:bodyPr/>
        <a:lstStyle/>
        <a:p>
          <a:endParaRPr lang="en-US"/>
        </a:p>
      </dgm:t>
    </dgm:pt>
    <dgm:pt modelId="{63F6451F-754B-4293-9A52-37ABE8E864DD}" type="sibTrans" cxnId="{9677AA6D-C509-42B1-A68F-7DB8B587E1E6}">
      <dgm:prSet/>
      <dgm:spPr/>
      <dgm:t>
        <a:bodyPr/>
        <a:lstStyle/>
        <a:p>
          <a:endParaRPr lang="en-US"/>
        </a:p>
      </dgm:t>
    </dgm:pt>
    <dgm:pt modelId="{7988CC76-613A-4AD2-9B1B-63CBD5CA57D7}">
      <dgm:prSet/>
      <dgm:spPr/>
      <dgm:t>
        <a:bodyPr/>
        <a:lstStyle/>
        <a:p>
          <a:pPr rtl="0"/>
          <a:r>
            <a:rPr lang="en-US" dirty="0" smtClean="0"/>
            <a:t>Command Window: Execute commands</a:t>
          </a:r>
          <a:endParaRPr lang="en-IN" dirty="0"/>
        </a:p>
      </dgm:t>
    </dgm:pt>
    <dgm:pt modelId="{B09493A8-9FB1-4B5C-8D46-5BD4B80ADA98}" type="parTrans" cxnId="{BB43FA93-39A6-4C68-A480-72B7A186098B}">
      <dgm:prSet/>
      <dgm:spPr/>
      <dgm:t>
        <a:bodyPr/>
        <a:lstStyle/>
        <a:p>
          <a:endParaRPr lang="en-US"/>
        </a:p>
      </dgm:t>
    </dgm:pt>
    <dgm:pt modelId="{9F236950-E73C-41C2-8ACA-D1DDDFBDA595}" type="sibTrans" cxnId="{BB43FA93-39A6-4C68-A480-72B7A186098B}">
      <dgm:prSet/>
      <dgm:spPr/>
      <dgm:t>
        <a:bodyPr/>
        <a:lstStyle/>
        <a:p>
          <a:endParaRPr lang="en-US"/>
        </a:p>
      </dgm:t>
    </dgm:pt>
    <dgm:pt modelId="{E1F39187-9250-45D7-8235-8055B4CF23C7}">
      <dgm:prSet/>
      <dgm:spPr/>
      <dgm:t>
        <a:bodyPr/>
        <a:lstStyle/>
        <a:p>
          <a:pPr rtl="0"/>
          <a:r>
            <a:rPr lang="en-US" dirty="0" smtClean="0"/>
            <a:t>Workspace: Variable management </a:t>
          </a:r>
          <a:endParaRPr lang="en-IN" dirty="0"/>
        </a:p>
      </dgm:t>
    </dgm:pt>
    <dgm:pt modelId="{199AA670-35E1-4331-91A2-E790543DECFB}" type="parTrans" cxnId="{77284976-0072-4D4A-8C25-ACB8D9F08383}">
      <dgm:prSet/>
      <dgm:spPr/>
      <dgm:t>
        <a:bodyPr/>
        <a:lstStyle/>
        <a:p>
          <a:endParaRPr lang="en-US"/>
        </a:p>
      </dgm:t>
    </dgm:pt>
    <dgm:pt modelId="{C6B05F25-16FC-4273-83D6-751DB2FB5C75}" type="sibTrans" cxnId="{77284976-0072-4D4A-8C25-ACB8D9F08383}">
      <dgm:prSet/>
      <dgm:spPr/>
      <dgm:t>
        <a:bodyPr/>
        <a:lstStyle/>
        <a:p>
          <a:endParaRPr lang="en-US"/>
        </a:p>
      </dgm:t>
    </dgm:pt>
    <dgm:pt modelId="{76C7A9B0-CB4B-4209-B1F5-3573D2BA3EC7}">
      <dgm:prSet/>
      <dgm:spPr/>
      <dgm:t>
        <a:bodyPr/>
        <a:lstStyle/>
        <a:p>
          <a:pPr rtl="0"/>
          <a:r>
            <a:rPr lang="en-US" dirty="0" smtClean="0"/>
            <a:t>Current Folder: File navigation </a:t>
          </a:r>
          <a:endParaRPr lang="en-IN" dirty="0"/>
        </a:p>
      </dgm:t>
    </dgm:pt>
    <dgm:pt modelId="{39D24A97-D698-4249-85EF-30C91D96F44F}" type="parTrans" cxnId="{D248CA74-20B7-4DB1-A9F6-D652BDFACD19}">
      <dgm:prSet/>
      <dgm:spPr/>
      <dgm:t>
        <a:bodyPr/>
        <a:lstStyle/>
        <a:p>
          <a:endParaRPr lang="en-US"/>
        </a:p>
      </dgm:t>
    </dgm:pt>
    <dgm:pt modelId="{5E369FF8-BA9F-499F-A4C9-5C343EE1E3A4}" type="sibTrans" cxnId="{D248CA74-20B7-4DB1-A9F6-D652BDFACD19}">
      <dgm:prSet/>
      <dgm:spPr/>
      <dgm:t>
        <a:bodyPr/>
        <a:lstStyle/>
        <a:p>
          <a:endParaRPr lang="en-US"/>
        </a:p>
      </dgm:t>
    </dgm:pt>
    <dgm:pt modelId="{0B801B8A-E808-4781-A7B1-1777E0D81B94}">
      <dgm:prSet/>
      <dgm:spPr/>
      <dgm:t>
        <a:bodyPr/>
        <a:lstStyle/>
        <a:p>
          <a:pPr rtl="0"/>
          <a:r>
            <a:rPr lang="en-US" dirty="0" smtClean="0"/>
            <a:t>Editor: Script and function development </a:t>
          </a:r>
          <a:endParaRPr lang="en-IN" dirty="0"/>
        </a:p>
      </dgm:t>
    </dgm:pt>
    <dgm:pt modelId="{F80922A9-7C40-40F2-833E-519754C1C816}" type="parTrans" cxnId="{EA7D5AB3-2820-4D1C-8CDB-D302B2A5E556}">
      <dgm:prSet/>
      <dgm:spPr/>
      <dgm:t>
        <a:bodyPr/>
        <a:lstStyle/>
        <a:p>
          <a:endParaRPr lang="en-US"/>
        </a:p>
      </dgm:t>
    </dgm:pt>
    <dgm:pt modelId="{00A1C5E8-370F-4338-9E58-DCA3D8FD5A79}" type="sibTrans" cxnId="{EA7D5AB3-2820-4D1C-8CDB-D302B2A5E556}">
      <dgm:prSet/>
      <dgm:spPr/>
      <dgm:t>
        <a:bodyPr/>
        <a:lstStyle/>
        <a:p>
          <a:endParaRPr lang="en-US"/>
        </a:p>
      </dgm:t>
    </dgm:pt>
    <dgm:pt modelId="{046CE86E-168E-4499-BA24-EDC8FCC26446}">
      <dgm:prSet/>
      <dgm:spPr/>
      <dgm:t>
        <a:bodyPr/>
        <a:lstStyle/>
        <a:p>
          <a:pPr rtl="0"/>
          <a:r>
            <a:rPr lang="en-US" dirty="0" smtClean="0"/>
            <a:t>Figure Windows: Data visualization</a:t>
          </a:r>
          <a:endParaRPr lang="en-IN" dirty="0"/>
        </a:p>
      </dgm:t>
    </dgm:pt>
    <dgm:pt modelId="{4AAE79E6-1129-4F68-ADF8-DF9C745016F8}" type="parTrans" cxnId="{D865DF6D-B611-43EC-BAB2-FA5F8DFCF12F}">
      <dgm:prSet/>
      <dgm:spPr/>
      <dgm:t>
        <a:bodyPr/>
        <a:lstStyle/>
        <a:p>
          <a:endParaRPr lang="en-US"/>
        </a:p>
      </dgm:t>
    </dgm:pt>
    <dgm:pt modelId="{ADAED987-224E-407E-BAD3-37D12120455A}" type="sibTrans" cxnId="{D865DF6D-B611-43EC-BAB2-FA5F8DFCF12F}">
      <dgm:prSet/>
      <dgm:spPr/>
      <dgm:t>
        <a:bodyPr/>
        <a:lstStyle/>
        <a:p>
          <a:endParaRPr lang="en-US"/>
        </a:p>
      </dgm:t>
    </dgm:pt>
    <dgm:pt modelId="{8F41347E-061C-4A6D-99B5-6C0898413F02}" type="pres">
      <dgm:prSet presAssocID="{36736972-5E2C-4ED0-97D1-736E594F3724}" presName="Name0" presStyleCnt="0">
        <dgm:presLayoutVars>
          <dgm:dir/>
          <dgm:animLvl val="lvl"/>
          <dgm:resizeHandles val="exact"/>
        </dgm:presLayoutVars>
      </dgm:prSet>
      <dgm:spPr/>
      <dgm:t>
        <a:bodyPr/>
        <a:lstStyle/>
        <a:p>
          <a:endParaRPr lang="en-US"/>
        </a:p>
      </dgm:t>
    </dgm:pt>
    <dgm:pt modelId="{CFF3B77E-DB11-46A1-86E6-71AD3C9D185F}" type="pres">
      <dgm:prSet presAssocID="{73907A77-B6D7-4E25-8BD6-A09530C80A28}" presName="linNode" presStyleCnt="0"/>
      <dgm:spPr/>
    </dgm:pt>
    <dgm:pt modelId="{3D5772B7-BAB9-4F7D-9DFF-020039847552}" type="pres">
      <dgm:prSet presAssocID="{73907A77-B6D7-4E25-8BD6-A09530C80A28}" presName="parentText" presStyleLbl="node1" presStyleIdx="0" presStyleCnt="6">
        <dgm:presLayoutVars>
          <dgm:chMax val="1"/>
          <dgm:bulletEnabled val="1"/>
        </dgm:presLayoutVars>
      </dgm:prSet>
      <dgm:spPr/>
      <dgm:t>
        <a:bodyPr/>
        <a:lstStyle/>
        <a:p>
          <a:endParaRPr lang="en-US"/>
        </a:p>
      </dgm:t>
    </dgm:pt>
    <dgm:pt modelId="{1089F4E1-75E4-41B0-8EBE-EB37A537B5FD}" type="pres">
      <dgm:prSet presAssocID="{63F6451F-754B-4293-9A52-37ABE8E864DD}" presName="sp" presStyleCnt="0"/>
      <dgm:spPr/>
    </dgm:pt>
    <dgm:pt modelId="{8BE89C79-2F47-44C3-945C-409EBA2EA236}" type="pres">
      <dgm:prSet presAssocID="{7988CC76-613A-4AD2-9B1B-63CBD5CA57D7}" presName="linNode" presStyleCnt="0"/>
      <dgm:spPr/>
    </dgm:pt>
    <dgm:pt modelId="{7F275D96-9A4C-484C-AEAC-18BE9F584067}" type="pres">
      <dgm:prSet presAssocID="{7988CC76-613A-4AD2-9B1B-63CBD5CA57D7}" presName="parentText" presStyleLbl="node1" presStyleIdx="1" presStyleCnt="6">
        <dgm:presLayoutVars>
          <dgm:chMax val="1"/>
          <dgm:bulletEnabled val="1"/>
        </dgm:presLayoutVars>
      </dgm:prSet>
      <dgm:spPr/>
      <dgm:t>
        <a:bodyPr/>
        <a:lstStyle/>
        <a:p>
          <a:endParaRPr lang="en-US"/>
        </a:p>
      </dgm:t>
    </dgm:pt>
    <dgm:pt modelId="{EEBF867B-577B-45B9-A771-A2E2035DEC7A}" type="pres">
      <dgm:prSet presAssocID="{9F236950-E73C-41C2-8ACA-D1DDDFBDA595}" presName="sp" presStyleCnt="0"/>
      <dgm:spPr/>
    </dgm:pt>
    <dgm:pt modelId="{921772AF-A697-4091-9EDE-A7236E73CD39}" type="pres">
      <dgm:prSet presAssocID="{E1F39187-9250-45D7-8235-8055B4CF23C7}" presName="linNode" presStyleCnt="0"/>
      <dgm:spPr/>
    </dgm:pt>
    <dgm:pt modelId="{63021D1F-8FF2-48A6-82BD-153CE33722BB}" type="pres">
      <dgm:prSet presAssocID="{E1F39187-9250-45D7-8235-8055B4CF23C7}" presName="parentText" presStyleLbl="node1" presStyleIdx="2" presStyleCnt="6">
        <dgm:presLayoutVars>
          <dgm:chMax val="1"/>
          <dgm:bulletEnabled val="1"/>
        </dgm:presLayoutVars>
      </dgm:prSet>
      <dgm:spPr/>
      <dgm:t>
        <a:bodyPr/>
        <a:lstStyle/>
        <a:p>
          <a:endParaRPr lang="en-US"/>
        </a:p>
      </dgm:t>
    </dgm:pt>
    <dgm:pt modelId="{441AE3DD-B737-4ED3-8229-BE4862B8DAB4}" type="pres">
      <dgm:prSet presAssocID="{C6B05F25-16FC-4273-83D6-751DB2FB5C75}" presName="sp" presStyleCnt="0"/>
      <dgm:spPr/>
    </dgm:pt>
    <dgm:pt modelId="{C0BF7D30-369F-4904-9050-977C8A532EC2}" type="pres">
      <dgm:prSet presAssocID="{76C7A9B0-CB4B-4209-B1F5-3573D2BA3EC7}" presName="linNode" presStyleCnt="0"/>
      <dgm:spPr/>
    </dgm:pt>
    <dgm:pt modelId="{808DF12F-1FA3-4864-B1AA-6B40A65083A3}" type="pres">
      <dgm:prSet presAssocID="{76C7A9B0-CB4B-4209-B1F5-3573D2BA3EC7}" presName="parentText" presStyleLbl="node1" presStyleIdx="3" presStyleCnt="6">
        <dgm:presLayoutVars>
          <dgm:chMax val="1"/>
          <dgm:bulletEnabled val="1"/>
        </dgm:presLayoutVars>
      </dgm:prSet>
      <dgm:spPr/>
      <dgm:t>
        <a:bodyPr/>
        <a:lstStyle/>
        <a:p>
          <a:endParaRPr lang="en-US"/>
        </a:p>
      </dgm:t>
    </dgm:pt>
    <dgm:pt modelId="{E96F8FF1-CDDA-46C3-A7F4-606A45320B0A}" type="pres">
      <dgm:prSet presAssocID="{5E369FF8-BA9F-499F-A4C9-5C343EE1E3A4}" presName="sp" presStyleCnt="0"/>
      <dgm:spPr/>
    </dgm:pt>
    <dgm:pt modelId="{6A545546-7CD5-4759-9754-F43489D37238}" type="pres">
      <dgm:prSet presAssocID="{0B801B8A-E808-4781-A7B1-1777E0D81B94}" presName="linNode" presStyleCnt="0"/>
      <dgm:spPr/>
    </dgm:pt>
    <dgm:pt modelId="{0FE9F461-69D2-4691-90E3-F974B3C63049}" type="pres">
      <dgm:prSet presAssocID="{0B801B8A-E808-4781-A7B1-1777E0D81B94}" presName="parentText" presStyleLbl="node1" presStyleIdx="4" presStyleCnt="6">
        <dgm:presLayoutVars>
          <dgm:chMax val="1"/>
          <dgm:bulletEnabled val="1"/>
        </dgm:presLayoutVars>
      </dgm:prSet>
      <dgm:spPr/>
      <dgm:t>
        <a:bodyPr/>
        <a:lstStyle/>
        <a:p>
          <a:endParaRPr lang="en-US"/>
        </a:p>
      </dgm:t>
    </dgm:pt>
    <dgm:pt modelId="{9156CB9F-FCAA-4732-AA91-97570D885D19}" type="pres">
      <dgm:prSet presAssocID="{00A1C5E8-370F-4338-9E58-DCA3D8FD5A79}" presName="sp" presStyleCnt="0"/>
      <dgm:spPr/>
    </dgm:pt>
    <dgm:pt modelId="{4C4CAA19-3724-4039-B199-B50D3EC21FD7}" type="pres">
      <dgm:prSet presAssocID="{046CE86E-168E-4499-BA24-EDC8FCC26446}" presName="linNode" presStyleCnt="0"/>
      <dgm:spPr/>
    </dgm:pt>
    <dgm:pt modelId="{DD6D4BF4-60A3-41DC-BA31-A65394A08764}" type="pres">
      <dgm:prSet presAssocID="{046CE86E-168E-4499-BA24-EDC8FCC26446}" presName="parentText" presStyleLbl="node1" presStyleIdx="5" presStyleCnt="6">
        <dgm:presLayoutVars>
          <dgm:chMax val="1"/>
          <dgm:bulletEnabled val="1"/>
        </dgm:presLayoutVars>
      </dgm:prSet>
      <dgm:spPr/>
      <dgm:t>
        <a:bodyPr/>
        <a:lstStyle/>
        <a:p>
          <a:endParaRPr lang="en-US"/>
        </a:p>
      </dgm:t>
    </dgm:pt>
  </dgm:ptLst>
  <dgm:cxnLst>
    <dgm:cxn modelId="{D5680561-DE4C-4839-8A5E-73B153D9B3B9}" type="presOf" srcId="{7988CC76-613A-4AD2-9B1B-63CBD5CA57D7}" destId="{7F275D96-9A4C-484C-AEAC-18BE9F584067}" srcOrd="0" destOrd="0" presId="urn:microsoft.com/office/officeart/2005/8/layout/vList5"/>
    <dgm:cxn modelId="{EA7D5AB3-2820-4D1C-8CDB-D302B2A5E556}" srcId="{36736972-5E2C-4ED0-97D1-736E594F3724}" destId="{0B801B8A-E808-4781-A7B1-1777E0D81B94}" srcOrd="4" destOrd="0" parTransId="{F80922A9-7C40-40F2-833E-519754C1C816}" sibTransId="{00A1C5E8-370F-4338-9E58-DCA3D8FD5A79}"/>
    <dgm:cxn modelId="{E043D037-E887-405E-A66E-4E483E665F6E}" type="presOf" srcId="{36736972-5E2C-4ED0-97D1-736E594F3724}" destId="{8F41347E-061C-4A6D-99B5-6C0898413F02}" srcOrd="0" destOrd="0" presId="urn:microsoft.com/office/officeart/2005/8/layout/vList5"/>
    <dgm:cxn modelId="{BB43FA93-39A6-4C68-A480-72B7A186098B}" srcId="{36736972-5E2C-4ED0-97D1-736E594F3724}" destId="{7988CC76-613A-4AD2-9B1B-63CBD5CA57D7}" srcOrd="1" destOrd="0" parTransId="{B09493A8-9FB1-4B5C-8D46-5BD4B80ADA98}" sibTransId="{9F236950-E73C-41C2-8ACA-D1DDDFBDA595}"/>
    <dgm:cxn modelId="{24715D77-9D12-43D2-96DC-46F8E602616A}" type="presOf" srcId="{0B801B8A-E808-4781-A7B1-1777E0D81B94}" destId="{0FE9F461-69D2-4691-90E3-F974B3C63049}" srcOrd="0" destOrd="0" presId="urn:microsoft.com/office/officeart/2005/8/layout/vList5"/>
    <dgm:cxn modelId="{6EF22F95-7CF1-49C6-920D-C0BF1EBFCDD1}" type="presOf" srcId="{73907A77-B6D7-4E25-8BD6-A09530C80A28}" destId="{3D5772B7-BAB9-4F7D-9DFF-020039847552}" srcOrd="0" destOrd="0" presId="urn:microsoft.com/office/officeart/2005/8/layout/vList5"/>
    <dgm:cxn modelId="{D865DF6D-B611-43EC-BAB2-FA5F8DFCF12F}" srcId="{36736972-5E2C-4ED0-97D1-736E594F3724}" destId="{046CE86E-168E-4499-BA24-EDC8FCC26446}" srcOrd="5" destOrd="0" parTransId="{4AAE79E6-1129-4F68-ADF8-DF9C745016F8}" sibTransId="{ADAED987-224E-407E-BAD3-37D12120455A}"/>
    <dgm:cxn modelId="{B8CBECD2-2179-48B0-84FF-86C2E8EAB752}" type="presOf" srcId="{E1F39187-9250-45D7-8235-8055B4CF23C7}" destId="{63021D1F-8FF2-48A6-82BD-153CE33722BB}" srcOrd="0" destOrd="0" presId="urn:microsoft.com/office/officeart/2005/8/layout/vList5"/>
    <dgm:cxn modelId="{A84BED81-E0D8-4ACA-8639-F83DEA2B7174}" type="presOf" srcId="{76C7A9B0-CB4B-4209-B1F5-3573D2BA3EC7}" destId="{808DF12F-1FA3-4864-B1AA-6B40A65083A3}" srcOrd="0" destOrd="0" presId="urn:microsoft.com/office/officeart/2005/8/layout/vList5"/>
    <dgm:cxn modelId="{9677AA6D-C509-42B1-A68F-7DB8B587E1E6}" srcId="{36736972-5E2C-4ED0-97D1-736E594F3724}" destId="{73907A77-B6D7-4E25-8BD6-A09530C80A28}" srcOrd="0" destOrd="0" parTransId="{0F1357B6-44F2-430D-96A6-986CAA1CC023}" sibTransId="{63F6451F-754B-4293-9A52-37ABE8E864DD}"/>
    <dgm:cxn modelId="{77284976-0072-4D4A-8C25-ACB8D9F08383}" srcId="{36736972-5E2C-4ED0-97D1-736E594F3724}" destId="{E1F39187-9250-45D7-8235-8055B4CF23C7}" srcOrd="2" destOrd="0" parTransId="{199AA670-35E1-4331-91A2-E790543DECFB}" sibTransId="{C6B05F25-16FC-4273-83D6-751DB2FB5C75}"/>
    <dgm:cxn modelId="{D248CA74-20B7-4DB1-A9F6-D652BDFACD19}" srcId="{36736972-5E2C-4ED0-97D1-736E594F3724}" destId="{76C7A9B0-CB4B-4209-B1F5-3573D2BA3EC7}" srcOrd="3" destOrd="0" parTransId="{39D24A97-D698-4249-85EF-30C91D96F44F}" sibTransId="{5E369FF8-BA9F-499F-A4C9-5C343EE1E3A4}"/>
    <dgm:cxn modelId="{926204E0-F487-49B2-A85F-7D6D6087AC23}" type="presOf" srcId="{046CE86E-168E-4499-BA24-EDC8FCC26446}" destId="{DD6D4BF4-60A3-41DC-BA31-A65394A08764}" srcOrd="0" destOrd="0" presId="urn:microsoft.com/office/officeart/2005/8/layout/vList5"/>
    <dgm:cxn modelId="{F7217569-2D60-4B25-96B4-B57FE8E88937}" type="presParOf" srcId="{8F41347E-061C-4A6D-99B5-6C0898413F02}" destId="{CFF3B77E-DB11-46A1-86E6-71AD3C9D185F}" srcOrd="0" destOrd="0" presId="urn:microsoft.com/office/officeart/2005/8/layout/vList5"/>
    <dgm:cxn modelId="{ABF96E35-2A27-45FE-B142-40F084C81CC5}" type="presParOf" srcId="{CFF3B77E-DB11-46A1-86E6-71AD3C9D185F}" destId="{3D5772B7-BAB9-4F7D-9DFF-020039847552}" srcOrd="0" destOrd="0" presId="urn:microsoft.com/office/officeart/2005/8/layout/vList5"/>
    <dgm:cxn modelId="{EF35AEAF-986C-4FA4-B400-B9F28041D70C}" type="presParOf" srcId="{8F41347E-061C-4A6D-99B5-6C0898413F02}" destId="{1089F4E1-75E4-41B0-8EBE-EB37A537B5FD}" srcOrd="1" destOrd="0" presId="urn:microsoft.com/office/officeart/2005/8/layout/vList5"/>
    <dgm:cxn modelId="{6B254F5A-7318-4596-9D6E-7387985965CD}" type="presParOf" srcId="{8F41347E-061C-4A6D-99B5-6C0898413F02}" destId="{8BE89C79-2F47-44C3-945C-409EBA2EA236}" srcOrd="2" destOrd="0" presId="urn:microsoft.com/office/officeart/2005/8/layout/vList5"/>
    <dgm:cxn modelId="{A43B8C38-5629-4D55-8B51-36A74562D58D}" type="presParOf" srcId="{8BE89C79-2F47-44C3-945C-409EBA2EA236}" destId="{7F275D96-9A4C-484C-AEAC-18BE9F584067}" srcOrd="0" destOrd="0" presId="urn:microsoft.com/office/officeart/2005/8/layout/vList5"/>
    <dgm:cxn modelId="{7ED9891D-E59E-4754-833D-7DF4BD581949}" type="presParOf" srcId="{8F41347E-061C-4A6D-99B5-6C0898413F02}" destId="{EEBF867B-577B-45B9-A771-A2E2035DEC7A}" srcOrd="3" destOrd="0" presId="urn:microsoft.com/office/officeart/2005/8/layout/vList5"/>
    <dgm:cxn modelId="{F43F4F23-2641-4758-A901-F704CA268810}" type="presParOf" srcId="{8F41347E-061C-4A6D-99B5-6C0898413F02}" destId="{921772AF-A697-4091-9EDE-A7236E73CD39}" srcOrd="4" destOrd="0" presId="urn:microsoft.com/office/officeart/2005/8/layout/vList5"/>
    <dgm:cxn modelId="{FFF017F8-8F67-4F6F-A46F-29D2C39D76B4}" type="presParOf" srcId="{921772AF-A697-4091-9EDE-A7236E73CD39}" destId="{63021D1F-8FF2-48A6-82BD-153CE33722BB}" srcOrd="0" destOrd="0" presId="urn:microsoft.com/office/officeart/2005/8/layout/vList5"/>
    <dgm:cxn modelId="{C8342D60-02AD-4FA8-A5C8-A57C76B4626A}" type="presParOf" srcId="{8F41347E-061C-4A6D-99B5-6C0898413F02}" destId="{441AE3DD-B737-4ED3-8229-BE4862B8DAB4}" srcOrd="5" destOrd="0" presId="urn:microsoft.com/office/officeart/2005/8/layout/vList5"/>
    <dgm:cxn modelId="{961A26BB-D989-43D8-9944-B2C539EBF23D}" type="presParOf" srcId="{8F41347E-061C-4A6D-99B5-6C0898413F02}" destId="{C0BF7D30-369F-4904-9050-977C8A532EC2}" srcOrd="6" destOrd="0" presId="urn:microsoft.com/office/officeart/2005/8/layout/vList5"/>
    <dgm:cxn modelId="{AE243290-BF8A-43BF-888D-6081E313DB81}" type="presParOf" srcId="{C0BF7D30-369F-4904-9050-977C8A532EC2}" destId="{808DF12F-1FA3-4864-B1AA-6B40A65083A3}" srcOrd="0" destOrd="0" presId="urn:microsoft.com/office/officeart/2005/8/layout/vList5"/>
    <dgm:cxn modelId="{46DF97C9-8271-47DF-AAA7-16793C9EB4B8}" type="presParOf" srcId="{8F41347E-061C-4A6D-99B5-6C0898413F02}" destId="{E96F8FF1-CDDA-46C3-A7F4-606A45320B0A}" srcOrd="7" destOrd="0" presId="urn:microsoft.com/office/officeart/2005/8/layout/vList5"/>
    <dgm:cxn modelId="{23DCB878-6BE4-4271-B502-A03C16BAD48A}" type="presParOf" srcId="{8F41347E-061C-4A6D-99B5-6C0898413F02}" destId="{6A545546-7CD5-4759-9754-F43489D37238}" srcOrd="8" destOrd="0" presId="urn:microsoft.com/office/officeart/2005/8/layout/vList5"/>
    <dgm:cxn modelId="{F8EE78F6-0084-4DD5-842D-D25A9EBF2D4D}" type="presParOf" srcId="{6A545546-7CD5-4759-9754-F43489D37238}" destId="{0FE9F461-69D2-4691-90E3-F974B3C63049}" srcOrd="0" destOrd="0" presId="urn:microsoft.com/office/officeart/2005/8/layout/vList5"/>
    <dgm:cxn modelId="{38ED5563-7B1B-47A5-91E1-22B148C33DC8}" type="presParOf" srcId="{8F41347E-061C-4A6D-99B5-6C0898413F02}" destId="{9156CB9F-FCAA-4732-AA91-97570D885D19}" srcOrd="9" destOrd="0" presId="urn:microsoft.com/office/officeart/2005/8/layout/vList5"/>
    <dgm:cxn modelId="{64BDA538-ABFF-4B85-B7B4-8BBB6B8BA018}" type="presParOf" srcId="{8F41347E-061C-4A6D-99B5-6C0898413F02}" destId="{4C4CAA19-3724-4039-B199-B50D3EC21FD7}" srcOrd="10" destOrd="0" presId="urn:microsoft.com/office/officeart/2005/8/layout/vList5"/>
    <dgm:cxn modelId="{380D5389-0726-47B3-96F5-5F6C7729375A}" type="presParOf" srcId="{4C4CAA19-3724-4039-B199-B50D3EC21FD7}" destId="{DD6D4BF4-60A3-41DC-BA31-A65394A08764}" srcOrd="0" destOrd="0" presId="urn:microsoft.com/office/officeart/2005/8/layout/vList5"/>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D358FEB8-F954-4F5E-8A2B-6D13E4C41FBA}" type="doc">
      <dgm:prSet loTypeId="urn:microsoft.com/office/officeart/2005/8/layout/hProcess4" loCatId="process" qsTypeId="urn:microsoft.com/office/officeart/2005/8/quickstyle/simple3" qsCatId="simple" csTypeId="urn:microsoft.com/office/officeart/2005/8/colors/colorful2" csCatId="colorful" phldr="1"/>
      <dgm:spPr/>
      <dgm:t>
        <a:bodyPr/>
        <a:lstStyle/>
        <a:p>
          <a:endParaRPr lang="en-US"/>
        </a:p>
      </dgm:t>
    </dgm:pt>
    <dgm:pt modelId="{D7E2C838-B040-4389-876E-AE1427B07770}">
      <dgm:prSet custT="1"/>
      <dgm:spPr/>
      <dgm:t>
        <a:bodyPr/>
        <a:lstStyle/>
        <a:p>
          <a:pPr rtl="0"/>
          <a:r>
            <a:rPr lang="en-US" sz="1200" dirty="0" smtClean="0">
              <a:latin typeface="Times New Roman" panose="02020603050405020304" pitchFamily="18" charset="0"/>
              <a:cs typeface="Times New Roman" panose="02020603050405020304" pitchFamily="18" charset="0"/>
            </a:rPr>
            <a:t>Block based modeling</a:t>
          </a:r>
          <a:endParaRPr lang="en-IN" sz="1200" dirty="0">
            <a:latin typeface="Times New Roman" panose="02020603050405020304" pitchFamily="18" charset="0"/>
            <a:cs typeface="Times New Roman" panose="02020603050405020304" pitchFamily="18" charset="0"/>
          </a:endParaRPr>
        </a:p>
      </dgm:t>
    </dgm:pt>
    <dgm:pt modelId="{A7B43014-0475-4A3F-BD67-F9A9066AA10B}" type="parTrans" cxnId="{6D2CEC04-BE1C-40A7-8F90-D0777B1CF2EE}">
      <dgm:prSet/>
      <dgm:spPr/>
      <dgm:t>
        <a:bodyPr/>
        <a:lstStyle/>
        <a:p>
          <a:endParaRPr lang="en-US"/>
        </a:p>
      </dgm:t>
    </dgm:pt>
    <dgm:pt modelId="{5752FA8A-76F8-4645-A994-24C1BBA3EE14}" type="sibTrans" cxnId="{6D2CEC04-BE1C-40A7-8F90-D0777B1CF2EE}">
      <dgm:prSet/>
      <dgm:spPr/>
      <dgm:t>
        <a:bodyPr/>
        <a:lstStyle/>
        <a:p>
          <a:endParaRPr lang="en-US"/>
        </a:p>
      </dgm:t>
    </dgm:pt>
    <dgm:pt modelId="{59917B40-141B-4F66-8970-ADB565AE47E7}">
      <dgm:prSet custT="1"/>
      <dgm:spPr/>
      <dgm:t>
        <a:bodyPr/>
        <a:lstStyle/>
        <a:p>
          <a:pPr algn="l" rtl="0"/>
          <a:r>
            <a:rPr lang="en-US" sz="1200" dirty="0" smtClean="0">
              <a:latin typeface="Times New Roman" panose="02020603050405020304" pitchFamily="18" charset="0"/>
              <a:cs typeface="Times New Roman" panose="02020603050405020304" pitchFamily="18" charset="0"/>
            </a:rPr>
            <a:t>Graphical drag-and-drop interface</a:t>
          </a:r>
          <a:endParaRPr lang="en-IN" sz="1200" dirty="0">
            <a:latin typeface="Times New Roman" panose="02020603050405020304" pitchFamily="18" charset="0"/>
            <a:cs typeface="Times New Roman" panose="02020603050405020304" pitchFamily="18" charset="0"/>
          </a:endParaRPr>
        </a:p>
      </dgm:t>
    </dgm:pt>
    <dgm:pt modelId="{F62B2B99-6EFD-470D-9F2F-6593C489A200}" type="parTrans" cxnId="{24A71BAD-96EC-41A1-BF5A-B117CBDA0C07}">
      <dgm:prSet/>
      <dgm:spPr/>
      <dgm:t>
        <a:bodyPr/>
        <a:lstStyle/>
        <a:p>
          <a:endParaRPr lang="en-US"/>
        </a:p>
      </dgm:t>
    </dgm:pt>
    <dgm:pt modelId="{57B538E7-DF07-4EE8-AAB0-9B60976428EC}" type="sibTrans" cxnId="{24A71BAD-96EC-41A1-BF5A-B117CBDA0C07}">
      <dgm:prSet/>
      <dgm:spPr/>
      <dgm:t>
        <a:bodyPr/>
        <a:lstStyle/>
        <a:p>
          <a:endParaRPr lang="en-US"/>
        </a:p>
      </dgm:t>
    </dgm:pt>
    <dgm:pt modelId="{3290FF6D-F738-47A9-870E-A8B23DAF48CF}">
      <dgm:prSet custT="1"/>
      <dgm:spPr/>
      <dgm:t>
        <a:bodyPr/>
        <a:lstStyle/>
        <a:p>
          <a:pPr algn="l" rtl="0"/>
          <a:r>
            <a:rPr lang="en-US" sz="1200" dirty="0" smtClean="0">
              <a:latin typeface="Times New Roman" panose="02020603050405020304" pitchFamily="18" charset="0"/>
              <a:cs typeface="Times New Roman" panose="02020603050405020304" pitchFamily="18" charset="0"/>
            </a:rPr>
            <a:t>Library of prebuilt blocks for image processing, control and ML</a:t>
          </a:r>
          <a:endParaRPr lang="en-IN" sz="1200" dirty="0">
            <a:latin typeface="Times New Roman" panose="02020603050405020304" pitchFamily="18" charset="0"/>
            <a:cs typeface="Times New Roman" panose="02020603050405020304" pitchFamily="18" charset="0"/>
          </a:endParaRPr>
        </a:p>
      </dgm:t>
    </dgm:pt>
    <dgm:pt modelId="{860E10CE-FAEB-455A-A406-6A3DCE6A6241}" type="parTrans" cxnId="{E23912F4-90E4-4B84-8C0A-5AB70FCD8706}">
      <dgm:prSet/>
      <dgm:spPr/>
      <dgm:t>
        <a:bodyPr/>
        <a:lstStyle/>
        <a:p>
          <a:endParaRPr lang="en-US"/>
        </a:p>
      </dgm:t>
    </dgm:pt>
    <dgm:pt modelId="{05088015-19AE-402A-935C-A82A8ABB8D75}" type="sibTrans" cxnId="{E23912F4-90E4-4B84-8C0A-5AB70FCD8706}">
      <dgm:prSet/>
      <dgm:spPr/>
      <dgm:t>
        <a:bodyPr/>
        <a:lstStyle/>
        <a:p>
          <a:endParaRPr lang="en-US"/>
        </a:p>
      </dgm:t>
    </dgm:pt>
    <dgm:pt modelId="{6C5AF4D7-AEF5-44CC-A891-29A3C1B5601E}">
      <dgm:prSet custT="1"/>
      <dgm:spPr/>
      <dgm:t>
        <a:bodyPr/>
        <a:lstStyle/>
        <a:p>
          <a:pPr algn="l" rtl="0"/>
          <a:r>
            <a:rPr lang="en-US" sz="1200" dirty="0" smtClean="0">
              <a:latin typeface="Times New Roman" panose="02020603050405020304" pitchFamily="18" charset="0"/>
              <a:cs typeface="Times New Roman" panose="02020603050405020304" pitchFamily="18" charset="0"/>
            </a:rPr>
            <a:t>Easy to connect MATLAB functions with visual blocks</a:t>
          </a:r>
          <a:endParaRPr lang="en-IN" sz="1200" dirty="0">
            <a:latin typeface="Times New Roman" panose="02020603050405020304" pitchFamily="18" charset="0"/>
            <a:cs typeface="Times New Roman" panose="02020603050405020304" pitchFamily="18" charset="0"/>
          </a:endParaRPr>
        </a:p>
      </dgm:t>
    </dgm:pt>
    <dgm:pt modelId="{E78C4E37-59E9-4AAA-A482-753A82AF0517}" type="parTrans" cxnId="{44DA3CB0-9423-446D-B813-F758CAE36BA9}">
      <dgm:prSet/>
      <dgm:spPr/>
      <dgm:t>
        <a:bodyPr/>
        <a:lstStyle/>
        <a:p>
          <a:endParaRPr lang="en-US"/>
        </a:p>
      </dgm:t>
    </dgm:pt>
    <dgm:pt modelId="{DC5D391B-AFD1-4EA5-9BCB-C4A5B1E84C79}" type="sibTrans" cxnId="{44DA3CB0-9423-446D-B813-F758CAE36BA9}">
      <dgm:prSet/>
      <dgm:spPr/>
      <dgm:t>
        <a:bodyPr/>
        <a:lstStyle/>
        <a:p>
          <a:endParaRPr lang="en-US"/>
        </a:p>
      </dgm:t>
    </dgm:pt>
    <dgm:pt modelId="{DA85DD18-0816-4340-9726-4C5001C2DA02}">
      <dgm:prSet custT="1"/>
      <dgm:spPr/>
      <dgm:t>
        <a:bodyPr/>
        <a:lstStyle/>
        <a:p>
          <a:pPr rtl="0"/>
          <a:r>
            <a:rPr lang="en-US" sz="1200" dirty="0" smtClean="0">
              <a:latin typeface="Times New Roman" panose="02020603050405020304" pitchFamily="18" charset="0"/>
              <a:cs typeface="Times New Roman" panose="02020603050405020304" pitchFamily="18" charset="0"/>
            </a:rPr>
            <a:t>System simulation</a:t>
          </a:r>
          <a:endParaRPr lang="en-IN" sz="1200" dirty="0">
            <a:latin typeface="Times New Roman" panose="02020603050405020304" pitchFamily="18" charset="0"/>
            <a:cs typeface="Times New Roman" panose="02020603050405020304" pitchFamily="18" charset="0"/>
          </a:endParaRPr>
        </a:p>
      </dgm:t>
    </dgm:pt>
    <dgm:pt modelId="{283A2F35-3DFE-47E8-936E-243B788CE5D4}" type="parTrans" cxnId="{13433387-0AE6-4ADC-8F2F-C00D4DC3C770}">
      <dgm:prSet/>
      <dgm:spPr/>
      <dgm:t>
        <a:bodyPr/>
        <a:lstStyle/>
        <a:p>
          <a:endParaRPr lang="en-US"/>
        </a:p>
      </dgm:t>
    </dgm:pt>
    <dgm:pt modelId="{20FB11DD-09F1-4984-A8AB-9DC1A7F432CB}" type="sibTrans" cxnId="{13433387-0AE6-4ADC-8F2F-C00D4DC3C770}">
      <dgm:prSet/>
      <dgm:spPr/>
      <dgm:t>
        <a:bodyPr/>
        <a:lstStyle/>
        <a:p>
          <a:endParaRPr lang="en-US"/>
        </a:p>
      </dgm:t>
    </dgm:pt>
    <dgm:pt modelId="{DCA9192D-804B-4019-BC56-1132205AF0B2}">
      <dgm:prSet custT="1"/>
      <dgm:spPr/>
      <dgm:t>
        <a:bodyPr/>
        <a:lstStyle/>
        <a:p>
          <a:pPr rtl="0"/>
          <a:r>
            <a:rPr lang="en-US" sz="1200" dirty="0" smtClean="0">
              <a:latin typeface="Times New Roman" panose="02020603050405020304" pitchFamily="18" charset="0"/>
              <a:cs typeface="Times New Roman" panose="02020603050405020304" pitchFamily="18" charset="0"/>
            </a:rPr>
            <a:t>Test and debug algorithms before real-world deployment</a:t>
          </a:r>
          <a:endParaRPr lang="en-IN" sz="1200" dirty="0">
            <a:latin typeface="Times New Roman" panose="02020603050405020304" pitchFamily="18" charset="0"/>
            <a:cs typeface="Times New Roman" panose="02020603050405020304" pitchFamily="18" charset="0"/>
          </a:endParaRPr>
        </a:p>
      </dgm:t>
    </dgm:pt>
    <dgm:pt modelId="{14AC1A7E-BFDD-4B66-BC9B-00BEC9F98053}" type="parTrans" cxnId="{5F650F4C-CFA2-4A65-9F56-AC2DFB98A086}">
      <dgm:prSet/>
      <dgm:spPr/>
      <dgm:t>
        <a:bodyPr/>
        <a:lstStyle/>
        <a:p>
          <a:endParaRPr lang="en-US"/>
        </a:p>
      </dgm:t>
    </dgm:pt>
    <dgm:pt modelId="{8CA992E9-D847-4950-A49C-37EBFB123D40}" type="sibTrans" cxnId="{5F650F4C-CFA2-4A65-9F56-AC2DFB98A086}">
      <dgm:prSet/>
      <dgm:spPr/>
      <dgm:t>
        <a:bodyPr/>
        <a:lstStyle/>
        <a:p>
          <a:endParaRPr lang="en-US"/>
        </a:p>
      </dgm:t>
    </dgm:pt>
    <dgm:pt modelId="{21E8BB1C-36A7-4D22-8BD6-E706FD40EA21}">
      <dgm:prSet custT="1"/>
      <dgm:spPr/>
      <dgm:t>
        <a:bodyPr/>
        <a:lstStyle/>
        <a:p>
          <a:pPr rtl="0"/>
          <a:r>
            <a:rPr lang="en-US" sz="1200" dirty="0" smtClean="0">
              <a:latin typeface="Times New Roman" panose="02020603050405020304" pitchFamily="18" charset="0"/>
              <a:cs typeface="Times New Roman" panose="02020603050405020304" pitchFamily="18" charset="0"/>
            </a:rPr>
            <a:t>Model complex agricultural systems</a:t>
          </a:r>
          <a:endParaRPr lang="en-IN" sz="1200" dirty="0">
            <a:latin typeface="Times New Roman" panose="02020603050405020304" pitchFamily="18" charset="0"/>
            <a:cs typeface="Times New Roman" panose="02020603050405020304" pitchFamily="18" charset="0"/>
          </a:endParaRPr>
        </a:p>
      </dgm:t>
    </dgm:pt>
    <dgm:pt modelId="{E07EE112-D350-4AE0-A7B9-A7B9B4CF90A0}" type="parTrans" cxnId="{5BAF43E9-DB1F-4C98-B68F-96AA5A93C9C9}">
      <dgm:prSet/>
      <dgm:spPr/>
      <dgm:t>
        <a:bodyPr/>
        <a:lstStyle/>
        <a:p>
          <a:endParaRPr lang="en-US"/>
        </a:p>
      </dgm:t>
    </dgm:pt>
    <dgm:pt modelId="{28249EF0-4834-4422-BF53-5AAB3E1A79E6}" type="sibTrans" cxnId="{5BAF43E9-DB1F-4C98-B68F-96AA5A93C9C9}">
      <dgm:prSet/>
      <dgm:spPr/>
      <dgm:t>
        <a:bodyPr/>
        <a:lstStyle/>
        <a:p>
          <a:endParaRPr lang="en-US"/>
        </a:p>
      </dgm:t>
    </dgm:pt>
    <dgm:pt modelId="{007E89EA-46EE-44D5-A102-8DF63CFC2724}">
      <dgm:prSet custT="1"/>
      <dgm:spPr/>
      <dgm:t>
        <a:bodyPr/>
        <a:lstStyle/>
        <a:p>
          <a:pPr rtl="0"/>
          <a:r>
            <a:rPr lang="en-US" sz="1200" dirty="0" smtClean="0">
              <a:latin typeface="Times New Roman" panose="02020603050405020304" pitchFamily="18" charset="0"/>
              <a:cs typeface="Times New Roman" panose="02020603050405020304" pitchFamily="18" charset="0"/>
            </a:rPr>
            <a:t>Simulate environmental changes and processing delays</a:t>
          </a:r>
          <a:endParaRPr lang="en-IN" sz="1200" dirty="0">
            <a:latin typeface="Times New Roman" panose="02020603050405020304" pitchFamily="18" charset="0"/>
            <a:cs typeface="Times New Roman" panose="02020603050405020304" pitchFamily="18" charset="0"/>
          </a:endParaRPr>
        </a:p>
      </dgm:t>
    </dgm:pt>
    <dgm:pt modelId="{ABD7361B-88D7-464B-B911-F650CB49D718}" type="parTrans" cxnId="{5C6260C0-C308-43E7-AC49-A0291F5A603B}">
      <dgm:prSet/>
      <dgm:spPr/>
      <dgm:t>
        <a:bodyPr/>
        <a:lstStyle/>
        <a:p>
          <a:endParaRPr lang="en-US"/>
        </a:p>
      </dgm:t>
    </dgm:pt>
    <dgm:pt modelId="{6C4E7361-416B-43F4-93D5-0016B86FB887}" type="sibTrans" cxnId="{5C6260C0-C308-43E7-AC49-A0291F5A603B}">
      <dgm:prSet/>
      <dgm:spPr/>
      <dgm:t>
        <a:bodyPr/>
        <a:lstStyle/>
        <a:p>
          <a:endParaRPr lang="en-US"/>
        </a:p>
      </dgm:t>
    </dgm:pt>
    <dgm:pt modelId="{D7DEA251-FC28-4B90-87A5-842FEF9C920B}">
      <dgm:prSet custT="1"/>
      <dgm:spPr/>
      <dgm:t>
        <a:bodyPr/>
        <a:lstStyle/>
        <a:p>
          <a:pPr rtl="0"/>
          <a:r>
            <a:rPr lang="en-US" sz="1200" dirty="0" smtClean="0">
              <a:latin typeface="Times New Roman" panose="02020603050405020304" pitchFamily="18" charset="0"/>
              <a:cs typeface="Times New Roman" panose="02020603050405020304" pitchFamily="18" charset="0"/>
            </a:rPr>
            <a:t>Real – time capabilities</a:t>
          </a:r>
          <a:endParaRPr lang="en-IN" sz="1200" dirty="0">
            <a:latin typeface="Times New Roman" panose="02020603050405020304" pitchFamily="18" charset="0"/>
            <a:cs typeface="Times New Roman" panose="02020603050405020304" pitchFamily="18" charset="0"/>
          </a:endParaRPr>
        </a:p>
      </dgm:t>
    </dgm:pt>
    <dgm:pt modelId="{4520E2FD-BF7A-4F92-A2D4-55A0F0263BF5}" type="parTrans" cxnId="{96310624-882E-41B1-B847-8027504E90CC}">
      <dgm:prSet/>
      <dgm:spPr/>
      <dgm:t>
        <a:bodyPr/>
        <a:lstStyle/>
        <a:p>
          <a:endParaRPr lang="en-US"/>
        </a:p>
      </dgm:t>
    </dgm:pt>
    <dgm:pt modelId="{6FA6DF3B-36ED-4C0F-9267-E5DED30DB3F2}" type="sibTrans" cxnId="{96310624-882E-41B1-B847-8027504E90CC}">
      <dgm:prSet/>
      <dgm:spPr/>
      <dgm:t>
        <a:bodyPr/>
        <a:lstStyle/>
        <a:p>
          <a:endParaRPr lang="en-US"/>
        </a:p>
      </dgm:t>
    </dgm:pt>
    <dgm:pt modelId="{C437BCD8-E100-40F5-B5B9-783CED156AA0}">
      <dgm:prSet custT="1"/>
      <dgm:spPr/>
      <dgm:t>
        <a:bodyPr/>
        <a:lstStyle/>
        <a:p>
          <a:pPr rtl="0"/>
          <a:r>
            <a:rPr lang="en-US" sz="1200" dirty="0" smtClean="0">
              <a:latin typeface="Times New Roman" panose="02020603050405020304" pitchFamily="18" charset="0"/>
              <a:cs typeface="Times New Roman" panose="02020603050405020304" pitchFamily="18" charset="0"/>
            </a:rPr>
            <a:t>Hardware-in-the-loop (HIL) testing</a:t>
          </a:r>
          <a:endParaRPr lang="en-IN" sz="1200" dirty="0">
            <a:latin typeface="Times New Roman" panose="02020603050405020304" pitchFamily="18" charset="0"/>
            <a:cs typeface="Times New Roman" panose="02020603050405020304" pitchFamily="18" charset="0"/>
          </a:endParaRPr>
        </a:p>
      </dgm:t>
    </dgm:pt>
    <dgm:pt modelId="{9735F998-372E-45EC-A4D3-1821D5140F86}" type="parTrans" cxnId="{A6E745CD-1D03-4D40-9108-B713B4DF4266}">
      <dgm:prSet/>
      <dgm:spPr/>
      <dgm:t>
        <a:bodyPr/>
        <a:lstStyle/>
        <a:p>
          <a:endParaRPr lang="en-US"/>
        </a:p>
      </dgm:t>
    </dgm:pt>
    <dgm:pt modelId="{3F105D54-1F83-4DE6-86CA-E298CCF1B7CA}" type="sibTrans" cxnId="{A6E745CD-1D03-4D40-9108-B713B4DF4266}">
      <dgm:prSet/>
      <dgm:spPr/>
      <dgm:t>
        <a:bodyPr/>
        <a:lstStyle/>
        <a:p>
          <a:endParaRPr lang="en-US"/>
        </a:p>
      </dgm:t>
    </dgm:pt>
    <dgm:pt modelId="{8FE704AF-7288-46BE-92AE-8FC99E450DEE}">
      <dgm:prSet custT="1"/>
      <dgm:spPr/>
      <dgm:t>
        <a:bodyPr/>
        <a:lstStyle/>
        <a:p>
          <a:pPr rtl="0"/>
          <a:r>
            <a:rPr lang="en-US" sz="1200" dirty="0" smtClean="0">
              <a:latin typeface="Times New Roman" panose="02020603050405020304" pitchFamily="18" charset="0"/>
              <a:cs typeface="Times New Roman" panose="02020603050405020304" pitchFamily="18" charset="0"/>
            </a:rPr>
            <a:t>Integration with cameras, sensors and embedded boards</a:t>
          </a:r>
          <a:endParaRPr lang="en-IN" sz="1200" dirty="0">
            <a:latin typeface="Times New Roman" panose="02020603050405020304" pitchFamily="18" charset="0"/>
            <a:cs typeface="Times New Roman" panose="02020603050405020304" pitchFamily="18" charset="0"/>
          </a:endParaRPr>
        </a:p>
      </dgm:t>
    </dgm:pt>
    <dgm:pt modelId="{C7E834C4-EAE2-491C-8334-DD6C3AA467C7}" type="parTrans" cxnId="{3C663CA1-3660-4E4C-98EE-17F78EE024C6}">
      <dgm:prSet/>
      <dgm:spPr/>
      <dgm:t>
        <a:bodyPr/>
        <a:lstStyle/>
        <a:p>
          <a:endParaRPr lang="en-US"/>
        </a:p>
      </dgm:t>
    </dgm:pt>
    <dgm:pt modelId="{7E462383-8539-414D-AA57-9DA8E4B9943E}" type="sibTrans" cxnId="{3C663CA1-3660-4E4C-98EE-17F78EE024C6}">
      <dgm:prSet/>
      <dgm:spPr/>
      <dgm:t>
        <a:bodyPr/>
        <a:lstStyle/>
        <a:p>
          <a:endParaRPr lang="en-US"/>
        </a:p>
      </dgm:t>
    </dgm:pt>
    <dgm:pt modelId="{C05B2A18-8436-4692-BDB5-29595AE4D771}">
      <dgm:prSet custT="1"/>
      <dgm:spPr/>
      <dgm:t>
        <a:bodyPr/>
        <a:lstStyle/>
        <a:p>
          <a:pPr rtl="0"/>
          <a:r>
            <a:rPr lang="en-US" sz="1200" dirty="0" smtClean="0">
              <a:latin typeface="Times New Roman" panose="02020603050405020304" pitchFamily="18" charset="0"/>
              <a:cs typeface="Times New Roman" panose="02020603050405020304" pitchFamily="18" charset="0"/>
            </a:rPr>
            <a:t>Model verification</a:t>
          </a:r>
          <a:endParaRPr lang="en-IN" sz="1200" dirty="0">
            <a:latin typeface="Times New Roman" panose="02020603050405020304" pitchFamily="18" charset="0"/>
            <a:cs typeface="Times New Roman" panose="02020603050405020304" pitchFamily="18" charset="0"/>
          </a:endParaRPr>
        </a:p>
      </dgm:t>
    </dgm:pt>
    <dgm:pt modelId="{0B8B413F-33C2-46E0-A881-A2740586100E}" type="parTrans" cxnId="{8E28EA20-5D73-4948-982A-092DB2A7AD8F}">
      <dgm:prSet/>
      <dgm:spPr/>
      <dgm:t>
        <a:bodyPr/>
        <a:lstStyle/>
        <a:p>
          <a:endParaRPr lang="en-US"/>
        </a:p>
      </dgm:t>
    </dgm:pt>
    <dgm:pt modelId="{04EB187C-D767-4290-80E6-EAD69FF71AB4}" type="sibTrans" cxnId="{8E28EA20-5D73-4948-982A-092DB2A7AD8F}">
      <dgm:prSet/>
      <dgm:spPr/>
      <dgm:t>
        <a:bodyPr/>
        <a:lstStyle/>
        <a:p>
          <a:endParaRPr lang="en-US"/>
        </a:p>
      </dgm:t>
    </dgm:pt>
    <dgm:pt modelId="{ED15A5B0-88A5-4722-9AF8-3610FD1AA476}">
      <dgm:prSet custT="1"/>
      <dgm:spPr/>
      <dgm:t>
        <a:bodyPr/>
        <a:lstStyle/>
        <a:p>
          <a:pPr rtl="0"/>
          <a:r>
            <a:rPr lang="en-US" sz="1200" dirty="0" smtClean="0">
              <a:latin typeface="Times New Roman" panose="02020603050405020304" pitchFamily="18" charset="0"/>
              <a:cs typeface="Times New Roman" panose="02020603050405020304" pitchFamily="18" charset="0"/>
            </a:rPr>
            <a:t>Validate algorithm performance against real datasets</a:t>
          </a:r>
          <a:endParaRPr lang="en-IN" sz="1200" dirty="0">
            <a:latin typeface="Times New Roman" panose="02020603050405020304" pitchFamily="18" charset="0"/>
            <a:cs typeface="Times New Roman" panose="02020603050405020304" pitchFamily="18" charset="0"/>
          </a:endParaRPr>
        </a:p>
      </dgm:t>
    </dgm:pt>
    <dgm:pt modelId="{001A8373-0AE5-4A89-805D-42973702D289}" type="parTrans" cxnId="{8CF59E3D-2034-4A18-B0E6-CE7AEE0AEBD6}">
      <dgm:prSet/>
      <dgm:spPr/>
      <dgm:t>
        <a:bodyPr/>
        <a:lstStyle/>
        <a:p>
          <a:endParaRPr lang="en-US"/>
        </a:p>
      </dgm:t>
    </dgm:pt>
    <dgm:pt modelId="{600C6124-0D03-47EB-9DBF-3FFDB4282598}" type="sibTrans" cxnId="{8CF59E3D-2034-4A18-B0E6-CE7AEE0AEBD6}">
      <dgm:prSet/>
      <dgm:spPr/>
      <dgm:t>
        <a:bodyPr/>
        <a:lstStyle/>
        <a:p>
          <a:endParaRPr lang="en-US"/>
        </a:p>
      </dgm:t>
    </dgm:pt>
    <dgm:pt modelId="{86AEADCB-5650-4D82-82C0-111C621FB5F1}">
      <dgm:prSet custT="1"/>
      <dgm:spPr/>
      <dgm:t>
        <a:bodyPr/>
        <a:lstStyle/>
        <a:p>
          <a:pPr rtl="0"/>
          <a:r>
            <a:rPr lang="en-US" sz="1200" dirty="0" smtClean="0">
              <a:latin typeface="Times New Roman" panose="02020603050405020304" pitchFamily="18" charset="0"/>
              <a:cs typeface="Times New Roman" panose="02020603050405020304" pitchFamily="18" charset="0"/>
            </a:rPr>
            <a:t>Automated checks for model accuracy and timing</a:t>
          </a:r>
          <a:endParaRPr lang="en-IN" sz="1200" dirty="0">
            <a:latin typeface="Times New Roman" panose="02020603050405020304" pitchFamily="18" charset="0"/>
            <a:cs typeface="Times New Roman" panose="02020603050405020304" pitchFamily="18" charset="0"/>
          </a:endParaRPr>
        </a:p>
      </dgm:t>
    </dgm:pt>
    <dgm:pt modelId="{A006DC6A-CE32-4583-8C30-83E770384FDF}" type="parTrans" cxnId="{3295677B-7333-40DA-BA12-CB675C91C139}">
      <dgm:prSet/>
      <dgm:spPr/>
      <dgm:t>
        <a:bodyPr/>
        <a:lstStyle/>
        <a:p>
          <a:endParaRPr lang="en-US"/>
        </a:p>
      </dgm:t>
    </dgm:pt>
    <dgm:pt modelId="{9E65815F-D937-40DB-B378-993360E733FC}" type="sibTrans" cxnId="{3295677B-7333-40DA-BA12-CB675C91C139}">
      <dgm:prSet/>
      <dgm:spPr/>
      <dgm:t>
        <a:bodyPr/>
        <a:lstStyle/>
        <a:p>
          <a:endParaRPr lang="en-US"/>
        </a:p>
      </dgm:t>
    </dgm:pt>
    <dgm:pt modelId="{13B280FD-9E19-49A6-9770-E46734771B8F}">
      <dgm:prSet custT="1"/>
      <dgm:spPr/>
      <dgm:t>
        <a:bodyPr/>
        <a:lstStyle/>
        <a:p>
          <a:pPr rtl="0"/>
          <a:r>
            <a:rPr lang="en-US" sz="1200" dirty="0" smtClean="0">
              <a:latin typeface="Times New Roman" panose="02020603050405020304" pitchFamily="18" charset="0"/>
              <a:cs typeface="Times New Roman" panose="02020603050405020304" pitchFamily="18" charset="0"/>
            </a:rPr>
            <a:t>Performance profiling for hardware constraints</a:t>
          </a:r>
          <a:endParaRPr lang="en-IN" sz="1200" dirty="0">
            <a:latin typeface="Times New Roman" panose="02020603050405020304" pitchFamily="18" charset="0"/>
            <a:cs typeface="Times New Roman" panose="02020603050405020304" pitchFamily="18" charset="0"/>
          </a:endParaRPr>
        </a:p>
      </dgm:t>
    </dgm:pt>
    <dgm:pt modelId="{6106E9E8-838A-4700-A954-C7042E7FDC0B}" type="parTrans" cxnId="{2DD70B3D-5F46-4E77-90B0-CC760E8A1A80}">
      <dgm:prSet/>
      <dgm:spPr/>
      <dgm:t>
        <a:bodyPr/>
        <a:lstStyle/>
        <a:p>
          <a:endParaRPr lang="en-US"/>
        </a:p>
      </dgm:t>
    </dgm:pt>
    <dgm:pt modelId="{EE7E344A-4555-455C-9C86-573FBE3BDFD1}" type="sibTrans" cxnId="{2DD70B3D-5F46-4E77-90B0-CC760E8A1A80}">
      <dgm:prSet/>
      <dgm:spPr/>
      <dgm:t>
        <a:bodyPr/>
        <a:lstStyle/>
        <a:p>
          <a:endParaRPr lang="en-US"/>
        </a:p>
      </dgm:t>
    </dgm:pt>
    <dgm:pt modelId="{22699732-EEB7-4437-B04C-59A9C4B1845A}" type="pres">
      <dgm:prSet presAssocID="{D358FEB8-F954-4F5E-8A2B-6D13E4C41FBA}" presName="Name0" presStyleCnt="0">
        <dgm:presLayoutVars>
          <dgm:dir/>
          <dgm:animLvl val="lvl"/>
          <dgm:resizeHandles val="exact"/>
        </dgm:presLayoutVars>
      </dgm:prSet>
      <dgm:spPr/>
      <dgm:t>
        <a:bodyPr/>
        <a:lstStyle/>
        <a:p>
          <a:endParaRPr lang="en-US"/>
        </a:p>
      </dgm:t>
    </dgm:pt>
    <dgm:pt modelId="{5590B330-7D5C-4E8F-A62C-47A30598E2B8}" type="pres">
      <dgm:prSet presAssocID="{D358FEB8-F954-4F5E-8A2B-6D13E4C41FBA}" presName="tSp" presStyleCnt="0"/>
      <dgm:spPr/>
    </dgm:pt>
    <dgm:pt modelId="{388973F3-9DB3-4AA8-B7AE-CD7B5BFD3D32}" type="pres">
      <dgm:prSet presAssocID="{D358FEB8-F954-4F5E-8A2B-6D13E4C41FBA}" presName="bSp" presStyleCnt="0"/>
      <dgm:spPr/>
    </dgm:pt>
    <dgm:pt modelId="{28E7B498-F5DE-4BA0-A43F-DB3733655D53}" type="pres">
      <dgm:prSet presAssocID="{D358FEB8-F954-4F5E-8A2B-6D13E4C41FBA}" presName="process" presStyleCnt="0"/>
      <dgm:spPr/>
    </dgm:pt>
    <dgm:pt modelId="{5682383A-1AB3-4257-8F8A-E7F8CE02F16D}" type="pres">
      <dgm:prSet presAssocID="{D7E2C838-B040-4389-876E-AE1427B07770}" presName="composite1" presStyleCnt="0"/>
      <dgm:spPr/>
    </dgm:pt>
    <dgm:pt modelId="{D632D2F7-5A20-4E7C-BDFC-C2FC4D42BB72}" type="pres">
      <dgm:prSet presAssocID="{D7E2C838-B040-4389-876E-AE1427B07770}" presName="dummyNode1" presStyleLbl="node1" presStyleIdx="0" presStyleCnt="4"/>
      <dgm:spPr/>
    </dgm:pt>
    <dgm:pt modelId="{5EB7825A-AB9D-4132-939C-C521ACA8A0E5}" type="pres">
      <dgm:prSet presAssocID="{D7E2C838-B040-4389-876E-AE1427B07770}" presName="childNode1" presStyleLbl="bgAcc1" presStyleIdx="0" presStyleCnt="4" custScaleY="131986">
        <dgm:presLayoutVars>
          <dgm:bulletEnabled val="1"/>
        </dgm:presLayoutVars>
      </dgm:prSet>
      <dgm:spPr/>
      <dgm:t>
        <a:bodyPr/>
        <a:lstStyle/>
        <a:p>
          <a:endParaRPr lang="en-US"/>
        </a:p>
      </dgm:t>
    </dgm:pt>
    <dgm:pt modelId="{D025BFEF-8FDD-40ED-9939-7709B75AB26E}" type="pres">
      <dgm:prSet presAssocID="{D7E2C838-B040-4389-876E-AE1427B07770}" presName="childNode1tx" presStyleLbl="bgAcc1" presStyleIdx="0" presStyleCnt="4">
        <dgm:presLayoutVars>
          <dgm:bulletEnabled val="1"/>
        </dgm:presLayoutVars>
      </dgm:prSet>
      <dgm:spPr/>
      <dgm:t>
        <a:bodyPr/>
        <a:lstStyle/>
        <a:p>
          <a:endParaRPr lang="en-US"/>
        </a:p>
      </dgm:t>
    </dgm:pt>
    <dgm:pt modelId="{660590EF-6AFA-4B68-B47B-B7B064D6A4D7}" type="pres">
      <dgm:prSet presAssocID="{D7E2C838-B040-4389-876E-AE1427B07770}" presName="parentNode1" presStyleLbl="node1" presStyleIdx="0" presStyleCnt="4">
        <dgm:presLayoutVars>
          <dgm:chMax val="1"/>
          <dgm:bulletEnabled val="1"/>
        </dgm:presLayoutVars>
      </dgm:prSet>
      <dgm:spPr/>
      <dgm:t>
        <a:bodyPr/>
        <a:lstStyle/>
        <a:p>
          <a:endParaRPr lang="en-US"/>
        </a:p>
      </dgm:t>
    </dgm:pt>
    <dgm:pt modelId="{D166FBFF-3723-489C-ACB2-D05710DC0500}" type="pres">
      <dgm:prSet presAssocID="{D7E2C838-B040-4389-876E-AE1427B07770}" presName="connSite1" presStyleCnt="0"/>
      <dgm:spPr/>
    </dgm:pt>
    <dgm:pt modelId="{C7EAA680-671A-417C-A8C6-8FC7236BB898}" type="pres">
      <dgm:prSet presAssocID="{5752FA8A-76F8-4645-A994-24C1BBA3EE14}" presName="Name9" presStyleLbl="sibTrans2D1" presStyleIdx="0" presStyleCnt="3"/>
      <dgm:spPr/>
      <dgm:t>
        <a:bodyPr/>
        <a:lstStyle/>
        <a:p>
          <a:endParaRPr lang="en-US"/>
        </a:p>
      </dgm:t>
    </dgm:pt>
    <dgm:pt modelId="{60FF3542-B7CA-4FF1-9D22-584A8A8E2714}" type="pres">
      <dgm:prSet presAssocID="{DA85DD18-0816-4340-9726-4C5001C2DA02}" presName="composite2" presStyleCnt="0"/>
      <dgm:spPr/>
    </dgm:pt>
    <dgm:pt modelId="{2930F332-ACD7-4D46-ABD1-9A782DBC7CF6}" type="pres">
      <dgm:prSet presAssocID="{DA85DD18-0816-4340-9726-4C5001C2DA02}" presName="dummyNode2" presStyleLbl="node1" presStyleIdx="0" presStyleCnt="4"/>
      <dgm:spPr/>
    </dgm:pt>
    <dgm:pt modelId="{3F023CF4-8495-443B-BB9A-1C4B4A3D7C78}" type="pres">
      <dgm:prSet presAssocID="{DA85DD18-0816-4340-9726-4C5001C2DA02}" presName="childNode2" presStyleLbl="bgAcc1" presStyleIdx="1" presStyleCnt="4" custScaleY="130090">
        <dgm:presLayoutVars>
          <dgm:bulletEnabled val="1"/>
        </dgm:presLayoutVars>
      </dgm:prSet>
      <dgm:spPr/>
      <dgm:t>
        <a:bodyPr/>
        <a:lstStyle/>
        <a:p>
          <a:endParaRPr lang="en-US"/>
        </a:p>
      </dgm:t>
    </dgm:pt>
    <dgm:pt modelId="{6D11CA09-22C7-4069-91F3-A9AA20B3813C}" type="pres">
      <dgm:prSet presAssocID="{DA85DD18-0816-4340-9726-4C5001C2DA02}" presName="childNode2tx" presStyleLbl="bgAcc1" presStyleIdx="1" presStyleCnt="4">
        <dgm:presLayoutVars>
          <dgm:bulletEnabled val="1"/>
        </dgm:presLayoutVars>
      </dgm:prSet>
      <dgm:spPr/>
      <dgm:t>
        <a:bodyPr/>
        <a:lstStyle/>
        <a:p>
          <a:endParaRPr lang="en-US"/>
        </a:p>
      </dgm:t>
    </dgm:pt>
    <dgm:pt modelId="{1D03BE2F-E27F-422F-A6E9-213AD5BCB133}" type="pres">
      <dgm:prSet presAssocID="{DA85DD18-0816-4340-9726-4C5001C2DA02}" presName="parentNode2" presStyleLbl="node1" presStyleIdx="1" presStyleCnt="4">
        <dgm:presLayoutVars>
          <dgm:chMax val="0"/>
          <dgm:bulletEnabled val="1"/>
        </dgm:presLayoutVars>
      </dgm:prSet>
      <dgm:spPr/>
      <dgm:t>
        <a:bodyPr/>
        <a:lstStyle/>
        <a:p>
          <a:endParaRPr lang="en-US"/>
        </a:p>
      </dgm:t>
    </dgm:pt>
    <dgm:pt modelId="{7D3E02ED-3C12-4B84-AEE1-5A1FB7D19755}" type="pres">
      <dgm:prSet presAssocID="{DA85DD18-0816-4340-9726-4C5001C2DA02}" presName="connSite2" presStyleCnt="0"/>
      <dgm:spPr/>
    </dgm:pt>
    <dgm:pt modelId="{5BC9874A-EB75-4969-9401-A67B95ECA8DB}" type="pres">
      <dgm:prSet presAssocID="{20FB11DD-09F1-4984-A8AB-9DC1A7F432CB}" presName="Name18" presStyleLbl="sibTrans2D1" presStyleIdx="1" presStyleCnt="3"/>
      <dgm:spPr/>
      <dgm:t>
        <a:bodyPr/>
        <a:lstStyle/>
        <a:p>
          <a:endParaRPr lang="en-US"/>
        </a:p>
      </dgm:t>
    </dgm:pt>
    <dgm:pt modelId="{B06A0C93-7973-4CA4-9598-F51D513F9531}" type="pres">
      <dgm:prSet presAssocID="{D7DEA251-FC28-4B90-87A5-842FEF9C920B}" presName="composite1" presStyleCnt="0"/>
      <dgm:spPr/>
    </dgm:pt>
    <dgm:pt modelId="{28DE5E70-BE05-483A-9726-40136D3FD3C2}" type="pres">
      <dgm:prSet presAssocID="{D7DEA251-FC28-4B90-87A5-842FEF9C920B}" presName="dummyNode1" presStyleLbl="node1" presStyleIdx="1" presStyleCnt="4"/>
      <dgm:spPr/>
    </dgm:pt>
    <dgm:pt modelId="{FCAE3199-9845-49B0-835D-C24D4974756E}" type="pres">
      <dgm:prSet presAssocID="{D7DEA251-FC28-4B90-87A5-842FEF9C920B}" presName="childNode1" presStyleLbl="bgAcc1" presStyleIdx="2" presStyleCnt="4" custScaleY="129053">
        <dgm:presLayoutVars>
          <dgm:bulletEnabled val="1"/>
        </dgm:presLayoutVars>
      </dgm:prSet>
      <dgm:spPr/>
      <dgm:t>
        <a:bodyPr/>
        <a:lstStyle/>
        <a:p>
          <a:endParaRPr lang="en-US"/>
        </a:p>
      </dgm:t>
    </dgm:pt>
    <dgm:pt modelId="{692B4DFF-E5C3-4149-A7A9-1BE8D0BF974F}" type="pres">
      <dgm:prSet presAssocID="{D7DEA251-FC28-4B90-87A5-842FEF9C920B}" presName="childNode1tx" presStyleLbl="bgAcc1" presStyleIdx="2" presStyleCnt="4">
        <dgm:presLayoutVars>
          <dgm:bulletEnabled val="1"/>
        </dgm:presLayoutVars>
      </dgm:prSet>
      <dgm:spPr/>
      <dgm:t>
        <a:bodyPr/>
        <a:lstStyle/>
        <a:p>
          <a:endParaRPr lang="en-US"/>
        </a:p>
      </dgm:t>
    </dgm:pt>
    <dgm:pt modelId="{DA89C8DE-13DE-40E7-B7CE-98B254433BB6}" type="pres">
      <dgm:prSet presAssocID="{D7DEA251-FC28-4B90-87A5-842FEF9C920B}" presName="parentNode1" presStyleLbl="node1" presStyleIdx="2" presStyleCnt="4" custLinFactNeighborX="907" custLinFactNeighborY="-4563">
        <dgm:presLayoutVars>
          <dgm:chMax val="1"/>
          <dgm:bulletEnabled val="1"/>
        </dgm:presLayoutVars>
      </dgm:prSet>
      <dgm:spPr/>
      <dgm:t>
        <a:bodyPr/>
        <a:lstStyle/>
        <a:p>
          <a:endParaRPr lang="en-US"/>
        </a:p>
      </dgm:t>
    </dgm:pt>
    <dgm:pt modelId="{9C2A6127-5CA7-40F3-BA82-042D3CFE9212}" type="pres">
      <dgm:prSet presAssocID="{D7DEA251-FC28-4B90-87A5-842FEF9C920B}" presName="connSite1" presStyleCnt="0"/>
      <dgm:spPr/>
    </dgm:pt>
    <dgm:pt modelId="{F9EDD0E3-304C-4DF8-83C9-75D7B90C951C}" type="pres">
      <dgm:prSet presAssocID="{6FA6DF3B-36ED-4C0F-9267-E5DED30DB3F2}" presName="Name9" presStyleLbl="sibTrans2D1" presStyleIdx="2" presStyleCnt="3"/>
      <dgm:spPr/>
      <dgm:t>
        <a:bodyPr/>
        <a:lstStyle/>
        <a:p>
          <a:endParaRPr lang="en-US"/>
        </a:p>
      </dgm:t>
    </dgm:pt>
    <dgm:pt modelId="{B7263022-F324-4759-8F2A-103426E27BF6}" type="pres">
      <dgm:prSet presAssocID="{C05B2A18-8436-4692-BDB5-29595AE4D771}" presName="composite2" presStyleCnt="0"/>
      <dgm:spPr/>
    </dgm:pt>
    <dgm:pt modelId="{39CB1C7A-3B2E-4E44-A0FD-E99D6BD622B8}" type="pres">
      <dgm:prSet presAssocID="{C05B2A18-8436-4692-BDB5-29595AE4D771}" presName="dummyNode2" presStyleLbl="node1" presStyleIdx="2" presStyleCnt="4"/>
      <dgm:spPr/>
    </dgm:pt>
    <dgm:pt modelId="{CC74C326-9A1B-4E28-A01F-FA6FAB6936EE}" type="pres">
      <dgm:prSet presAssocID="{C05B2A18-8436-4692-BDB5-29595AE4D771}" presName="childNode2" presStyleLbl="bgAcc1" presStyleIdx="3" presStyleCnt="4" custScaleY="123245">
        <dgm:presLayoutVars>
          <dgm:bulletEnabled val="1"/>
        </dgm:presLayoutVars>
      </dgm:prSet>
      <dgm:spPr/>
      <dgm:t>
        <a:bodyPr/>
        <a:lstStyle/>
        <a:p>
          <a:endParaRPr lang="en-US"/>
        </a:p>
      </dgm:t>
    </dgm:pt>
    <dgm:pt modelId="{DA857B29-508D-4076-AB91-769720BC2E97}" type="pres">
      <dgm:prSet presAssocID="{C05B2A18-8436-4692-BDB5-29595AE4D771}" presName="childNode2tx" presStyleLbl="bgAcc1" presStyleIdx="3" presStyleCnt="4">
        <dgm:presLayoutVars>
          <dgm:bulletEnabled val="1"/>
        </dgm:presLayoutVars>
      </dgm:prSet>
      <dgm:spPr/>
      <dgm:t>
        <a:bodyPr/>
        <a:lstStyle/>
        <a:p>
          <a:endParaRPr lang="en-US"/>
        </a:p>
      </dgm:t>
    </dgm:pt>
    <dgm:pt modelId="{F3634A69-E767-4702-B784-9B5A48FC7466}" type="pres">
      <dgm:prSet presAssocID="{C05B2A18-8436-4692-BDB5-29595AE4D771}" presName="parentNode2" presStyleLbl="node1" presStyleIdx="3" presStyleCnt="4">
        <dgm:presLayoutVars>
          <dgm:chMax val="0"/>
          <dgm:bulletEnabled val="1"/>
        </dgm:presLayoutVars>
      </dgm:prSet>
      <dgm:spPr/>
      <dgm:t>
        <a:bodyPr/>
        <a:lstStyle/>
        <a:p>
          <a:endParaRPr lang="en-US"/>
        </a:p>
      </dgm:t>
    </dgm:pt>
    <dgm:pt modelId="{F5E6B381-AD54-4236-8326-4205C40F9DBF}" type="pres">
      <dgm:prSet presAssocID="{C05B2A18-8436-4692-BDB5-29595AE4D771}" presName="connSite2" presStyleCnt="0"/>
      <dgm:spPr/>
    </dgm:pt>
  </dgm:ptLst>
  <dgm:cxnLst>
    <dgm:cxn modelId="{796D9126-1980-4DA0-AE59-9D70652633CF}" type="presOf" srcId="{86AEADCB-5650-4D82-82C0-111C621FB5F1}" destId="{CC74C326-9A1B-4E28-A01F-FA6FAB6936EE}" srcOrd="0" destOrd="1" presId="urn:microsoft.com/office/officeart/2005/8/layout/hProcess4"/>
    <dgm:cxn modelId="{B4D1BA9F-D22D-457A-8736-AF29B318F48B}" type="presOf" srcId="{ED15A5B0-88A5-4722-9AF8-3610FD1AA476}" destId="{CC74C326-9A1B-4E28-A01F-FA6FAB6936EE}" srcOrd="0" destOrd="0" presId="urn:microsoft.com/office/officeart/2005/8/layout/hProcess4"/>
    <dgm:cxn modelId="{44DA3CB0-9423-446D-B813-F758CAE36BA9}" srcId="{D7E2C838-B040-4389-876E-AE1427B07770}" destId="{6C5AF4D7-AEF5-44CC-A891-29A3C1B5601E}" srcOrd="2" destOrd="0" parTransId="{E78C4E37-59E9-4AAA-A482-753A82AF0517}" sibTransId="{DC5D391B-AFD1-4EA5-9BCB-C4A5B1E84C79}"/>
    <dgm:cxn modelId="{CB38ADA4-E5AB-4EBE-BB7C-7D5C0B10570F}" type="presOf" srcId="{8FE704AF-7288-46BE-92AE-8FC99E450DEE}" destId="{692B4DFF-E5C3-4149-A7A9-1BE8D0BF974F}" srcOrd="1" destOrd="1" presId="urn:microsoft.com/office/officeart/2005/8/layout/hProcess4"/>
    <dgm:cxn modelId="{6424CFF2-AEF7-43C4-AA52-EC7958726CAB}" type="presOf" srcId="{6C5AF4D7-AEF5-44CC-A891-29A3C1B5601E}" destId="{5EB7825A-AB9D-4132-939C-C521ACA8A0E5}" srcOrd="0" destOrd="2" presId="urn:microsoft.com/office/officeart/2005/8/layout/hProcess4"/>
    <dgm:cxn modelId="{833282D0-21C1-4B00-911A-78D71B30B0BE}" type="presOf" srcId="{13B280FD-9E19-49A6-9770-E46734771B8F}" destId="{CC74C326-9A1B-4E28-A01F-FA6FAB6936EE}" srcOrd="0" destOrd="2" presId="urn:microsoft.com/office/officeart/2005/8/layout/hProcess4"/>
    <dgm:cxn modelId="{51699524-9E37-40CF-9B88-E60432BE00C3}" type="presOf" srcId="{20FB11DD-09F1-4984-A8AB-9DC1A7F432CB}" destId="{5BC9874A-EB75-4969-9401-A67B95ECA8DB}" srcOrd="0" destOrd="0" presId="urn:microsoft.com/office/officeart/2005/8/layout/hProcess4"/>
    <dgm:cxn modelId="{24A71BAD-96EC-41A1-BF5A-B117CBDA0C07}" srcId="{D7E2C838-B040-4389-876E-AE1427B07770}" destId="{59917B40-141B-4F66-8970-ADB565AE47E7}" srcOrd="0" destOrd="0" parTransId="{F62B2B99-6EFD-470D-9F2F-6593C489A200}" sibTransId="{57B538E7-DF07-4EE8-AAB0-9B60976428EC}"/>
    <dgm:cxn modelId="{AABE4345-E9EC-45F3-9543-1295C84D6831}" type="presOf" srcId="{3290FF6D-F738-47A9-870E-A8B23DAF48CF}" destId="{5EB7825A-AB9D-4132-939C-C521ACA8A0E5}" srcOrd="0" destOrd="1" presId="urn:microsoft.com/office/officeart/2005/8/layout/hProcess4"/>
    <dgm:cxn modelId="{96310624-882E-41B1-B847-8027504E90CC}" srcId="{D358FEB8-F954-4F5E-8A2B-6D13E4C41FBA}" destId="{D7DEA251-FC28-4B90-87A5-842FEF9C920B}" srcOrd="2" destOrd="0" parTransId="{4520E2FD-BF7A-4F92-A2D4-55A0F0263BF5}" sibTransId="{6FA6DF3B-36ED-4C0F-9267-E5DED30DB3F2}"/>
    <dgm:cxn modelId="{CF72AA66-325B-4F47-B4F9-C6FCEB20266A}" type="presOf" srcId="{13B280FD-9E19-49A6-9770-E46734771B8F}" destId="{DA857B29-508D-4076-AB91-769720BC2E97}" srcOrd="1" destOrd="2" presId="urn:microsoft.com/office/officeart/2005/8/layout/hProcess4"/>
    <dgm:cxn modelId="{8CF59E3D-2034-4A18-B0E6-CE7AEE0AEBD6}" srcId="{C05B2A18-8436-4692-BDB5-29595AE4D771}" destId="{ED15A5B0-88A5-4722-9AF8-3610FD1AA476}" srcOrd="0" destOrd="0" parTransId="{001A8373-0AE5-4A89-805D-42973702D289}" sibTransId="{600C6124-0D03-47EB-9DBF-3FFDB4282598}"/>
    <dgm:cxn modelId="{3C663CA1-3660-4E4C-98EE-17F78EE024C6}" srcId="{D7DEA251-FC28-4B90-87A5-842FEF9C920B}" destId="{8FE704AF-7288-46BE-92AE-8FC99E450DEE}" srcOrd="1" destOrd="0" parTransId="{C7E834C4-EAE2-491C-8334-DD6C3AA467C7}" sibTransId="{7E462383-8539-414D-AA57-9DA8E4B9943E}"/>
    <dgm:cxn modelId="{9391DEF6-A711-41D4-88A4-9595F2A17136}" type="presOf" srcId="{6FA6DF3B-36ED-4C0F-9267-E5DED30DB3F2}" destId="{F9EDD0E3-304C-4DF8-83C9-75D7B90C951C}" srcOrd="0" destOrd="0" presId="urn:microsoft.com/office/officeart/2005/8/layout/hProcess4"/>
    <dgm:cxn modelId="{F00A9CAA-3049-47C1-9BFA-EC2D0CFBFC58}" type="presOf" srcId="{D358FEB8-F954-4F5E-8A2B-6D13E4C41FBA}" destId="{22699732-EEB7-4437-B04C-59A9C4B1845A}" srcOrd="0" destOrd="0" presId="urn:microsoft.com/office/officeart/2005/8/layout/hProcess4"/>
    <dgm:cxn modelId="{878E748D-A67C-40EE-9857-1C2FB012505A}" type="presOf" srcId="{C05B2A18-8436-4692-BDB5-29595AE4D771}" destId="{F3634A69-E767-4702-B784-9B5A48FC7466}" srcOrd="0" destOrd="0" presId="urn:microsoft.com/office/officeart/2005/8/layout/hProcess4"/>
    <dgm:cxn modelId="{21E2BE96-8E7C-4F78-B3D0-020DB5A575F1}" type="presOf" srcId="{DCA9192D-804B-4019-BC56-1132205AF0B2}" destId="{6D11CA09-22C7-4069-91F3-A9AA20B3813C}" srcOrd="1" destOrd="0" presId="urn:microsoft.com/office/officeart/2005/8/layout/hProcess4"/>
    <dgm:cxn modelId="{15198D1C-6B3F-4889-AF25-FC00E4F30DF9}" type="presOf" srcId="{21E8BB1C-36A7-4D22-8BD6-E706FD40EA21}" destId="{3F023CF4-8495-443B-BB9A-1C4B4A3D7C78}" srcOrd="0" destOrd="1" presId="urn:microsoft.com/office/officeart/2005/8/layout/hProcess4"/>
    <dgm:cxn modelId="{831F5724-134C-4823-995C-5D2DAE33C894}" type="presOf" srcId="{C437BCD8-E100-40F5-B5B9-783CED156AA0}" destId="{FCAE3199-9845-49B0-835D-C24D4974756E}" srcOrd="0" destOrd="0" presId="urn:microsoft.com/office/officeart/2005/8/layout/hProcess4"/>
    <dgm:cxn modelId="{EEEB6FBF-AECF-47E4-AC03-A8CEA4F62771}" type="presOf" srcId="{DCA9192D-804B-4019-BC56-1132205AF0B2}" destId="{3F023CF4-8495-443B-BB9A-1C4B4A3D7C78}" srcOrd="0" destOrd="0" presId="urn:microsoft.com/office/officeart/2005/8/layout/hProcess4"/>
    <dgm:cxn modelId="{0A490C7E-92B5-46FD-8A80-42E294D86D69}" type="presOf" srcId="{3290FF6D-F738-47A9-870E-A8B23DAF48CF}" destId="{D025BFEF-8FDD-40ED-9939-7709B75AB26E}" srcOrd="1" destOrd="1" presId="urn:microsoft.com/office/officeart/2005/8/layout/hProcess4"/>
    <dgm:cxn modelId="{0A44B4B3-4416-45F6-9CA6-0CC6C5D892AD}" type="presOf" srcId="{D7DEA251-FC28-4B90-87A5-842FEF9C920B}" destId="{DA89C8DE-13DE-40E7-B7CE-98B254433BB6}" srcOrd="0" destOrd="0" presId="urn:microsoft.com/office/officeart/2005/8/layout/hProcess4"/>
    <dgm:cxn modelId="{A6E745CD-1D03-4D40-9108-B713B4DF4266}" srcId="{D7DEA251-FC28-4B90-87A5-842FEF9C920B}" destId="{C437BCD8-E100-40F5-B5B9-783CED156AA0}" srcOrd="0" destOrd="0" parTransId="{9735F998-372E-45EC-A4D3-1821D5140F86}" sibTransId="{3F105D54-1F83-4DE6-86CA-E298CCF1B7CA}"/>
    <dgm:cxn modelId="{8C5FF542-9295-4BB6-8987-05AE0AA26718}" type="presOf" srcId="{86AEADCB-5650-4D82-82C0-111C621FB5F1}" destId="{DA857B29-508D-4076-AB91-769720BC2E97}" srcOrd="1" destOrd="1" presId="urn:microsoft.com/office/officeart/2005/8/layout/hProcess4"/>
    <dgm:cxn modelId="{023BB857-B117-446B-BF22-024D795A6515}" type="presOf" srcId="{5752FA8A-76F8-4645-A994-24C1BBA3EE14}" destId="{C7EAA680-671A-417C-A8C6-8FC7236BB898}" srcOrd="0" destOrd="0" presId="urn:microsoft.com/office/officeart/2005/8/layout/hProcess4"/>
    <dgm:cxn modelId="{3295677B-7333-40DA-BA12-CB675C91C139}" srcId="{C05B2A18-8436-4692-BDB5-29595AE4D771}" destId="{86AEADCB-5650-4D82-82C0-111C621FB5F1}" srcOrd="1" destOrd="0" parTransId="{A006DC6A-CE32-4583-8C30-83E770384FDF}" sibTransId="{9E65815F-D937-40DB-B378-993360E733FC}"/>
    <dgm:cxn modelId="{5969C17E-C554-4188-9B42-9FB47DC84B8D}" type="presOf" srcId="{ED15A5B0-88A5-4722-9AF8-3610FD1AA476}" destId="{DA857B29-508D-4076-AB91-769720BC2E97}" srcOrd="1" destOrd="0" presId="urn:microsoft.com/office/officeart/2005/8/layout/hProcess4"/>
    <dgm:cxn modelId="{4C245824-4045-4304-9575-63AD95E0C1BF}" type="presOf" srcId="{59917B40-141B-4F66-8970-ADB565AE47E7}" destId="{D025BFEF-8FDD-40ED-9939-7709B75AB26E}" srcOrd="1" destOrd="0" presId="urn:microsoft.com/office/officeart/2005/8/layout/hProcess4"/>
    <dgm:cxn modelId="{13433387-0AE6-4ADC-8F2F-C00D4DC3C770}" srcId="{D358FEB8-F954-4F5E-8A2B-6D13E4C41FBA}" destId="{DA85DD18-0816-4340-9726-4C5001C2DA02}" srcOrd="1" destOrd="0" parTransId="{283A2F35-3DFE-47E8-936E-243B788CE5D4}" sibTransId="{20FB11DD-09F1-4984-A8AB-9DC1A7F432CB}"/>
    <dgm:cxn modelId="{AF30EF3F-52E4-4714-8AC9-E5156A083561}" type="presOf" srcId="{8FE704AF-7288-46BE-92AE-8FC99E450DEE}" destId="{FCAE3199-9845-49B0-835D-C24D4974756E}" srcOrd="0" destOrd="1" presId="urn:microsoft.com/office/officeart/2005/8/layout/hProcess4"/>
    <dgm:cxn modelId="{93CAF9FB-4080-4627-ADD1-887AE6C3ABC7}" type="presOf" srcId="{007E89EA-46EE-44D5-A102-8DF63CFC2724}" destId="{3F023CF4-8495-443B-BB9A-1C4B4A3D7C78}" srcOrd="0" destOrd="2" presId="urn:microsoft.com/office/officeart/2005/8/layout/hProcess4"/>
    <dgm:cxn modelId="{578B585A-CCB9-4BE5-A044-831BC2D39BCD}" type="presOf" srcId="{007E89EA-46EE-44D5-A102-8DF63CFC2724}" destId="{6D11CA09-22C7-4069-91F3-A9AA20B3813C}" srcOrd="1" destOrd="2" presId="urn:microsoft.com/office/officeart/2005/8/layout/hProcess4"/>
    <dgm:cxn modelId="{5F650F4C-CFA2-4A65-9F56-AC2DFB98A086}" srcId="{DA85DD18-0816-4340-9726-4C5001C2DA02}" destId="{DCA9192D-804B-4019-BC56-1132205AF0B2}" srcOrd="0" destOrd="0" parTransId="{14AC1A7E-BFDD-4B66-BC9B-00BEC9F98053}" sibTransId="{8CA992E9-D847-4950-A49C-37EBFB123D40}"/>
    <dgm:cxn modelId="{2D12BB75-5855-4EDC-B3A4-0F0F5A62D37D}" type="presOf" srcId="{59917B40-141B-4F66-8970-ADB565AE47E7}" destId="{5EB7825A-AB9D-4132-939C-C521ACA8A0E5}" srcOrd="0" destOrd="0" presId="urn:microsoft.com/office/officeart/2005/8/layout/hProcess4"/>
    <dgm:cxn modelId="{0355C70B-70FC-4C04-B846-E4D45C084A93}" type="presOf" srcId="{6C5AF4D7-AEF5-44CC-A891-29A3C1B5601E}" destId="{D025BFEF-8FDD-40ED-9939-7709B75AB26E}" srcOrd="1" destOrd="2" presId="urn:microsoft.com/office/officeart/2005/8/layout/hProcess4"/>
    <dgm:cxn modelId="{CB5BCB93-5AE9-4B53-9D54-E533C13CCA9B}" type="presOf" srcId="{D7E2C838-B040-4389-876E-AE1427B07770}" destId="{660590EF-6AFA-4B68-B47B-B7B064D6A4D7}" srcOrd="0" destOrd="0" presId="urn:microsoft.com/office/officeart/2005/8/layout/hProcess4"/>
    <dgm:cxn modelId="{2DD70B3D-5F46-4E77-90B0-CC760E8A1A80}" srcId="{C05B2A18-8436-4692-BDB5-29595AE4D771}" destId="{13B280FD-9E19-49A6-9770-E46734771B8F}" srcOrd="2" destOrd="0" parTransId="{6106E9E8-838A-4700-A954-C7042E7FDC0B}" sibTransId="{EE7E344A-4555-455C-9C86-573FBE3BDFD1}"/>
    <dgm:cxn modelId="{6D2CEC04-BE1C-40A7-8F90-D0777B1CF2EE}" srcId="{D358FEB8-F954-4F5E-8A2B-6D13E4C41FBA}" destId="{D7E2C838-B040-4389-876E-AE1427B07770}" srcOrd="0" destOrd="0" parTransId="{A7B43014-0475-4A3F-BD67-F9A9066AA10B}" sibTransId="{5752FA8A-76F8-4645-A994-24C1BBA3EE14}"/>
    <dgm:cxn modelId="{19E3EDF4-9B3D-4600-B02E-FFBA2187E782}" type="presOf" srcId="{DA85DD18-0816-4340-9726-4C5001C2DA02}" destId="{1D03BE2F-E27F-422F-A6E9-213AD5BCB133}" srcOrd="0" destOrd="0" presId="urn:microsoft.com/office/officeart/2005/8/layout/hProcess4"/>
    <dgm:cxn modelId="{5C6260C0-C308-43E7-AC49-A0291F5A603B}" srcId="{DA85DD18-0816-4340-9726-4C5001C2DA02}" destId="{007E89EA-46EE-44D5-A102-8DF63CFC2724}" srcOrd="2" destOrd="0" parTransId="{ABD7361B-88D7-464B-B911-F650CB49D718}" sibTransId="{6C4E7361-416B-43F4-93D5-0016B86FB887}"/>
    <dgm:cxn modelId="{9F4EACE5-556C-4161-BC73-0186C492E3A4}" type="presOf" srcId="{C437BCD8-E100-40F5-B5B9-783CED156AA0}" destId="{692B4DFF-E5C3-4149-A7A9-1BE8D0BF974F}" srcOrd="1" destOrd="0" presId="urn:microsoft.com/office/officeart/2005/8/layout/hProcess4"/>
    <dgm:cxn modelId="{5BAF43E9-DB1F-4C98-B68F-96AA5A93C9C9}" srcId="{DA85DD18-0816-4340-9726-4C5001C2DA02}" destId="{21E8BB1C-36A7-4D22-8BD6-E706FD40EA21}" srcOrd="1" destOrd="0" parTransId="{E07EE112-D350-4AE0-A7B9-A7B9B4CF90A0}" sibTransId="{28249EF0-4834-4422-BF53-5AAB3E1A79E6}"/>
    <dgm:cxn modelId="{E23912F4-90E4-4B84-8C0A-5AB70FCD8706}" srcId="{D7E2C838-B040-4389-876E-AE1427B07770}" destId="{3290FF6D-F738-47A9-870E-A8B23DAF48CF}" srcOrd="1" destOrd="0" parTransId="{860E10CE-FAEB-455A-A406-6A3DCE6A6241}" sibTransId="{05088015-19AE-402A-935C-A82A8ABB8D75}"/>
    <dgm:cxn modelId="{8E28EA20-5D73-4948-982A-092DB2A7AD8F}" srcId="{D358FEB8-F954-4F5E-8A2B-6D13E4C41FBA}" destId="{C05B2A18-8436-4692-BDB5-29595AE4D771}" srcOrd="3" destOrd="0" parTransId="{0B8B413F-33C2-46E0-A881-A2740586100E}" sibTransId="{04EB187C-D767-4290-80E6-EAD69FF71AB4}"/>
    <dgm:cxn modelId="{315A75E9-5A0C-4B8A-84B5-7933D102EDA0}" type="presOf" srcId="{21E8BB1C-36A7-4D22-8BD6-E706FD40EA21}" destId="{6D11CA09-22C7-4069-91F3-A9AA20B3813C}" srcOrd="1" destOrd="1" presId="urn:microsoft.com/office/officeart/2005/8/layout/hProcess4"/>
    <dgm:cxn modelId="{88F5254B-51E0-4C76-A80D-6974316D5992}" type="presParOf" srcId="{22699732-EEB7-4437-B04C-59A9C4B1845A}" destId="{5590B330-7D5C-4E8F-A62C-47A30598E2B8}" srcOrd="0" destOrd="0" presId="urn:microsoft.com/office/officeart/2005/8/layout/hProcess4"/>
    <dgm:cxn modelId="{3427BD13-A2A6-461C-B14D-874E3F6B173C}" type="presParOf" srcId="{22699732-EEB7-4437-B04C-59A9C4B1845A}" destId="{388973F3-9DB3-4AA8-B7AE-CD7B5BFD3D32}" srcOrd="1" destOrd="0" presId="urn:microsoft.com/office/officeart/2005/8/layout/hProcess4"/>
    <dgm:cxn modelId="{6E3836BB-3194-4F95-AB74-565EFEE1A5B1}" type="presParOf" srcId="{22699732-EEB7-4437-B04C-59A9C4B1845A}" destId="{28E7B498-F5DE-4BA0-A43F-DB3733655D53}" srcOrd="2" destOrd="0" presId="urn:microsoft.com/office/officeart/2005/8/layout/hProcess4"/>
    <dgm:cxn modelId="{4ECF82DF-546E-4326-B990-3E587589CE89}" type="presParOf" srcId="{28E7B498-F5DE-4BA0-A43F-DB3733655D53}" destId="{5682383A-1AB3-4257-8F8A-E7F8CE02F16D}" srcOrd="0" destOrd="0" presId="urn:microsoft.com/office/officeart/2005/8/layout/hProcess4"/>
    <dgm:cxn modelId="{5487491D-73DE-4EB6-B2DB-8F45C82DDAC5}" type="presParOf" srcId="{5682383A-1AB3-4257-8F8A-E7F8CE02F16D}" destId="{D632D2F7-5A20-4E7C-BDFC-C2FC4D42BB72}" srcOrd="0" destOrd="0" presId="urn:microsoft.com/office/officeart/2005/8/layout/hProcess4"/>
    <dgm:cxn modelId="{91361FA8-3FB5-4429-A6CE-A48A6A1E40B2}" type="presParOf" srcId="{5682383A-1AB3-4257-8F8A-E7F8CE02F16D}" destId="{5EB7825A-AB9D-4132-939C-C521ACA8A0E5}" srcOrd="1" destOrd="0" presId="urn:microsoft.com/office/officeart/2005/8/layout/hProcess4"/>
    <dgm:cxn modelId="{024C3A9F-93A5-4266-A20B-FDB68BBBA1C4}" type="presParOf" srcId="{5682383A-1AB3-4257-8F8A-E7F8CE02F16D}" destId="{D025BFEF-8FDD-40ED-9939-7709B75AB26E}" srcOrd="2" destOrd="0" presId="urn:microsoft.com/office/officeart/2005/8/layout/hProcess4"/>
    <dgm:cxn modelId="{9704FDFF-90D6-47A6-88C6-7BFF93C8EFF0}" type="presParOf" srcId="{5682383A-1AB3-4257-8F8A-E7F8CE02F16D}" destId="{660590EF-6AFA-4B68-B47B-B7B064D6A4D7}" srcOrd="3" destOrd="0" presId="urn:microsoft.com/office/officeart/2005/8/layout/hProcess4"/>
    <dgm:cxn modelId="{CEE4C421-3372-429B-AFD0-A404301DEDEA}" type="presParOf" srcId="{5682383A-1AB3-4257-8F8A-E7F8CE02F16D}" destId="{D166FBFF-3723-489C-ACB2-D05710DC0500}" srcOrd="4" destOrd="0" presId="urn:microsoft.com/office/officeart/2005/8/layout/hProcess4"/>
    <dgm:cxn modelId="{DD92E8A8-08BA-47F0-96A5-CFD50A9C0BB4}" type="presParOf" srcId="{28E7B498-F5DE-4BA0-A43F-DB3733655D53}" destId="{C7EAA680-671A-417C-A8C6-8FC7236BB898}" srcOrd="1" destOrd="0" presId="urn:microsoft.com/office/officeart/2005/8/layout/hProcess4"/>
    <dgm:cxn modelId="{E799380C-A120-4774-B214-8575975E1808}" type="presParOf" srcId="{28E7B498-F5DE-4BA0-A43F-DB3733655D53}" destId="{60FF3542-B7CA-4FF1-9D22-584A8A8E2714}" srcOrd="2" destOrd="0" presId="urn:microsoft.com/office/officeart/2005/8/layout/hProcess4"/>
    <dgm:cxn modelId="{0CE2758F-2E70-46FF-B937-6D02EC3FB9A9}" type="presParOf" srcId="{60FF3542-B7CA-4FF1-9D22-584A8A8E2714}" destId="{2930F332-ACD7-4D46-ABD1-9A782DBC7CF6}" srcOrd="0" destOrd="0" presId="urn:microsoft.com/office/officeart/2005/8/layout/hProcess4"/>
    <dgm:cxn modelId="{0FC7DA94-8CCC-44C5-80BB-F9CB9F303120}" type="presParOf" srcId="{60FF3542-B7CA-4FF1-9D22-584A8A8E2714}" destId="{3F023CF4-8495-443B-BB9A-1C4B4A3D7C78}" srcOrd="1" destOrd="0" presId="urn:microsoft.com/office/officeart/2005/8/layout/hProcess4"/>
    <dgm:cxn modelId="{EB52665E-52B4-43F5-911E-AA117F32C599}" type="presParOf" srcId="{60FF3542-B7CA-4FF1-9D22-584A8A8E2714}" destId="{6D11CA09-22C7-4069-91F3-A9AA20B3813C}" srcOrd="2" destOrd="0" presId="urn:microsoft.com/office/officeart/2005/8/layout/hProcess4"/>
    <dgm:cxn modelId="{B1E840B0-8699-4A08-83A3-0C7D473BBA4D}" type="presParOf" srcId="{60FF3542-B7CA-4FF1-9D22-584A8A8E2714}" destId="{1D03BE2F-E27F-422F-A6E9-213AD5BCB133}" srcOrd="3" destOrd="0" presId="urn:microsoft.com/office/officeart/2005/8/layout/hProcess4"/>
    <dgm:cxn modelId="{5F160A1B-D4EA-490A-83E3-304C6A7165CE}" type="presParOf" srcId="{60FF3542-B7CA-4FF1-9D22-584A8A8E2714}" destId="{7D3E02ED-3C12-4B84-AEE1-5A1FB7D19755}" srcOrd="4" destOrd="0" presId="urn:microsoft.com/office/officeart/2005/8/layout/hProcess4"/>
    <dgm:cxn modelId="{7BB414C8-DA6D-421F-A3CE-562EE97A4967}" type="presParOf" srcId="{28E7B498-F5DE-4BA0-A43F-DB3733655D53}" destId="{5BC9874A-EB75-4969-9401-A67B95ECA8DB}" srcOrd="3" destOrd="0" presId="urn:microsoft.com/office/officeart/2005/8/layout/hProcess4"/>
    <dgm:cxn modelId="{34595B42-E3E2-482B-98CE-1BD44D8A6308}" type="presParOf" srcId="{28E7B498-F5DE-4BA0-A43F-DB3733655D53}" destId="{B06A0C93-7973-4CA4-9598-F51D513F9531}" srcOrd="4" destOrd="0" presId="urn:microsoft.com/office/officeart/2005/8/layout/hProcess4"/>
    <dgm:cxn modelId="{E5EDF3DA-099C-455B-8C9A-73253551A510}" type="presParOf" srcId="{B06A0C93-7973-4CA4-9598-F51D513F9531}" destId="{28DE5E70-BE05-483A-9726-40136D3FD3C2}" srcOrd="0" destOrd="0" presId="urn:microsoft.com/office/officeart/2005/8/layout/hProcess4"/>
    <dgm:cxn modelId="{0B70289F-0A77-42D8-BDDE-ADE00C73F00C}" type="presParOf" srcId="{B06A0C93-7973-4CA4-9598-F51D513F9531}" destId="{FCAE3199-9845-49B0-835D-C24D4974756E}" srcOrd="1" destOrd="0" presId="urn:microsoft.com/office/officeart/2005/8/layout/hProcess4"/>
    <dgm:cxn modelId="{409F4FF1-6C03-4C45-893D-C36408B5DF17}" type="presParOf" srcId="{B06A0C93-7973-4CA4-9598-F51D513F9531}" destId="{692B4DFF-E5C3-4149-A7A9-1BE8D0BF974F}" srcOrd="2" destOrd="0" presId="urn:microsoft.com/office/officeart/2005/8/layout/hProcess4"/>
    <dgm:cxn modelId="{19ABE6B9-2F7E-4179-A36E-CE4E1E49F49F}" type="presParOf" srcId="{B06A0C93-7973-4CA4-9598-F51D513F9531}" destId="{DA89C8DE-13DE-40E7-B7CE-98B254433BB6}" srcOrd="3" destOrd="0" presId="urn:microsoft.com/office/officeart/2005/8/layout/hProcess4"/>
    <dgm:cxn modelId="{91B331CC-0D8A-44BD-AB6D-7D70DC143EC8}" type="presParOf" srcId="{B06A0C93-7973-4CA4-9598-F51D513F9531}" destId="{9C2A6127-5CA7-40F3-BA82-042D3CFE9212}" srcOrd="4" destOrd="0" presId="urn:microsoft.com/office/officeart/2005/8/layout/hProcess4"/>
    <dgm:cxn modelId="{2AB763DA-1FA9-4FC4-AA8D-0A20C9A2DF2F}" type="presParOf" srcId="{28E7B498-F5DE-4BA0-A43F-DB3733655D53}" destId="{F9EDD0E3-304C-4DF8-83C9-75D7B90C951C}" srcOrd="5" destOrd="0" presId="urn:microsoft.com/office/officeart/2005/8/layout/hProcess4"/>
    <dgm:cxn modelId="{5732E022-0F2D-4065-A0B5-F0315392A78A}" type="presParOf" srcId="{28E7B498-F5DE-4BA0-A43F-DB3733655D53}" destId="{B7263022-F324-4759-8F2A-103426E27BF6}" srcOrd="6" destOrd="0" presId="urn:microsoft.com/office/officeart/2005/8/layout/hProcess4"/>
    <dgm:cxn modelId="{B31AEDAB-6B3E-416B-BEA8-ADB3897EE201}" type="presParOf" srcId="{B7263022-F324-4759-8F2A-103426E27BF6}" destId="{39CB1C7A-3B2E-4E44-A0FD-E99D6BD622B8}" srcOrd="0" destOrd="0" presId="urn:microsoft.com/office/officeart/2005/8/layout/hProcess4"/>
    <dgm:cxn modelId="{D41D4F6C-A96F-401D-AA97-53484D6992FC}" type="presParOf" srcId="{B7263022-F324-4759-8F2A-103426E27BF6}" destId="{CC74C326-9A1B-4E28-A01F-FA6FAB6936EE}" srcOrd="1" destOrd="0" presId="urn:microsoft.com/office/officeart/2005/8/layout/hProcess4"/>
    <dgm:cxn modelId="{1ADAC8B7-F102-4EBE-9898-811CE296D78B}" type="presParOf" srcId="{B7263022-F324-4759-8F2A-103426E27BF6}" destId="{DA857B29-508D-4076-AB91-769720BC2E97}" srcOrd="2" destOrd="0" presId="urn:microsoft.com/office/officeart/2005/8/layout/hProcess4"/>
    <dgm:cxn modelId="{B8E1D7E9-F647-4AD4-90C6-A68F050F75E9}" type="presParOf" srcId="{B7263022-F324-4759-8F2A-103426E27BF6}" destId="{F3634A69-E767-4702-B784-9B5A48FC7466}" srcOrd="3" destOrd="0" presId="urn:microsoft.com/office/officeart/2005/8/layout/hProcess4"/>
    <dgm:cxn modelId="{B118B871-2C6E-47AA-B2E3-23B12CB92DF8}" type="presParOf" srcId="{B7263022-F324-4759-8F2A-103426E27BF6}" destId="{F5E6B381-AD54-4236-8326-4205C40F9DBF}" srcOrd="4" destOrd="0" presId="urn:microsoft.com/office/officeart/2005/8/layout/hProcess4"/>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021C4611-3696-496D-A1AE-4A90E8E9594E}" type="doc">
      <dgm:prSet loTypeId="urn:microsoft.com/office/officeart/2005/8/layout/orgChart1" loCatId="hierarchy" qsTypeId="urn:microsoft.com/office/officeart/2005/8/quickstyle/simple3" qsCatId="simple" csTypeId="urn:microsoft.com/office/officeart/2005/8/colors/colorful3" csCatId="colorful"/>
      <dgm:spPr/>
      <dgm:t>
        <a:bodyPr/>
        <a:lstStyle/>
        <a:p>
          <a:endParaRPr lang="en-US"/>
        </a:p>
      </dgm:t>
    </dgm:pt>
    <dgm:pt modelId="{A92773DD-EE52-4431-A745-5F8E59F631AE}">
      <dgm:prSet/>
      <dgm:spPr/>
      <dgm:t>
        <a:bodyPr/>
        <a:lstStyle/>
        <a:p>
          <a:pPr rtl="0"/>
          <a:r>
            <a:rPr lang="en-US" dirty="0" smtClean="0"/>
            <a:t>Data collection strategies</a:t>
          </a:r>
          <a:endParaRPr lang="en-IN" dirty="0"/>
        </a:p>
      </dgm:t>
    </dgm:pt>
    <dgm:pt modelId="{0FD7CB3F-98ED-4B98-B459-B170623900F4}" type="parTrans" cxnId="{BE3A2AFA-A791-4FAD-9161-77C0CF26C49A}">
      <dgm:prSet/>
      <dgm:spPr/>
      <dgm:t>
        <a:bodyPr/>
        <a:lstStyle/>
        <a:p>
          <a:endParaRPr lang="en-US"/>
        </a:p>
      </dgm:t>
    </dgm:pt>
    <dgm:pt modelId="{1F43627C-CBF6-4351-8D2F-4322A69EF2F7}" type="sibTrans" cxnId="{BE3A2AFA-A791-4FAD-9161-77C0CF26C49A}">
      <dgm:prSet/>
      <dgm:spPr/>
      <dgm:t>
        <a:bodyPr/>
        <a:lstStyle/>
        <a:p>
          <a:endParaRPr lang="en-US"/>
        </a:p>
      </dgm:t>
    </dgm:pt>
    <dgm:pt modelId="{9BC05405-2A02-45C9-94FD-AB17D8A9B6CF}">
      <dgm:prSet/>
      <dgm:spPr/>
      <dgm:t>
        <a:bodyPr/>
        <a:lstStyle/>
        <a:p>
          <a:pPr rtl="0"/>
          <a:r>
            <a:rPr lang="en-US" dirty="0" smtClean="0"/>
            <a:t>Smartphone Photography </a:t>
          </a:r>
          <a:endParaRPr lang="en-IN" dirty="0"/>
        </a:p>
      </dgm:t>
    </dgm:pt>
    <dgm:pt modelId="{A19E2B64-F7E1-49CC-BF81-8414A236F628}" type="parTrans" cxnId="{B7284901-36C4-4BFA-8C7B-EFF1EAE4CFA7}">
      <dgm:prSet/>
      <dgm:spPr/>
      <dgm:t>
        <a:bodyPr/>
        <a:lstStyle/>
        <a:p>
          <a:endParaRPr lang="en-US"/>
        </a:p>
      </dgm:t>
    </dgm:pt>
    <dgm:pt modelId="{16D4C613-6AAA-46E5-BFBA-57DBD8B21BC8}" type="sibTrans" cxnId="{B7284901-36C4-4BFA-8C7B-EFF1EAE4CFA7}">
      <dgm:prSet/>
      <dgm:spPr/>
      <dgm:t>
        <a:bodyPr/>
        <a:lstStyle/>
        <a:p>
          <a:endParaRPr lang="en-US"/>
        </a:p>
      </dgm:t>
    </dgm:pt>
    <dgm:pt modelId="{4E71EECF-BE8B-46E1-B2F2-AD201ED64ECC}">
      <dgm:prSet/>
      <dgm:spPr/>
      <dgm:t>
        <a:bodyPr/>
        <a:lstStyle/>
        <a:p>
          <a:pPr rtl="0"/>
          <a:r>
            <a:rPr lang="en-US" dirty="0" smtClean="0"/>
            <a:t>Low-cost and widely accessible </a:t>
          </a:r>
          <a:endParaRPr lang="en-IN" dirty="0"/>
        </a:p>
      </dgm:t>
    </dgm:pt>
    <dgm:pt modelId="{A73C8D21-27EB-4438-AA12-965624CB299A}" type="parTrans" cxnId="{4F437626-5B5D-468A-884A-1CCE8F15D079}">
      <dgm:prSet/>
      <dgm:spPr/>
      <dgm:t>
        <a:bodyPr/>
        <a:lstStyle/>
        <a:p>
          <a:endParaRPr lang="en-US"/>
        </a:p>
      </dgm:t>
    </dgm:pt>
    <dgm:pt modelId="{68C258A8-6F8F-4BA6-893B-0E200E39C873}" type="sibTrans" cxnId="{4F437626-5B5D-468A-884A-1CCE8F15D079}">
      <dgm:prSet/>
      <dgm:spPr/>
      <dgm:t>
        <a:bodyPr/>
        <a:lstStyle/>
        <a:p>
          <a:endParaRPr lang="en-US"/>
        </a:p>
      </dgm:t>
    </dgm:pt>
    <dgm:pt modelId="{3FE44860-A009-4596-BA34-58271C35F4B1}">
      <dgm:prSet/>
      <dgm:spPr/>
      <dgm:t>
        <a:bodyPr/>
        <a:lstStyle/>
        <a:p>
          <a:pPr rtl="0"/>
          <a:r>
            <a:rPr lang="en-US" dirty="0" smtClean="0"/>
            <a:t>Ideal for close-up leaf inspections </a:t>
          </a:r>
          <a:endParaRPr lang="en-IN" dirty="0"/>
        </a:p>
      </dgm:t>
    </dgm:pt>
    <dgm:pt modelId="{376F6DF8-4210-4F33-B0C8-95C613499193}" type="parTrans" cxnId="{1D923FCA-11A0-4018-97D1-976B6F65476E}">
      <dgm:prSet/>
      <dgm:spPr/>
      <dgm:t>
        <a:bodyPr/>
        <a:lstStyle/>
        <a:p>
          <a:endParaRPr lang="en-US"/>
        </a:p>
      </dgm:t>
    </dgm:pt>
    <dgm:pt modelId="{8EE0558D-3922-4F92-84B3-44922A7E0F36}" type="sibTrans" cxnId="{1D923FCA-11A0-4018-97D1-976B6F65476E}">
      <dgm:prSet/>
      <dgm:spPr/>
      <dgm:t>
        <a:bodyPr/>
        <a:lstStyle/>
        <a:p>
          <a:endParaRPr lang="en-US"/>
        </a:p>
      </dgm:t>
    </dgm:pt>
    <dgm:pt modelId="{4C4D02A5-3C74-4FB5-B782-D4E6F2338EB0}">
      <dgm:prSet/>
      <dgm:spPr/>
      <dgm:t>
        <a:bodyPr/>
        <a:lstStyle/>
        <a:p>
          <a:pPr rtl="0"/>
          <a:r>
            <a:rPr lang="en-US" dirty="0" smtClean="0"/>
            <a:t>Works best with consistent lighting and stable focus </a:t>
          </a:r>
          <a:endParaRPr lang="en-IN" dirty="0"/>
        </a:p>
      </dgm:t>
    </dgm:pt>
    <dgm:pt modelId="{18592DCF-B788-43B3-BB4A-6F383489DE43}" type="parTrans" cxnId="{53C42472-0F32-4BD8-BAE8-42C1094AC424}">
      <dgm:prSet/>
      <dgm:spPr/>
      <dgm:t>
        <a:bodyPr/>
        <a:lstStyle/>
        <a:p>
          <a:endParaRPr lang="en-US"/>
        </a:p>
      </dgm:t>
    </dgm:pt>
    <dgm:pt modelId="{C3E5C281-E057-432A-9B14-FC7A74E7A7E1}" type="sibTrans" cxnId="{53C42472-0F32-4BD8-BAE8-42C1094AC424}">
      <dgm:prSet/>
      <dgm:spPr/>
      <dgm:t>
        <a:bodyPr/>
        <a:lstStyle/>
        <a:p>
          <a:endParaRPr lang="en-US"/>
        </a:p>
      </dgm:t>
    </dgm:pt>
    <dgm:pt modelId="{398E158E-EACD-4E5E-BE64-4E49EDE003BB}">
      <dgm:prSet/>
      <dgm:spPr/>
      <dgm:t>
        <a:bodyPr/>
        <a:lstStyle/>
        <a:p>
          <a:pPr rtl="0"/>
          <a:r>
            <a:rPr lang="en-US" dirty="0" smtClean="0"/>
            <a:t>Drone-based Imaging</a:t>
          </a:r>
          <a:endParaRPr lang="en-IN" dirty="0"/>
        </a:p>
      </dgm:t>
    </dgm:pt>
    <dgm:pt modelId="{38D8B586-23A7-42B0-A277-64B0FFBA9D31}" type="parTrans" cxnId="{9F04AEAE-18BC-4AF4-B2ED-8BFCC9DDDD5C}">
      <dgm:prSet/>
      <dgm:spPr/>
      <dgm:t>
        <a:bodyPr/>
        <a:lstStyle/>
        <a:p>
          <a:endParaRPr lang="en-US"/>
        </a:p>
      </dgm:t>
    </dgm:pt>
    <dgm:pt modelId="{17A16165-EF56-4C24-8C8B-4F7A11432E24}" type="sibTrans" cxnId="{9F04AEAE-18BC-4AF4-B2ED-8BFCC9DDDD5C}">
      <dgm:prSet/>
      <dgm:spPr/>
      <dgm:t>
        <a:bodyPr/>
        <a:lstStyle/>
        <a:p>
          <a:endParaRPr lang="en-US"/>
        </a:p>
      </dgm:t>
    </dgm:pt>
    <dgm:pt modelId="{B6CA4652-1D2E-4E5A-9515-D2123FB034E8}">
      <dgm:prSet/>
      <dgm:spPr/>
      <dgm:t>
        <a:bodyPr/>
        <a:lstStyle/>
        <a:p>
          <a:pPr rtl="0"/>
          <a:r>
            <a:rPr lang="en-US" dirty="0" smtClean="0"/>
            <a:t>Monitors large agricultural fields efficiently </a:t>
          </a:r>
          <a:endParaRPr lang="en-IN" dirty="0"/>
        </a:p>
      </dgm:t>
    </dgm:pt>
    <dgm:pt modelId="{6B4E3D10-2B41-4F2E-AFA6-6894E5ECA5D9}" type="parTrans" cxnId="{A1AD2F74-CB76-4A38-8431-21715816E1F9}">
      <dgm:prSet/>
      <dgm:spPr/>
      <dgm:t>
        <a:bodyPr/>
        <a:lstStyle/>
        <a:p>
          <a:endParaRPr lang="en-US"/>
        </a:p>
      </dgm:t>
    </dgm:pt>
    <dgm:pt modelId="{2FB1A8D5-FA1B-47E0-A372-0E1F5A453648}" type="sibTrans" cxnId="{A1AD2F74-CB76-4A38-8431-21715816E1F9}">
      <dgm:prSet/>
      <dgm:spPr/>
      <dgm:t>
        <a:bodyPr/>
        <a:lstStyle/>
        <a:p>
          <a:endParaRPr lang="en-US"/>
        </a:p>
      </dgm:t>
    </dgm:pt>
    <dgm:pt modelId="{61CDF63D-80CC-4F19-801D-366CE93F95AD}">
      <dgm:prSet/>
      <dgm:spPr/>
      <dgm:t>
        <a:bodyPr/>
        <a:lstStyle/>
        <a:p>
          <a:pPr rtl="0"/>
          <a:r>
            <a:rPr lang="en-US" dirty="0" smtClean="0"/>
            <a:t>Supports multi-spectral and thermal imaging</a:t>
          </a:r>
          <a:endParaRPr lang="en-IN" dirty="0"/>
        </a:p>
      </dgm:t>
    </dgm:pt>
    <dgm:pt modelId="{D48FAFE2-EAC1-4CA5-9A88-6C939E03EA28}" type="parTrans" cxnId="{807FCF90-BE06-4C68-9ED5-9349326B9EBC}">
      <dgm:prSet/>
      <dgm:spPr/>
      <dgm:t>
        <a:bodyPr/>
        <a:lstStyle/>
        <a:p>
          <a:endParaRPr lang="en-US"/>
        </a:p>
      </dgm:t>
    </dgm:pt>
    <dgm:pt modelId="{6FFE9AB3-F108-4381-B0D4-0C2944AE713D}" type="sibTrans" cxnId="{807FCF90-BE06-4C68-9ED5-9349326B9EBC}">
      <dgm:prSet/>
      <dgm:spPr/>
      <dgm:t>
        <a:bodyPr/>
        <a:lstStyle/>
        <a:p>
          <a:endParaRPr lang="en-US"/>
        </a:p>
      </dgm:t>
    </dgm:pt>
    <dgm:pt modelId="{B71C4E49-94A8-434F-8F34-41804DDCB11F}">
      <dgm:prSet/>
      <dgm:spPr/>
      <dgm:t>
        <a:bodyPr/>
        <a:lstStyle/>
        <a:p>
          <a:pPr rtl="0"/>
          <a:r>
            <a:rPr lang="en-US" dirty="0" smtClean="0"/>
            <a:t>Captures GPS-tagged images for precise mapping </a:t>
          </a:r>
          <a:endParaRPr lang="en-IN" dirty="0"/>
        </a:p>
      </dgm:t>
    </dgm:pt>
    <dgm:pt modelId="{7F46BB7C-547D-4881-89A5-2D390C76299E}" type="parTrans" cxnId="{648739B4-DA7C-48FA-B3B6-C65D443E1EE8}">
      <dgm:prSet/>
      <dgm:spPr/>
      <dgm:t>
        <a:bodyPr/>
        <a:lstStyle/>
        <a:p>
          <a:endParaRPr lang="en-US"/>
        </a:p>
      </dgm:t>
    </dgm:pt>
    <dgm:pt modelId="{BE246129-A7A8-4913-9CBD-CA38320CBD1B}" type="sibTrans" cxnId="{648739B4-DA7C-48FA-B3B6-C65D443E1EE8}">
      <dgm:prSet/>
      <dgm:spPr/>
      <dgm:t>
        <a:bodyPr/>
        <a:lstStyle/>
        <a:p>
          <a:endParaRPr lang="en-US"/>
        </a:p>
      </dgm:t>
    </dgm:pt>
    <dgm:pt modelId="{9E0B75A3-7E1B-4235-B38A-AF89F4E5BD8F}">
      <dgm:prSet/>
      <dgm:spPr/>
      <dgm:t>
        <a:bodyPr/>
        <a:lstStyle/>
        <a:p>
          <a:pPr rtl="0"/>
          <a:r>
            <a:rPr lang="en-US" dirty="0" smtClean="0"/>
            <a:t>Dataset Preparation</a:t>
          </a:r>
          <a:endParaRPr lang="en-IN" dirty="0"/>
        </a:p>
      </dgm:t>
    </dgm:pt>
    <dgm:pt modelId="{B238B0BA-DF31-48A3-A2BB-6212DF447937}" type="parTrans" cxnId="{455764D6-2993-465E-B9DB-8A36F125BC07}">
      <dgm:prSet/>
      <dgm:spPr/>
      <dgm:t>
        <a:bodyPr/>
        <a:lstStyle/>
        <a:p>
          <a:endParaRPr lang="en-US"/>
        </a:p>
      </dgm:t>
    </dgm:pt>
    <dgm:pt modelId="{BADED152-4F2B-428C-AE47-2E7C6CB2FE47}" type="sibTrans" cxnId="{455764D6-2993-465E-B9DB-8A36F125BC07}">
      <dgm:prSet/>
      <dgm:spPr/>
      <dgm:t>
        <a:bodyPr/>
        <a:lstStyle/>
        <a:p>
          <a:endParaRPr lang="en-US"/>
        </a:p>
      </dgm:t>
    </dgm:pt>
    <dgm:pt modelId="{F3F42A21-18E9-44BB-8954-D2E23BA6C800}">
      <dgm:prSet/>
      <dgm:spPr/>
      <dgm:t>
        <a:bodyPr/>
        <a:lstStyle/>
        <a:p>
          <a:pPr rtl="0"/>
          <a:r>
            <a:rPr lang="en-US" dirty="0" smtClean="0"/>
            <a:t>Use public datasets (e.g., PlantVillage) </a:t>
          </a:r>
          <a:endParaRPr lang="en-IN" dirty="0"/>
        </a:p>
      </dgm:t>
    </dgm:pt>
    <dgm:pt modelId="{BB2D1B1E-2B02-4D05-AE06-0E06FF783857}" type="parTrans" cxnId="{DCE24BC1-15FD-47FD-9E0F-AB75652A438E}">
      <dgm:prSet/>
      <dgm:spPr/>
      <dgm:t>
        <a:bodyPr/>
        <a:lstStyle/>
        <a:p>
          <a:endParaRPr lang="en-US"/>
        </a:p>
      </dgm:t>
    </dgm:pt>
    <dgm:pt modelId="{64E6ADE1-6CB8-4EEE-AE94-E827EA064EB2}" type="sibTrans" cxnId="{DCE24BC1-15FD-47FD-9E0F-AB75652A438E}">
      <dgm:prSet/>
      <dgm:spPr/>
      <dgm:t>
        <a:bodyPr/>
        <a:lstStyle/>
        <a:p>
          <a:endParaRPr lang="en-US"/>
        </a:p>
      </dgm:t>
    </dgm:pt>
    <dgm:pt modelId="{FBF22F00-3D55-480F-B9F4-D5FB62E8B173}">
      <dgm:prSet/>
      <dgm:spPr/>
      <dgm:t>
        <a:bodyPr/>
        <a:lstStyle/>
        <a:p>
          <a:pPr rtl="0"/>
          <a:r>
            <a:rPr lang="en-US" dirty="0" smtClean="0"/>
            <a:t>Collect custom field images to match local crop varieties</a:t>
          </a:r>
          <a:endParaRPr lang="en-IN" dirty="0"/>
        </a:p>
      </dgm:t>
    </dgm:pt>
    <dgm:pt modelId="{932C1DFA-1F06-4376-9CAF-4F59E28D40DA}" type="parTrans" cxnId="{61EEDF9B-E1F7-4AF5-B5B1-7100379B6141}">
      <dgm:prSet/>
      <dgm:spPr/>
      <dgm:t>
        <a:bodyPr/>
        <a:lstStyle/>
        <a:p>
          <a:endParaRPr lang="en-US"/>
        </a:p>
      </dgm:t>
    </dgm:pt>
    <dgm:pt modelId="{21E11B07-CBA7-4735-9DF7-2023EEEE1542}" type="sibTrans" cxnId="{61EEDF9B-E1F7-4AF5-B5B1-7100379B6141}">
      <dgm:prSet/>
      <dgm:spPr/>
      <dgm:t>
        <a:bodyPr/>
        <a:lstStyle/>
        <a:p>
          <a:endParaRPr lang="en-US"/>
        </a:p>
      </dgm:t>
    </dgm:pt>
    <dgm:pt modelId="{C05EA32A-7AB9-4849-8226-231D777B1B87}">
      <dgm:prSet/>
      <dgm:spPr/>
      <dgm:t>
        <a:bodyPr/>
        <a:lstStyle/>
        <a:p>
          <a:pPr rtl="0"/>
          <a:r>
            <a:rPr lang="en-US" dirty="0" smtClean="0"/>
            <a:t>Apply data augmentation (rotation, scaling, flipping) to improve ML model robustness</a:t>
          </a:r>
          <a:r>
            <a:rPr lang="en-IN" dirty="0" smtClean="0"/>
            <a:t>.</a:t>
          </a:r>
          <a:endParaRPr lang="en-IN" dirty="0"/>
        </a:p>
      </dgm:t>
    </dgm:pt>
    <dgm:pt modelId="{98D2E6A7-5EF0-427C-B7C9-5F9CFC6180F1}" type="parTrans" cxnId="{A3406B1E-E866-4668-8ADA-B041644E8542}">
      <dgm:prSet/>
      <dgm:spPr/>
      <dgm:t>
        <a:bodyPr/>
        <a:lstStyle/>
        <a:p>
          <a:endParaRPr lang="en-US"/>
        </a:p>
      </dgm:t>
    </dgm:pt>
    <dgm:pt modelId="{6030AB79-D001-4894-B937-B6FED02DA3D0}" type="sibTrans" cxnId="{A3406B1E-E866-4668-8ADA-B041644E8542}">
      <dgm:prSet/>
      <dgm:spPr/>
      <dgm:t>
        <a:bodyPr/>
        <a:lstStyle/>
        <a:p>
          <a:endParaRPr lang="en-US"/>
        </a:p>
      </dgm:t>
    </dgm:pt>
    <dgm:pt modelId="{281E53C5-BE2C-4E88-B880-9A3971AFD344}">
      <dgm:prSet/>
      <dgm:spPr/>
      <dgm:t>
        <a:bodyPr/>
        <a:lstStyle/>
        <a:p>
          <a:pPr rtl="0"/>
          <a:r>
            <a:rPr lang="en-US" dirty="0" smtClean="0"/>
            <a:t>Fixed camera installations</a:t>
          </a:r>
          <a:endParaRPr lang="en-IN" dirty="0"/>
        </a:p>
      </dgm:t>
    </dgm:pt>
    <dgm:pt modelId="{BBCEE11B-64F9-4678-87C6-382D928980E3}" type="parTrans" cxnId="{7EA1CC12-6954-4B5E-A89E-FF1077FA4776}">
      <dgm:prSet/>
      <dgm:spPr/>
      <dgm:t>
        <a:bodyPr/>
        <a:lstStyle/>
        <a:p>
          <a:endParaRPr lang="en-US"/>
        </a:p>
      </dgm:t>
    </dgm:pt>
    <dgm:pt modelId="{44D3A559-9644-4E82-80C7-C0317E6CB79C}" type="sibTrans" cxnId="{7EA1CC12-6954-4B5E-A89E-FF1077FA4776}">
      <dgm:prSet/>
      <dgm:spPr/>
      <dgm:t>
        <a:bodyPr/>
        <a:lstStyle/>
        <a:p>
          <a:endParaRPr lang="en-US"/>
        </a:p>
      </dgm:t>
    </dgm:pt>
    <dgm:pt modelId="{39527103-0175-4C91-8B2D-609E11F64B97}">
      <dgm:prSet/>
      <dgm:spPr/>
      <dgm:t>
        <a:bodyPr/>
        <a:lstStyle/>
        <a:p>
          <a:pPr rtl="0"/>
          <a:r>
            <a:rPr lang="en-US" dirty="0" smtClean="0"/>
            <a:t>Cameras mounted in greenhouses or fields for continuous monitoring</a:t>
          </a:r>
          <a:endParaRPr lang="en-IN" dirty="0"/>
        </a:p>
      </dgm:t>
    </dgm:pt>
    <dgm:pt modelId="{5DCEA96A-CE61-418B-9546-B1453767648D}" type="parTrans" cxnId="{38CFA7A0-F091-4F5A-89C3-C3695BFAB4A1}">
      <dgm:prSet/>
      <dgm:spPr/>
      <dgm:t>
        <a:bodyPr/>
        <a:lstStyle/>
        <a:p>
          <a:endParaRPr lang="en-US"/>
        </a:p>
      </dgm:t>
    </dgm:pt>
    <dgm:pt modelId="{79443D8E-3439-4816-9A0B-3CFB3BA19FB7}" type="sibTrans" cxnId="{38CFA7A0-F091-4F5A-89C3-C3695BFAB4A1}">
      <dgm:prSet/>
      <dgm:spPr/>
      <dgm:t>
        <a:bodyPr/>
        <a:lstStyle/>
        <a:p>
          <a:endParaRPr lang="en-US"/>
        </a:p>
      </dgm:t>
    </dgm:pt>
    <dgm:pt modelId="{7F3CCEBF-E9EF-46E0-BB97-007A0DE2F505}">
      <dgm:prSet/>
      <dgm:spPr/>
      <dgm:t>
        <a:bodyPr/>
        <a:lstStyle/>
        <a:p>
          <a:pPr rtl="0"/>
          <a:r>
            <a:rPr lang="en-US" dirty="0" smtClean="0"/>
            <a:t>Time-lapse image capture for tracking disease progression</a:t>
          </a:r>
          <a:endParaRPr lang="en-IN" dirty="0"/>
        </a:p>
      </dgm:t>
    </dgm:pt>
    <dgm:pt modelId="{BA75B2ED-36AE-4DA7-A69B-840494F797F4}" type="parTrans" cxnId="{E3405A6F-F057-4A18-93B7-D5A107C97795}">
      <dgm:prSet/>
      <dgm:spPr/>
      <dgm:t>
        <a:bodyPr/>
        <a:lstStyle/>
        <a:p>
          <a:endParaRPr lang="en-US"/>
        </a:p>
      </dgm:t>
    </dgm:pt>
    <dgm:pt modelId="{B732E54B-BF63-4030-B552-2EBD9B891996}" type="sibTrans" cxnId="{E3405A6F-F057-4A18-93B7-D5A107C97795}">
      <dgm:prSet/>
      <dgm:spPr/>
      <dgm:t>
        <a:bodyPr/>
        <a:lstStyle/>
        <a:p>
          <a:endParaRPr lang="en-US"/>
        </a:p>
      </dgm:t>
    </dgm:pt>
    <dgm:pt modelId="{9BEC958B-C0CF-439E-B6D8-64E6B63A92EE}">
      <dgm:prSet/>
      <dgm:spPr/>
      <dgm:t>
        <a:bodyPr/>
        <a:lstStyle/>
        <a:p>
          <a:pPr rtl="0"/>
          <a:r>
            <a:rPr lang="en-US" dirty="0" smtClean="0"/>
            <a:t>Can be integrated with IoT sensors for environmental data</a:t>
          </a:r>
          <a:endParaRPr lang="en-IN" dirty="0"/>
        </a:p>
      </dgm:t>
    </dgm:pt>
    <dgm:pt modelId="{83441B72-702B-4172-8341-3780F095EE30}" type="parTrans" cxnId="{CBF0AC64-8A65-4BFE-965A-1FEF82816DFE}">
      <dgm:prSet/>
      <dgm:spPr/>
      <dgm:t>
        <a:bodyPr/>
        <a:lstStyle/>
        <a:p>
          <a:endParaRPr lang="en-US"/>
        </a:p>
      </dgm:t>
    </dgm:pt>
    <dgm:pt modelId="{3AC8638D-5AEF-42FB-AC0D-15EB0703B7A6}" type="sibTrans" cxnId="{CBF0AC64-8A65-4BFE-965A-1FEF82816DFE}">
      <dgm:prSet/>
      <dgm:spPr/>
      <dgm:t>
        <a:bodyPr/>
        <a:lstStyle/>
        <a:p>
          <a:endParaRPr lang="en-US"/>
        </a:p>
      </dgm:t>
    </dgm:pt>
    <dgm:pt modelId="{95B9A883-20F4-4BA8-BED1-BCEBB32160FB}">
      <dgm:prSet/>
      <dgm:spPr/>
      <dgm:t>
        <a:bodyPr/>
        <a:lstStyle/>
        <a:p>
          <a:pPr rtl="0"/>
          <a:r>
            <a:rPr lang="en-US" dirty="0" smtClean="0"/>
            <a:t>Satellite imaging</a:t>
          </a:r>
          <a:endParaRPr lang="en-IN" dirty="0"/>
        </a:p>
      </dgm:t>
    </dgm:pt>
    <dgm:pt modelId="{0EDD996E-1268-4B45-BD9A-DDBE39446620}" type="parTrans" cxnId="{B4979CA8-24E9-4225-963D-446B1593E905}">
      <dgm:prSet/>
      <dgm:spPr/>
      <dgm:t>
        <a:bodyPr/>
        <a:lstStyle/>
        <a:p>
          <a:endParaRPr lang="en-US"/>
        </a:p>
      </dgm:t>
    </dgm:pt>
    <dgm:pt modelId="{12F89844-7B59-4064-BE27-0F29D66A2596}" type="sibTrans" cxnId="{B4979CA8-24E9-4225-963D-446B1593E905}">
      <dgm:prSet/>
      <dgm:spPr/>
      <dgm:t>
        <a:bodyPr/>
        <a:lstStyle/>
        <a:p>
          <a:endParaRPr lang="en-US"/>
        </a:p>
      </dgm:t>
    </dgm:pt>
    <dgm:pt modelId="{638F67CA-D317-4D96-B12C-8A1E2DDC1042}">
      <dgm:prSet/>
      <dgm:spPr/>
      <dgm:t>
        <a:bodyPr/>
        <a:lstStyle/>
        <a:p>
          <a:pPr rtl="0"/>
          <a:r>
            <a:rPr lang="en-US" dirty="0" smtClean="0"/>
            <a:t>Very large-scale crop monitoring</a:t>
          </a:r>
          <a:endParaRPr lang="en-IN" dirty="0"/>
        </a:p>
      </dgm:t>
    </dgm:pt>
    <dgm:pt modelId="{4A8B0751-5F56-4A24-9247-D1DF937C69A3}" type="parTrans" cxnId="{7312FDF0-4F68-4906-BBC2-A46BD5067697}">
      <dgm:prSet/>
      <dgm:spPr/>
      <dgm:t>
        <a:bodyPr/>
        <a:lstStyle/>
        <a:p>
          <a:endParaRPr lang="en-US"/>
        </a:p>
      </dgm:t>
    </dgm:pt>
    <dgm:pt modelId="{8601612C-AB6F-4BAA-A4E3-FD07FB75041A}" type="sibTrans" cxnId="{7312FDF0-4F68-4906-BBC2-A46BD5067697}">
      <dgm:prSet/>
      <dgm:spPr/>
      <dgm:t>
        <a:bodyPr/>
        <a:lstStyle/>
        <a:p>
          <a:endParaRPr lang="en-US"/>
        </a:p>
      </dgm:t>
    </dgm:pt>
    <dgm:pt modelId="{25D8498B-45F5-4F90-83D1-DAF2811193E8}">
      <dgm:prSet/>
      <dgm:spPr/>
      <dgm:t>
        <a:bodyPr/>
        <a:lstStyle/>
        <a:p>
          <a:pPr rtl="0"/>
          <a:r>
            <a:rPr lang="en-US" dirty="0" smtClean="0"/>
            <a:t>Useful for detecting stress patterns across regions</a:t>
          </a:r>
          <a:endParaRPr lang="en-IN" dirty="0"/>
        </a:p>
      </dgm:t>
    </dgm:pt>
    <dgm:pt modelId="{D23BF74D-03C0-4399-99BF-E20F89B182A7}" type="parTrans" cxnId="{CAC3A239-0989-42C3-9FA1-DE2DACBB19A8}">
      <dgm:prSet/>
      <dgm:spPr/>
      <dgm:t>
        <a:bodyPr/>
        <a:lstStyle/>
        <a:p>
          <a:endParaRPr lang="en-US"/>
        </a:p>
      </dgm:t>
    </dgm:pt>
    <dgm:pt modelId="{CEAE1CAA-5169-4C79-B884-A2B1CBFDD63A}" type="sibTrans" cxnId="{CAC3A239-0989-42C3-9FA1-DE2DACBB19A8}">
      <dgm:prSet/>
      <dgm:spPr/>
      <dgm:t>
        <a:bodyPr/>
        <a:lstStyle/>
        <a:p>
          <a:endParaRPr lang="en-US"/>
        </a:p>
      </dgm:t>
    </dgm:pt>
    <dgm:pt modelId="{01C4404D-85E9-4EA2-BBFB-6AFB8FFFDFAE}">
      <dgm:prSet/>
      <dgm:spPr/>
      <dgm:t>
        <a:bodyPr/>
        <a:lstStyle/>
        <a:p>
          <a:pPr rtl="0"/>
          <a:r>
            <a:rPr lang="en-US" dirty="0" smtClean="0"/>
            <a:t>Typically lower resolution, but supports multi-spectral and hyperspectral analysis</a:t>
          </a:r>
          <a:endParaRPr lang="en-IN" dirty="0"/>
        </a:p>
      </dgm:t>
    </dgm:pt>
    <dgm:pt modelId="{3886EB56-E5C7-49BB-AB28-919B6D95F3BC}" type="parTrans" cxnId="{1AA3BC7B-9250-4EDD-ABC9-05C764B8B3D5}">
      <dgm:prSet/>
      <dgm:spPr/>
      <dgm:t>
        <a:bodyPr/>
        <a:lstStyle/>
        <a:p>
          <a:endParaRPr lang="en-US"/>
        </a:p>
      </dgm:t>
    </dgm:pt>
    <dgm:pt modelId="{0E8A48CC-98AC-4894-B3A9-A099F63F5677}" type="sibTrans" cxnId="{1AA3BC7B-9250-4EDD-ABC9-05C764B8B3D5}">
      <dgm:prSet/>
      <dgm:spPr/>
      <dgm:t>
        <a:bodyPr/>
        <a:lstStyle/>
        <a:p>
          <a:endParaRPr lang="en-US"/>
        </a:p>
      </dgm:t>
    </dgm:pt>
    <dgm:pt modelId="{24B18100-BFC4-4AFD-8CF4-248A7AC94D49}">
      <dgm:prSet/>
      <dgm:spPr/>
      <dgm:t>
        <a:bodyPr/>
        <a:lstStyle/>
        <a:p>
          <a:pPr rtl="0"/>
          <a:r>
            <a:rPr lang="en-US" dirty="0" smtClean="0"/>
            <a:t>Hyperspectral / multispectral cameras</a:t>
          </a:r>
          <a:endParaRPr lang="en-IN" dirty="0"/>
        </a:p>
      </dgm:t>
    </dgm:pt>
    <dgm:pt modelId="{89936DC5-0E6C-4276-9219-A86F17DD0434}" type="parTrans" cxnId="{D194697C-0943-4A96-BBBF-A25691ED122A}">
      <dgm:prSet/>
      <dgm:spPr/>
      <dgm:t>
        <a:bodyPr/>
        <a:lstStyle/>
        <a:p>
          <a:endParaRPr lang="en-US"/>
        </a:p>
      </dgm:t>
    </dgm:pt>
    <dgm:pt modelId="{DE4C1DD6-A8C3-4FFC-A574-48E96C53AD55}" type="sibTrans" cxnId="{D194697C-0943-4A96-BBBF-A25691ED122A}">
      <dgm:prSet/>
      <dgm:spPr/>
      <dgm:t>
        <a:bodyPr/>
        <a:lstStyle/>
        <a:p>
          <a:endParaRPr lang="en-US"/>
        </a:p>
      </dgm:t>
    </dgm:pt>
    <dgm:pt modelId="{102CEA62-7D04-4C3E-8901-EC802DABFE58}">
      <dgm:prSet/>
      <dgm:spPr/>
      <dgm:t>
        <a:bodyPr/>
        <a:lstStyle/>
        <a:p>
          <a:pPr rtl="0"/>
          <a:r>
            <a:rPr lang="en-US" dirty="0" smtClean="0"/>
            <a:t>Capture data beyond visible light (NIR, SWIR)</a:t>
          </a:r>
          <a:endParaRPr lang="en-IN" dirty="0"/>
        </a:p>
      </dgm:t>
    </dgm:pt>
    <dgm:pt modelId="{24BD6230-769F-4A99-9EC5-F10C7C7D9669}" type="parTrans" cxnId="{82C6F439-9115-4634-AAB1-D1FD968EDB78}">
      <dgm:prSet/>
      <dgm:spPr/>
      <dgm:t>
        <a:bodyPr/>
        <a:lstStyle/>
        <a:p>
          <a:endParaRPr lang="en-US"/>
        </a:p>
      </dgm:t>
    </dgm:pt>
    <dgm:pt modelId="{8FE31272-7AC9-438F-8A79-CB08E293D971}" type="sibTrans" cxnId="{82C6F439-9115-4634-AAB1-D1FD968EDB78}">
      <dgm:prSet/>
      <dgm:spPr/>
      <dgm:t>
        <a:bodyPr/>
        <a:lstStyle/>
        <a:p>
          <a:endParaRPr lang="en-US"/>
        </a:p>
      </dgm:t>
    </dgm:pt>
    <dgm:pt modelId="{096B022D-70D9-4CBE-926C-EF8510A04DF1}">
      <dgm:prSet/>
      <dgm:spPr/>
      <dgm:t>
        <a:bodyPr/>
        <a:lstStyle/>
        <a:p>
          <a:pPr rtl="0"/>
          <a:r>
            <a:rPr lang="en-US" dirty="0" smtClean="0"/>
            <a:t>Detects plant stress before symptoms appear visually</a:t>
          </a:r>
          <a:endParaRPr lang="en-IN" dirty="0"/>
        </a:p>
      </dgm:t>
    </dgm:pt>
    <dgm:pt modelId="{B0B8E020-13F2-445B-A824-CB95A932908D}" type="parTrans" cxnId="{EBF1F6CE-BBB0-4F0D-839E-25EFA6A9ECC7}">
      <dgm:prSet/>
      <dgm:spPr/>
      <dgm:t>
        <a:bodyPr/>
        <a:lstStyle/>
        <a:p>
          <a:endParaRPr lang="en-US"/>
        </a:p>
      </dgm:t>
    </dgm:pt>
    <dgm:pt modelId="{3CD41791-5156-446C-82FC-64B7DE1E2DDF}" type="sibTrans" cxnId="{EBF1F6CE-BBB0-4F0D-839E-25EFA6A9ECC7}">
      <dgm:prSet/>
      <dgm:spPr/>
      <dgm:t>
        <a:bodyPr/>
        <a:lstStyle/>
        <a:p>
          <a:endParaRPr lang="en-US"/>
        </a:p>
      </dgm:t>
    </dgm:pt>
    <dgm:pt modelId="{2E17CA9F-7460-404C-B2B8-9802C4DB831A}">
      <dgm:prSet/>
      <dgm:spPr/>
      <dgm:t>
        <a:bodyPr/>
        <a:lstStyle/>
        <a:p>
          <a:pPr rtl="0"/>
          <a:r>
            <a:rPr lang="en-US" dirty="0" smtClean="0"/>
            <a:t>Often used in research setups or on drones</a:t>
          </a:r>
          <a:endParaRPr lang="en-IN" dirty="0"/>
        </a:p>
      </dgm:t>
    </dgm:pt>
    <dgm:pt modelId="{FE74B9C7-B7B8-4CE9-9A45-92CD981CB282}" type="parTrans" cxnId="{C2489D41-6199-43F2-A0EB-24257C3B8C7D}">
      <dgm:prSet/>
      <dgm:spPr/>
      <dgm:t>
        <a:bodyPr/>
        <a:lstStyle/>
        <a:p>
          <a:endParaRPr lang="en-US"/>
        </a:p>
      </dgm:t>
    </dgm:pt>
    <dgm:pt modelId="{B013C3F2-EB59-4E58-A4CB-AF94447872ED}" type="sibTrans" cxnId="{C2489D41-6199-43F2-A0EB-24257C3B8C7D}">
      <dgm:prSet/>
      <dgm:spPr/>
      <dgm:t>
        <a:bodyPr/>
        <a:lstStyle/>
        <a:p>
          <a:endParaRPr lang="en-US"/>
        </a:p>
      </dgm:t>
    </dgm:pt>
    <dgm:pt modelId="{852F0217-1998-435A-9301-6E3CC922E282}">
      <dgm:prSet/>
      <dgm:spPr/>
      <dgm:t>
        <a:bodyPr/>
        <a:lstStyle/>
        <a:p>
          <a:pPr rtl="0"/>
          <a:r>
            <a:rPr lang="en-US" dirty="0" smtClean="0"/>
            <a:t>Microscope / Lab </a:t>
          </a:r>
          <a:r>
            <a:rPr lang="en-US" dirty="0" err="1" smtClean="0"/>
            <a:t>imagin</a:t>
          </a:r>
          <a:r>
            <a:rPr lang="en-IN" dirty="0" smtClean="0"/>
            <a:t>g</a:t>
          </a:r>
          <a:endParaRPr lang="en-IN" dirty="0"/>
        </a:p>
      </dgm:t>
    </dgm:pt>
    <dgm:pt modelId="{92C70453-F590-4463-89DA-123487F95B98}" type="parTrans" cxnId="{F26806A0-D2F9-47E1-A1D0-15726FA599BC}">
      <dgm:prSet/>
      <dgm:spPr/>
      <dgm:t>
        <a:bodyPr/>
        <a:lstStyle/>
        <a:p>
          <a:endParaRPr lang="en-US"/>
        </a:p>
      </dgm:t>
    </dgm:pt>
    <dgm:pt modelId="{455A4B53-71E3-469B-AC2F-BEE488F561C4}" type="sibTrans" cxnId="{F26806A0-D2F9-47E1-A1D0-15726FA599BC}">
      <dgm:prSet/>
      <dgm:spPr/>
      <dgm:t>
        <a:bodyPr/>
        <a:lstStyle/>
        <a:p>
          <a:endParaRPr lang="en-US"/>
        </a:p>
      </dgm:t>
    </dgm:pt>
    <dgm:pt modelId="{A3208C16-40FC-4DE5-BA30-1FD13D2C5C44}">
      <dgm:prSet/>
      <dgm:spPr/>
      <dgm:t>
        <a:bodyPr/>
        <a:lstStyle/>
        <a:p>
          <a:pPr rtl="0"/>
          <a:r>
            <a:rPr lang="en-US" dirty="0" smtClean="0"/>
            <a:t>Used for detailed pathogen – level analysis</a:t>
          </a:r>
          <a:endParaRPr lang="en-IN" dirty="0"/>
        </a:p>
      </dgm:t>
    </dgm:pt>
    <dgm:pt modelId="{7AFC63AB-8E2B-4F34-98D5-096E53E8EC5A}" type="parTrans" cxnId="{3778E847-EC00-4453-BBEC-7DFE1044A3A1}">
      <dgm:prSet/>
      <dgm:spPr/>
      <dgm:t>
        <a:bodyPr/>
        <a:lstStyle/>
        <a:p>
          <a:endParaRPr lang="en-US"/>
        </a:p>
      </dgm:t>
    </dgm:pt>
    <dgm:pt modelId="{E74B1712-3AF3-4C2A-9794-137FA7163E3A}" type="sibTrans" cxnId="{3778E847-EC00-4453-BBEC-7DFE1044A3A1}">
      <dgm:prSet/>
      <dgm:spPr/>
      <dgm:t>
        <a:bodyPr/>
        <a:lstStyle/>
        <a:p>
          <a:endParaRPr lang="en-US"/>
        </a:p>
      </dgm:t>
    </dgm:pt>
    <dgm:pt modelId="{008133F2-8F77-4C53-9779-235F501FA9B5}">
      <dgm:prSet/>
      <dgm:spPr/>
      <dgm:t>
        <a:bodyPr/>
        <a:lstStyle/>
        <a:p>
          <a:pPr rtl="0"/>
          <a:r>
            <a:rPr lang="en-US" dirty="0" smtClean="0"/>
            <a:t>High – resolution cellular and tissue images</a:t>
          </a:r>
          <a:endParaRPr lang="en-IN" dirty="0"/>
        </a:p>
      </dgm:t>
    </dgm:pt>
    <dgm:pt modelId="{649B53EE-5C72-4C08-8235-9CFB96BEFFA1}" type="parTrans" cxnId="{9720C26C-3B55-4E4A-8100-0A9641FB3C5F}">
      <dgm:prSet/>
      <dgm:spPr/>
      <dgm:t>
        <a:bodyPr/>
        <a:lstStyle/>
        <a:p>
          <a:endParaRPr lang="en-US"/>
        </a:p>
      </dgm:t>
    </dgm:pt>
    <dgm:pt modelId="{8C94E7C8-39F3-4F67-A0DC-94CF2310C795}" type="sibTrans" cxnId="{9720C26C-3B55-4E4A-8100-0A9641FB3C5F}">
      <dgm:prSet/>
      <dgm:spPr/>
      <dgm:t>
        <a:bodyPr/>
        <a:lstStyle/>
        <a:p>
          <a:endParaRPr lang="en-US"/>
        </a:p>
      </dgm:t>
    </dgm:pt>
    <dgm:pt modelId="{BCA5A4D6-86CF-48D1-8D80-00A058291280}">
      <dgm:prSet/>
      <dgm:spPr/>
      <dgm:t>
        <a:bodyPr/>
        <a:lstStyle/>
        <a:p>
          <a:pPr rtl="0"/>
          <a:r>
            <a:rPr lang="en-US" dirty="0" smtClean="0"/>
            <a:t>Not practical for field deployment bus useful for ground – truth data</a:t>
          </a:r>
          <a:endParaRPr lang="en-IN" dirty="0"/>
        </a:p>
      </dgm:t>
    </dgm:pt>
    <dgm:pt modelId="{6D2F78B0-1AE1-497D-919C-421FC13C33C4}" type="parTrans" cxnId="{B57C4E4E-F5D3-40A5-A523-AD75290D06AD}">
      <dgm:prSet/>
      <dgm:spPr/>
      <dgm:t>
        <a:bodyPr/>
        <a:lstStyle/>
        <a:p>
          <a:endParaRPr lang="en-US"/>
        </a:p>
      </dgm:t>
    </dgm:pt>
    <dgm:pt modelId="{43C907A3-C75D-4844-A5E7-CA73BEC01569}" type="sibTrans" cxnId="{B57C4E4E-F5D3-40A5-A523-AD75290D06AD}">
      <dgm:prSet/>
      <dgm:spPr/>
      <dgm:t>
        <a:bodyPr/>
        <a:lstStyle/>
        <a:p>
          <a:endParaRPr lang="en-US"/>
        </a:p>
      </dgm:t>
    </dgm:pt>
    <dgm:pt modelId="{FB3D6701-43F2-489C-B1C0-43C461BE44BD}" type="pres">
      <dgm:prSet presAssocID="{021C4611-3696-496D-A1AE-4A90E8E9594E}" presName="hierChild1" presStyleCnt="0">
        <dgm:presLayoutVars>
          <dgm:orgChart val="1"/>
          <dgm:chPref val="1"/>
          <dgm:dir/>
          <dgm:animOne val="branch"/>
          <dgm:animLvl val="lvl"/>
          <dgm:resizeHandles/>
        </dgm:presLayoutVars>
      </dgm:prSet>
      <dgm:spPr/>
      <dgm:t>
        <a:bodyPr/>
        <a:lstStyle/>
        <a:p>
          <a:endParaRPr lang="en-US"/>
        </a:p>
      </dgm:t>
    </dgm:pt>
    <dgm:pt modelId="{4602141B-629C-48E0-9482-94496689B4D4}" type="pres">
      <dgm:prSet presAssocID="{A92773DD-EE52-4431-A745-5F8E59F631AE}" presName="hierRoot1" presStyleCnt="0">
        <dgm:presLayoutVars>
          <dgm:hierBranch val="init"/>
        </dgm:presLayoutVars>
      </dgm:prSet>
      <dgm:spPr/>
    </dgm:pt>
    <dgm:pt modelId="{C2B95003-987B-4047-8559-ED78C73F2225}" type="pres">
      <dgm:prSet presAssocID="{A92773DD-EE52-4431-A745-5F8E59F631AE}" presName="rootComposite1" presStyleCnt="0"/>
      <dgm:spPr/>
    </dgm:pt>
    <dgm:pt modelId="{8C478DC1-3040-489A-BEB5-61BD2834F37C}" type="pres">
      <dgm:prSet presAssocID="{A92773DD-EE52-4431-A745-5F8E59F631AE}" presName="rootText1" presStyleLbl="node0" presStyleIdx="0" presStyleCnt="1">
        <dgm:presLayoutVars>
          <dgm:chPref val="3"/>
        </dgm:presLayoutVars>
      </dgm:prSet>
      <dgm:spPr/>
      <dgm:t>
        <a:bodyPr/>
        <a:lstStyle/>
        <a:p>
          <a:endParaRPr lang="en-US"/>
        </a:p>
      </dgm:t>
    </dgm:pt>
    <dgm:pt modelId="{ADEC2AFD-F2F9-4A17-952F-FE1DFD9148AD}" type="pres">
      <dgm:prSet presAssocID="{A92773DD-EE52-4431-A745-5F8E59F631AE}" presName="rootConnector1" presStyleLbl="node1" presStyleIdx="0" presStyleCnt="0"/>
      <dgm:spPr/>
      <dgm:t>
        <a:bodyPr/>
        <a:lstStyle/>
        <a:p>
          <a:endParaRPr lang="en-US"/>
        </a:p>
      </dgm:t>
    </dgm:pt>
    <dgm:pt modelId="{ADE045B3-4D43-4F4B-94D7-496778A604FB}" type="pres">
      <dgm:prSet presAssocID="{A92773DD-EE52-4431-A745-5F8E59F631AE}" presName="hierChild2" presStyleCnt="0"/>
      <dgm:spPr/>
    </dgm:pt>
    <dgm:pt modelId="{B4A7C2AD-4C48-4C7D-B9DF-655B3D70348B}" type="pres">
      <dgm:prSet presAssocID="{A19E2B64-F7E1-49CC-BF81-8414A236F628}" presName="Name37" presStyleLbl="parChTrans1D2" presStyleIdx="0" presStyleCnt="7"/>
      <dgm:spPr/>
      <dgm:t>
        <a:bodyPr/>
        <a:lstStyle/>
        <a:p>
          <a:endParaRPr lang="en-US"/>
        </a:p>
      </dgm:t>
    </dgm:pt>
    <dgm:pt modelId="{FBC9A2EC-DEB0-4F4C-8B51-B771843D496F}" type="pres">
      <dgm:prSet presAssocID="{9BC05405-2A02-45C9-94FD-AB17D8A9B6CF}" presName="hierRoot2" presStyleCnt="0">
        <dgm:presLayoutVars>
          <dgm:hierBranch val="init"/>
        </dgm:presLayoutVars>
      </dgm:prSet>
      <dgm:spPr/>
    </dgm:pt>
    <dgm:pt modelId="{123A4834-B8A0-4E22-860F-29E76A0BDDF3}" type="pres">
      <dgm:prSet presAssocID="{9BC05405-2A02-45C9-94FD-AB17D8A9B6CF}" presName="rootComposite" presStyleCnt="0"/>
      <dgm:spPr/>
    </dgm:pt>
    <dgm:pt modelId="{5FE28CB7-01CD-40E0-AC71-1A56CF69ECE2}" type="pres">
      <dgm:prSet presAssocID="{9BC05405-2A02-45C9-94FD-AB17D8A9B6CF}" presName="rootText" presStyleLbl="node2" presStyleIdx="0" presStyleCnt="7">
        <dgm:presLayoutVars>
          <dgm:chPref val="3"/>
        </dgm:presLayoutVars>
      </dgm:prSet>
      <dgm:spPr/>
      <dgm:t>
        <a:bodyPr/>
        <a:lstStyle/>
        <a:p>
          <a:endParaRPr lang="en-US"/>
        </a:p>
      </dgm:t>
    </dgm:pt>
    <dgm:pt modelId="{660037D7-F883-4CA1-846C-D6FDB2BDF599}" type="pres">
      <dgm:prSet presAssocID="{9BC05405-2A02-45C9-94FD-AB17D8A9B6CF}" presName="rootConnector" presStyleLbl="node2" presStyleIdx="0" presStyleCnt="7"/>
      <dgm:spPr/>
      <dgm:t>
        <a:bodyPr/>
        <a:lstStyle/>
        <a:p>
          <a:endParaRPr lang="en-US"/>
        </a:p>
      </dgm:t>
    </dgm:pt>
    <dgm:pt modelId="{A889DAEF-61D1-48D5-AEE4-E36FECCADF10}" type="pres">
      <dgm:prSet presAssocID="{9BC05405-2A02-45C9-94FD-AB17D8A9B6CF}" presName="hierChild4" presStyleCnt="0"/>
      <dgm:spPr/>
    </dgm:pt>
    <dgm:pt modelId="{6CE286FD-70F0-44ED-9C02-E36E188C7601}" type="pres">
      <dgm:prSet presAssocID="{A73C8D21-27EB-4438-AA12-965624CB299A}" presName="Name37" presStyleLbl="parChTrans1D3" presStyleIdx="0" presStyleCnt="21"/>
      <dgm:spPr/>
      <dgm:t>
        <a:bodyPr/>
        <a:lstStyle/>
        <a:p>
          <a:endParaRPr lang="en-US"/>
        </a:p>
      </dgm:t>
    </dgm:pt>
    <dgm:pt modelId="{0FBC35B1-89E1-4149-A28F-C455A861F911}" type="pres">
      <dgm:prSet presAssocID="{4E71EECF-BE8B-46E1-B2F2-AD201ED64ECC}" presName="hierRoot2" presStyleCnt="0">
        <dgm:presLayoutVars>
          <dgm:hierBranch val="init"/>
        </dgm:presLayoutVars>
      </dgm:prSet>
      <dgm:spPr/>
    </dgm:pt>
    <dgm:pt modelId="{53F89E9F-F28B-4621-AEB7-406B8DDAF618}" type="pres">
      <dgm:prSet presAssocID="{4E71EECF-BE8B-46E1-B2F2-AD201ED64ECC}" presName="rootComposite" presStyleCnt="0"/>
      <dgm:spPr/>
    </dgm:pt>
    <dgm:pt modelId="{C34A04B9-24B3-4EE3-A277-5C2603FDBF25}" type="pres">
      <dgm:prSet presAssocID="{4E71EECF-BE8B-46E1-B2F2-AD201ED64ECC}" presName="rootText" presStyleLbl="node3" presStyleIdx="0" presStyleCnt="21">
        <dgm:presLayoutVars>
          <dgm:chPref val="3"/>
        </dgm:presLayoutVars>
      </dgm:prSet>
      <dgm:spPr/>
      <dgm:t>
        <a:bodyPr/>
        <a:lstStyle/>
        <a:p>
          <a:endParaRPr lang="en-US"/>
        </a:p>
      </dgm:t>
    </dgm:pt>
    <dgm:pt modelId="{519A1657-DBB2-4A50-B8FD-FAA53198095F}" type="pres">
      <dgm:prSet presAssocID="{4E71EECF-BE8B-46E1-B2F2-AD201ED64ECC}" presName="rootConnector" presStyleLbl="node3" presStyleIdx="0" presStyleCnt="21"/>
      <dgm:spPr/>
      <dgm:t>
        <a:bodyPr/>
        <a:lstStyle/>
        <a:p>
          <a:endParaRPr lang="en-US"/>
        </a:p>
      </dgm:t>
    </dgm:pt>
    <dgm:pt modelId="{854A2515-FA7C-408C-9F0C-F4339B6207A3}" type="pres">
      <dgm:prSet presAssocID="{4E71EECF-BE8B-46E1-B2F2-AD201ED64ECC}" presName="hierChild4" presStyleCnt="0"/>
      <dgm:spPr/>
    </dgm:pt>
    <dgm:pt modelId="{6C2C7AF1-908E-4010-8F2A-B8139363B0A6}" type="pres">
      <dgm:prSet presAssocID="{4E71EECF-BE8B-46E1-B2F2-AD201ED64ECC}" presName="hierChild5" presStyleCnt="0"/>
      <dgm:spPr/>
    </dgm:pt>
    <dgm:pt modelId="{45EDDD66-F629-4AF0-9B8D-91AAC22BC4AE}" type="pres">
      <dgm:prSet presAssocID="{376F6DF8-4210-4F33-B0C8-95C613499193}" presName="Name37" presStyleLbl="parChTrans1D3" presStyleIdx="1" presStyleCnt="21"/>
      <dgm:spPr/>
      <dgm:t>
        <a:bodyPr/>
        <a:lstStyle/>
        <a:p>
          <a:endParaRPr lang="en-US"/>
        </a:p>
      </dgm:t>
    </dgm:pt>
    <dgm:pt modelId="{6984694A-B374-41CF-A4F5-82CCC50CD3A7}" type="pres">
      <dgm:prSet presAssocID="{3FE44860-A009-4596-BA34-58271C35F4B1}" presName="hierRoot2" presStyleCnt="0">
        <dgm:presLayoutVars>
          <dgm:hierBranch val="init"/>
        </dgm:presLayoutVars>
      </dgm:prSet>
      <dgm:spPr/>
    </dgm:pt>
    <dgm:pt modelId="{F10BB4F1-8E33-4F0B-BCFF-E9B882E2572A}" type="pres">
      <dgm:prSet presAssocID="{3FE44860-A009-4596-BA34-58271C35F4B1}" presName="rootComposite" presStyleCnt="0"/>
      <dgm:spPr/>
    </dgm:pt>
    <dgm:pt modelId="{156253AD-D2CB-46DC-A6C9-381C4F32A072}" type="pres">
      <dgm:prSet presAssocID="{3FE44860-A009-4596-BA34-58271C35F4B1}" presName="rootText" presStyleLbl="node3" presStyleIdx="1" presStyleCnt="21">
        <dgm:presLayoutVars>
          <dgm:chPref val="3"/>
        </dgm:presLayoutVars>
      </dgm:prSet>
      <dgm:spPr/>
      <dgm:t>
        <a:bodyPr/>
        <a:lstStyle/>
        <a:p>
          <a:endParaRPr lang="en-US"/>
        </a:p>
      </dgm:t>
    </dgm:pt>
    <dgm:pt modelId="{AC555C6E-71A9-4A26-B744-449CAFFFD5CE}" type="pres">
      <dgm:prSet presAssocID="{3FE44860-A009-4596-BA34-58271C35F4B1}" presName="rootConnector" presStyleLbl="node3" presStyleIdx="1" presStyleCnt="21"/>
      <dgm:spPr/>
      <dgm:t>
        <a:bodyPr/>
        <a:lstStyle/>
        <a:p>
          <a:endParaRPr lang="en-US"/>
        </a:p>
      </dgm:t>
    </dgm:pt>
    <dgm:pt modelId="{40DF6E9F-D011-43BF-90CE-9FD05D0F1B9F}" type="pres">
      <dgm:prSet presAssocID="{3FE44860-A009-4596-BA34-58271C35F4B1}" presName="hierChild4" presStyleCnt="0"/>
      <dgm:spPr/>
    </dgm:pt>
    <dgm:pt modelId="{0C135F63-15A4-48DD-8EF4-65A283CF5A58}" type="pres">
      <dgm:prSet presAssocID="{3FE44860-A009-4596-BA34-58271C35F4B1}" presName="hierChild5" presStyleCnt="0"/>
      <dgm:spPr/>
    </dgm:pt>
    <dgm:pt modelId="{C48EA7CA-1098-4554-B252-FEF16D5D166B}" type="pres">
      <dgm:prSet presAssocID="{18592DCF-B788-43B3-BB4A-6F383489DE43}" presName="Name37" presStyleLbl="parChTrans1D3" presStyleIdx="2" presStyleCnt="21"/>
      <dgm:spPr/>
      <dgm:t>
        <a:bodyPr/>
        <a:lstStyle/>
        <a:p>
          <a:endParaRPr lang="en-US"/>
        </a:p>
      </dgm:t>
    </dgm:pt>
    <dgm:pt modelId="{F9BA68C4-55CC-4164-A9CF-5B9266979F84}" type="pres">
      <dgm:prSet presAssocID="{4C4D02A5-3C74-4FB5-B782-D4E6F2338EB0}" presName="hierRoot2" presStyleCnt="0">
        <dgm:presLayoutVars>
          <dgm:hierBranch val="init"/>
        </dgm:presLayoutVars>
      </dgm:prSet>
      <dgm:spPr/>
    </dgm:pt>
    <dgm:pt modelId="{E68950BA-676B-470D-A9E3-E50B6D13782A}" type="pres">
      <dgm:prSet presAssocID="{4C4D02A5-3C74-4FB5-B782-D4E6F2338EB0}" presName="rootComposite" presStyleCnt="0"/>
      <dgm:spPr/>
    </dgm:pt>
    <dgm:pt modelId="{1D3B3547-31DA-4CE3-BC9F-3830AE2FB83D}" type="pres">
      <dgm:prSet presAssocID="{4C4D02A5-3C74-4FB5-B782-D4E6F2338EB0}" presName="rootText" presStyleLbl="node3" presStyleIdx="2" presStyleCnt="21">
        <dgm:presLayoutVars>
          <dgm:chPref val="3"/>
        </dgm:presLayoutVars>
      </dgm:prSet>
      <dgm:spPr/>
      <dgm:t>
        <a:bodyPr/>
        <a:lstStyle/>
        <a:p>
          <a:endParaRPr lang="en-US"/>
        </a:p>
      </dgm:t>
    </dgm:pt>
    <dgm:pt modelId="{627F3F8A-4B53-4F14-AA1F-462A985A6558}" type="pres">
      <dgm:prSet presAssocID="{4C4D02A5-3C74-4FB5-B782-D4E6F2338EB0}" presName="rootConnector" presStyleLbl="node3" presStyleIdx="2" presStyleCnt="21"/>
      <dgm:spPr/>
      <dgm:t>
        <a:bodyPr/>
        <a:lstStyle/>
        <a:p>
          <a:endParaRPr lang="en-US"/>
        </a:p>
      </dgm:t>
    </dgm:pt>
    <dgm:pt modelId="{29E09817-9E4D-432D-830E-9DEEE051FF79}" type="pres">
      <dgm:prSet presAssocID="{4C4D02A5-3C74-4FB5-B782-D4E6F2338EB0}" presName="hierChild4" presStyleCnt="0"/>
      <dgm:spPr/>
    </dgm:pt>
    <dgm:pt modelId="{442FD50A-18C4-4789-B35D-397CE4B1E215}" type="pres">
      <dgm:prSet presAssocID="{4C4D02A5-3C74-4FB5-B782-D4E6F2338EB0}" presName="hierChild5" presStyleCnt="0"/>
      <dgm:spPr/>
    </dgm:pt>
    <dgm:pt modelId="{ACF79DC2-845B-47E0-96EF-CEAE8A4FC7DD}" type="pres">
      <dgm:prSet presAssocID="{9BC05405-2A02-45C9-94FD-AB17D8A9B6CF}" presName="hierChild5" presStyleCnt="0"/>
      <dgm:spPr/>
    </dgm:pt>
    <dgm:pt modelId="{36110BCA-E266-4DD0-AE6F-0BCEA17399BB}" type="pres">
      <dgm:prSet presAssocID="{38D8B586-23A7-42B0-A277-64B0FFBA9D31}" presName="Name37" presStyleLbl="parChTrans1D2" presStyleIdx="1" presStyleCnt="7"/>
      <dgm:spPr/>
      <dgm:t>
        <a:bodyPr/>
        <a:lstStyle/>
        <a:p>
          <a:endParaRPr lang="en-US"/>
        </a:p>
      </dgm:t>
    </dgm:pt>
    <dgm:pt modelId="{9887D7CD-D0CC-4DD4-B626-4BE003007DEC}" type="pres">
      <dgm:prSet presAssocID="{398E158E-EACD-4E5E-BE64-4E49EDE003BB}" presName="hierRoot2" presStyleCnt="0">
        <dgm:presLayoutVars>
          <dgm:hierBranch val="init"/>
        </dgm:presLayoutVars>
      </dgm:prSet>
      <dgm:spPr/>
    </dgm:pt>
    <dgm:pt modelId="{835BEF3B-F425-4DB5-9353-E537AE0CDC0B}" type="pres">
      <dgm:prSet presAssocID="{398E158E-EACD-4E5E-BE64-4E49EDE003BB}" presName="rootComposite" presStyleCnt="0"/>
      <dgm:spPr/>
    </dgm:pt>
    <dgm:pt modelId="{DF29F58C-5376-42C5-AA05-0E49C859EF2C}" type="pres">
      <dgm:prSet presAssocID="{398E158E-EACD-4E5E-BE64-4E49EDE003BB}" presName="rootText" presStyleLbl="node2" presStyleIdx="1" presStyleCnt="7">
        <dgm:presLayoutVars>
          <dgm:chPref val="3"/>
        </dgm:presLayoutVars>
      </dgm:prSet>
      <dgm:spPr/>
      <dgm:t>
        <a:bodyPr/>
        <a:lstStyle/>
        <a:p>
          <a:endParaRPr lang="en-US"/>
        </a:p>
      </dgm:t>
    </dgm:pt>
    <dgm:pt modelId="{D5A41E4A-DA59-42BA-8884-6A4F3EE5D391}" type="pres">
      <dgm:prSet presAssocID="{398E158E-EACD-4E5E-BE64-4E49EDE003BB}" presName="rootConnector" presStyleLbl="node2" presStyleIdx="1" presStyleCnt="7"/>
      <dgm:spPr/>
      <dgm:t>
        <a:bodyPr/>
        <a:lstStyle/>
        <a:p>
          <a:endParaRPr lang="en-US"/>
        </a:p>
      </dgm:t>
    </dgm:pt>
    <dgm:pt modelId="{BBA20E14-54F8-4696-AA35-273093B81A50}" type="pres">
      <dgm:prSet presAssocID="{398E158E-EACD-4E5E-BE64-4E49EDE003BB}" presName="hierChild4" presStyleCnt="0"/>
      <dgm:spPr/>
    </dgm:pt>
    <dgm:pt modelId="{C2AD40D7-0820-4376-91A4-346212598BCB}" type="pres">
      <dgm:prSet presAssocID="{6B4E3D10-2B41-4F2E-AFA6-6894E5ECA5D9}" presName="Name37" presStyleLbl="parChTrans1D3" presStyleIdx="3" presStyleCnt="21"/>
      <dgm:spPr/>
      <dgm:t>
        <a:bodyPr/>
        <a:lstStyle/>
        <a:p>
          <a:endParaRPr lang="en-US"/>
        </a:p>
      </dgm:t>
    </dgm:pt>
    <dgm:pt modelId="{41591975-20E5-4FBF-B5F0-9F908B2A6E62}" type="pres">
      <dgm:prSet presAssocID="{B6CA4652-1D2E-4E5A-9515-D2123FB034E8}" presName="hierRoot2" presStyleCnt="0">
        <dgm:presLayoutVars>
          <dgm:hierBranch val="init"/>
        </dgm:presLayoutVars>
      </dgm:prSet>
      <dgm:spPr/>
    </dgm:pt>
    <dgm:pt modelId="{2C028479-9227-4AA9-9957-97E99AF35D6B}" type="pres">
      <dgm:prSet presAssocID="{B6CA4652-1D2E-4E5A-9515-D2123FB034E8}" presName="rootComposite" presStyleCnt="0"/>
      <dgm:spPr/>
    </dgm:pt>
    <dgm:pt modelId="{AA0F8EA0-1CA8-4970-8E48-F13F58C0040A}" type="pres">
      <dgm:prSet presAssocID="{B6CA4652-1D2E-4E5A-9515-D2123FB034E8}" presName="rootText" presStyleLbl="node3" presStyleIdx="3" presStyleCnt="21">
        <dgm:presLayoutVars>
          <dgm:chPref val="3"/>
        </dgm:presLayoutVars>
      </dgm:prSet>
      <dgm:spPr/>
      <dgm:t>
        <a:bodyPr/>
        <a:lstStyle/>
        <a:p>
          <a:endParaRPr lang="en-US"/>
        </a:p>
      </dgm:t>
    </dgm:pt>
    <dgm:pt modelId="{6546585D-5A9E-4D36-9888-63EC97685583}" type="pres">
      <dgm:prSet presAssocID="{B6CA4652-1D2E-4E5A-9515-D2123FB034E8}" presName="rootConnector" presStyleLbl="node3" presStyleIdx="3" presStyleCnt="21"/>
      <dgm:spPr/>
      <dgm:t>
        <a:bodyPr/>
        <a:lstStyle/>
        <a:p>
          <a:endParaRPr lang="en-US"/>
        </a:p>
      </dgm:t>
    </dgm:pt>
    <dgm:pt modelId="{511E00C9-E5FA-4B4C-A4FF-7099B8CC648D}" type="pres">
      <dgm:prSet presAssocID="{B6CA4652-1D2E-4E5A-9515-D2123FB034E8}" presName="hierChild4" presStyleCnt="0"/>
      <dgm:spPr/>
    </dgm:pt>
    <dgm:pt modelId="{98EA9BB8-4601-4437-81C0-3F8D0A9B8133}" type="pres">
      <dgm:prSet presAssocID="{B6CA4652-1D2E-4E5A-9515-D2123FB034E8}" presName="hierChild5" presStyleCnt="0"/>
      <dgm:spPr/>
    </dgm:pt>
    <dgm:pt modelId="{BDA340A8-E98D-461A-9B7D-D0B794947CB8}" type="pres">
      <dgm:prSet presAssocID="{D48FAFE2-EAC1-4CA5-9A88-6C939E03EA28}" presName="Name37" presStyleLbl="parChTrans1D3" presStyleIdx="4" presStyleCnt="21"/>
      <dgm:spPr/>
      <dgm:t>
        <a:bodyPr/>
        <a:lstStyle/>
        <a:p>
          <a:endParaRPr lang="en-US"/>
        </a:p>
      </dgm:t>
    </dgm:pt>
    <dgm:pt modelId="{8C8F74D3-1E21-41BC-B919-7E75CB532DAD}" type="pres">
      <dgm:prSet presAssocID="{61CDF63D-80CC-4F19-801D-366CE93F95AD}" presName="hierRoot2" presStyleCnt="0">
        <dgm:presLayoutVars>
          <dgm:hierBranch val="init"/>
        </dgm:presLayoutVars>
      </dgm:prSet>
      <dgm:spPr/>
    </dgm:pt>
    <dgm:pt modelId="{F72EE21A-FBDE-4F31-A044-EDE5FA7565A4}" type="pres">
      <dgm:prSet presAssocID="{61CDF63D-80CC-4F19-801D-366CE93F95AD}" presName="rootComposite" presStyleCnt="0"/>
      <dgm:spPr/>
    </dgm:pt>
    <dgm:pt modelId="{B16A2D4D-5301-47B3-9432-73EA97BDAFB4}" type="pres">
      <dgm:prSet presAssocID="{61CDF63D-80CC-4F19-801D-366CE93F95AD}" presName="rootText" presStyleLbl="node3" presStyleIdx="4" presStyleCnt="21">
        <dgm:presLayoutVars>
          <dgm:chPref val="3"/>
        </dgm:presLayoutVars>
      </dgm:prSet>
      <dgm:spPr/>
      <dgm:t>
        <a:bodyPr/>
        <a:lstStyle/>
        <a:p>
          <a:endParaRPr lang="en-US"/>
        </a:p>
      </dgm:t>
    </dgm:pt>
    <dgm:pt modelId="{F74D7023-CED2-4704-AC74-1309886DF5C4}" type="pres">
      <dgm:prSet presAssocID="{61CDF63D-80CC-4F19-801D-366CE93F95AD}" presName="rootConnector" presStyleLbl="node3" presStyleIdx="4" presStyleCnt="21"/>
      <dgm:spPr/>
      <dgm:t>
        <a:bodyPr/>
        <a:lstStyle/>
        <a:p>
          <a:endParaRPr lang="en-US"/>
        </a:p>
      </dgm:t>
    </dgm:pt>
    <dgm:pt modelId="{934EF91A-8656-408D-8104-1E96817AF9F3}" type="pres">
      <dgm:prSet presAssocID="{61CDF63D-80CC-4F19-801D-366CE93F95AD}" presName="hierChild4" presStyleCnt="0"/>
      <dgm:spPr/>
    </dgm:pt>
    <dgm:pt modelId="{BD07A9FA-58B5-44D7-AB08-52133F67E834}" type="pres">
      <dgm:prSet presAssocID="{61CDF63D-80CC-4F19-801D-366CE93F95AD}" presName="hierChild5" presStyleCnt="0"/>
      <dgm:spPr/>
    </dgm:pt>
    <dgm:pt modelId="{FA8B691B-AEC8-4AF2-A9AC-DD66806D3B47}" type="pres">
      <dgm:prSet presAssocID="{7F46BB7C-547D-4881-89A5-2D390C76299E}" presName="Name37" presStyleLbl="parChTrans1D3" presStyleIdx="5" presStyleCnt="21"/>
      <dgm:spPr/>
      <dgm:t>
        <a:bodyPr/>
        <a:lstStyle/>
        <a:p>
          <a:endParaRPr lang="en-US"/>
        </a:p>
      </dgm:t>
    </dgm:pt>
    <dgm:pt modelId="{A9EE30AF-A904-489D-AB8E-3847DEFC5A8C}" type="pres">
      <dgm:prSet presAssocID="{B71C4E49-94A8-434F-8F34-41804DDCB11F}" presName="hierRoot2" presStyleCnt="0">
        <dgm:presLayoutVars>
          <dgm:hierBranch val="init"/>
        </dgm:presLayoutVars>
      </dgm:prSet>
      <dgm:spPr/>
    </dgm:pt>
    <dgm:pt modelId="{78F02A3B-3B94-4B79-B675-FB03983BFADE}" type="pres">
      <dgm:prSet presAssocID="{B71C4E49-94A8-434F-8F34-41804DDCB11F}" presName="rootComposite" presStyleCnt="0"/>
      <dgm:spPr/>
    </dgm:pt>
    <dgm:pt modelId="{D866E9C6-F6D6-4FDD-8EBF-6703C9C18149}" type="pres">
      <dgm:prSet presAssocID="{B71C4E49-94A8-434F-8F34-41804DDCB11F}" presName="rootText" presStyleLbl="node3" presStyleIdx="5" presStyleCnt="21">
        <dgm:presLayoutVars>
          <dgm:chPref val="3"/>
        </dgm:presLayoutVars>
      </dgm:prSet>
      <dgm:spPr/>
      <dgm:t>
        <a:bodyPr/>
        <a:lstStyle/>
        <a:p>
          <a:endParaRPr lang="en-US"/>
        </a:p>
      </dgm:t>
    </dgm:pt>
    <dgm:pt modelId="{571FFCAE-6260-47F8-BA78-1466D37A2401}" type="pres">
      <dgm:prSet presAssocID="{B71C4E49-94A8-434F-8F34-41804DDCB11F}" presName="rootConnector" presStyleLbl="node3" presStyleIdx="5" presStyleCnt="21"/>
      <dgm:spPr/>
      <dgm:t>
        <a:bodyPr/>
        <a:lstStyle/>
        <a:p>
          <a:endParaRPr lang="en-US"/>
        </a:p>
      </dgm:t>
    </dgm:pt>
    <dgm:pt modelId="{9ABEB5F2-F6C7-4C9F-821B-7D5DEC1B9266}" type="pres">
      <dgm:prSet presAssocID="{B71C4E49-94A8-434F-8F34-41804DDCB11F}" presName="hierChild4" presStyleCnt="0"/>
      <dgm:spPr/>
    </dgm:pt>
    <dgm:pt modelId="{5C75F823-9C56-4C29-BAA3-B8E00C3E8494}" type="pres">
      <dgm:prSet presAssocID="{B71C4E49-94A8-434F-8F34-41804DDCB11F}" presName="hierChild5" presStyleCnt="0"/>
      <dgm:spPr/>
    </dgm:pt>
    <dgm:pt modelId="{6F8B661F-0287-49AD-B067-B0CFBEFD6D4B}" type="pres">
      <dgm:prSet presAssocID="{398E158E-EACD-4E5E-BE64-4E49EDE003BB}" presName="hierChild5" presStyleCnt="0"/>
      <dgm:spPr/>
    </dgm:pt>
    <dgm:pt modelId="{E2F3ACD4-3B34-4D43-BDCC-DE8AD1143DA4}" type="pres">
      <dgm:prSet presAssocID="{B238B0BA-DF31-48A3-A2BB-6212DF447937}" presName="Name37" presStyleLbl="parChTrans1D2" presStyleIdx="2" presStyleCnt="7"/>
      <dgm:spPr/>
      <dgm:t>
        <a:bodyPr/>
        <a:lstStyle/>
        <a:p>
          <a:endParaRPr lang="en-US"/>
        </a:p>
      </dgm:t>
    </dgm:pt>
    <dgm:pt modelId="{07109387-FD9D-46FA-923F-88138DC248F8}" type="pres">
      <dgm:prSet presAssocID="{9E0B75A3-7E1B-4235-B38A-AF89F4E5BD8F}" presName="hierRoot2" presStyleCnt="0">
        <dgm:presLayoutVars>
          <dgm:hierBranch val="init"/>
        </dgm:presLayoutVars>
      </dgm:prSet>
      <dgm:spPr/>
    </dgm:pt>
    <dgm:pt modelId="{A46F8F48-A317-40A0-89E3-0366CFB507E6}" type="pres">
      <dgm:prSet presAssocID="{9E0B75A3-7E1B-4235-B38A-AF89F4E5BD8F}" presName="rootComposite" presStyleCnt="0"/>
      <dgm:spPr/>
    </dgm:pt>
    <dgm:pt modelId="{20E78CE1-826B-44A1-BB07-885D85742916}" type="pres">
      <dgm:prSet presAssocID="{9E0B75A3-7E1B-4235-B38A-AF89F4E5BD8F}" presName="rootText" presStyleLbl="node2" presStyleIdx="2" presStyleCnt="7">
        <dgm:presLayoutVars>
          <dgm:chPref val="3"/>
        </dgm:presLayoutVars>
      </dgm:prSet>
      <dgm:spPr/>
      <dgm:t>
        <a:bodyPr/>
        <a:lstStyle/>
        <a:p>
          <a:endParaRPr lang="en-US"/>
        </a:p>
      </dgm:t>
    </dgm:pt>
    <dgm:pt modelId="{2148C929-250A-4FA6-8B3D-9594D1592386}" type="pres">
      <dgm:prSet presAssocID="{9E0B75A3-7E1B-4235-B38A-AF89F4E5BD8F}" presName="rootConnector" presStyleLbl="node2" presStyleIdx="2" presStyleCnt="7"/>
      <dgm:spPr/>
      <dgm:t>
        <a:bodyPr/>
        <a:lstStyle/>
        <a:p>
          <a:endParaRPr lang="en-US"/>
        </a:p>
      </dgm:t>
    </dgm:pt>
    <dgm:pt modelId="{09BE83A6-FF6E-450E-B1A0-1D6CD529075B}" type="pres">
      <dgm:prSet presAssocID="{9E0B75A3-7E1B-4235-B38A-AF89F4E5BD8F}" presName="hierChild4" presStyleCnt="0"/>
      <dgm:spPr/>
    </dgm:pt>
    <dgm:pt modelId="{CE3DF9C5-A3C2-4DE8-93D6-92EA10334E9E}" type="pres">
      <dgm:prSet presAssocID="{BB2D1B1E-2B02-4D05-AE06-0E06FF783857}" presName="Name37" presStyleLbl="parChTrans1D3" presStyleIdx="6" presStyleCnt="21"/>
      <dgm:spPr/>
      <dgm:t>
        <a:bodyPr/>
        <a:lstStyle/>
        <a:p>
          <a:endParaRPr lang="en-US"/>
        </a:p>
      </dgm:t>
    </dgm:pt>
    <dgm:pt modelId="{2A985067-F2F2-42A3-8D3D-481C818A4D9B}" type="pres">
      <dgm:prSet presAssocID="{F3F42A21-18E9-44BB-8954-D2E23BA6C800}" presName="hierRoot2" presStyleCnt="0">
        <dgm:presLayoutVars>
          <dgm:hierBranch val="init"/>
        </dgm:presLayoutVars>
      </dgm:prSet>
      <dgm:spPr/>
    </dgm:pt>
    <dgm:pt modelId="{4B144CE0-3DB9-457E-89FF-490E94CF9470}" type="pres">
      <dgm:prSet presAssocID="{F3F42A21-18E9-44BB-8954-D2E23BA6C800}" presName="rootComposite" presStyleCnt="0"/>
      <dgm:spPr/>
    </dgm:pt>
    <dgm:pt modelId="{690A4956-3FEF-4A95-9754-B715092E3D04}" type="pres">
      <dgm:prSet presAssocID="{F3F42A21-18E9-44BB-8954-D2E23BA6C800}" presName="rootText" presStyleLbl="node3" presStyleIdx="6" presStyleCnt="21">
        <dgm:presLayoutVars>
          <dgm:chPref val="3"/>
        </dgm:presLayoutVars>
      </dgm:prSet>
      <dgm:spPr/>
      <dgm:t>
        <a:bodyPr/>
        <a:lstStyle/>
        <a:p>
          <a:endParaRPr lang="en-US"/>
        </a:p>
      </dgm:t>
    </dgm:pt>
    <dgm:pt modelId="{E539BA61-CD02-4CBB-88F8-477959D455C3}" type="pres">
      <dgm:prSet presAssocID="{F3F42A21-18E9-44BB-8954-D2E23BA6C800}" presName="rootConnector" presStyleLbl="node3" presStyleIdx="6" presStyleCnt="21"/>
      <dgm:spPr/>
      <dgm:t>
        <a:bodyPr/>
        <a:lstStyle/>
        <a:p>
          <a:endParaRPr lang="en-US"/>
        </a:p>
      </dgm:t>
    </dgm:pt>
    <dgm:pt modelId="{D672AE5B-7611-4240-9B5F-F722512D6D44}" type="pres">
      <dgm:prSet presAssocID="{F3F42A21-18E9-44BB-8954-D2E23BA6C800}" presName="hierChild4" presStyleCnt="0"/>
      <dgm:spPr/>
    </dgm:pt>
    <dgm:pt modelId="{90D276B6-01C5-48A1-9BB7-603F75107B5C}" type="pres">
      <dgm:prSet presAssocID="{F3F42A21-18E9-44BB-8954-D2E23BA6C800}" presName="hierChild5" presStyleCnt="0"/>
      <dgm:spPr/>
    </dgm:pt>
    <dgm:pt modelId="{97DC97CF-D020-45FB-853B-AFC53745466E}" type="pres">
      <dgm:prSet presAssocID="{932C1DFA-1F06-4376-9CAF-4F59E28D40DA}" presName="Name37" presStyleLbl="parChTrans1D3" presStyleIdx="7" presStyleCnt="21"/>
      <dgm:spPr/>
      <dgm:t>
        <a:bodyPr/>
        <a:lstStyle/>
        <a:p>
          <a:endParaRPr lang="en-US"/>
        </a:p>
      </dgm:t>
    </dgm:pt>
    <dgm:pt modelId="{B5C8D662-7E8B-464C-A88E-BA11B9E1EDD3}" type="pres">
      <dgm:prSet presAssocID="{FBF22F00-3D55-480F-B9F4-D5FB62E8B173}" presName="hierRoot2" presStyleCnt="0">
        <dgm:presLayoutVars>
          <dgm:hierBranch val="init"/>
        </dgm:presLayoutVars>
      </dgm:prSet>
      <dgm:spPr/>
    </dgm:pt>
    <dgm:pt modelId="{07F049D6-BF2D-43B7-BAFA-08851267643B}" type="pres">
      <dgm:prSet presAssocID="{FBF22F00-3D55-480F-B9F4-D5FB62E8B173}" presName="rootComposite" presStyleCnt="0"/>
      <dgm:spPr/>
    </dgm:pt>
    <dgm:pt modelId="{5121575E-9F6A-44AE-B4F2-056315CD6410}" type="pres">
      <dgm:prSet presAssocID="{FBF22F00-3D55-480F-B9F4-D5FB62E8B173}" presName="rootText" presStyleLbl="node3" presStyleIdx="7" presStyleCnt="21">
        <dgm:presLayoutVars>
          <dgm:chPref val="3"/>
        </dgm:presLayoutVars>
      </dgm:prSet>
      <dgm:spPr/>
      <dgm:t>
        <a:bodyPr/>
        <a:lstStyle/>
        <a:p>
          <a:endParaRPr lang="en-US"/>
        </a:p>
      </dgm:t>
    </dgm:pt>
    <dgm:pt modelId="{377744FB-5E36-4ED3-B3DB-2D781C0743B2}" type="pres">
      <dgm:prSet presAssocID="{FBF22F00-3D55-480F-B9F4-D5FB62E8B173}" presName="rootConnector" presStyleLbl="node3" presStyleIdx="7" presStyleCnt="21"/>
      <dgm:spPr/>
      <dgm:t>
        <a:bodyPr/>
        <a:lstStyle/>
        <a:p>
          <a:endParaRPr lang="en-US"/>
        </a:p>
      </dgm:t>
    </dgm:pt>
    <dgm:pt modelId="{4A6793B7-0148-494A-81E4-0C385BBF95D8}" type="pres">
      <dgm:prSet presAssocID="{FBF22F00-3D55-480F-B9F4-D5FB62E8B173}" presName="hierChild4" presStyleCnt="0"/>
      <dgm:spPr/>
    </dgm:pt>
    <dgm:pt modelId="{2F56CE34-B79B-4700-BDFC-EBEC2AB581A7}" type="pres">
      <dgm:prSet presAssocID="{FBF22F00-3D55-480F-B9F4-D5FB62E8B173}" presName="hierChild5" presStyleCnt="0"/>
      <dgm:spPr/>
    </dgm:pt>
    <dgm:pt modelId="{6F492877-356F-4610-BED1-27DAED1136D5}" type="pres">
      <dgm:prSet presAssocID="{98D2E6A7-5EF0-427C-B7C9-5F9CFC6180F1}" presName="Name37" presStyleLbl="parChTrans1D3" presStyleIdx="8" presStyleCnt="21"/>
      <dgm:spPr/>
      <dgm:t>
        <a:bodyPr/>
        <a:lstStyle/>
        <a:p>
          <a:endParaRPr lang="en-US"/>
        </a:p>
      </dgm:t>
    </dgm:pt>
    <dgm:pt modelId="{0284936E-BD15-432B-8814-D5DB4EADD279}" type="pres">
      <dgm:prSet presAssocID="{C05EA32A-7AB9-4849-8226-231D777B1B87}" presName="hierRoot2" presStyleCnt="0">
        <dgm:presLayoutVars>
          <dgm:hierBranch val="init"/>
        </dgm:presLayoutVars>
      </dgm:prSet>
      <dgm:spPr/>
    </dgm:pt>
    <dgm:pt modelId="{9350976E-FB50-49FD-AE95-1623316F9C58}" type="pres">
      <dgm:prSet presAssocID="{C05EA32A-7AB9-4849-8226-231D777B1B87}" presName="rootComposite" presStyleCnt="0"/>
      <dgm:spPr/>
    </dgm:pt>
    <dgm:pt modelId="{0C44D569-D0A5-4A95-B75D-ECF5FE662C9D}" type="pres">
      <dgm:prSet presAssocID="{C05EA32A-7AB9-4849-8226-231D777B1B87}" presName="rootText" presStyleLbl="node3" presStyleIdx="8" presStyleCnt="21">
        <dgm:presLayoutVars>
          <dgm:chPref val="3"/>
        </dgm:presLayoutVars>
      </dgm:prSet>
      <dgm:spPr/>
      <dgm:t>
        <a:bodyPr/>
        <a:lstStyle/>
        <a:p>
          <a:endParaRPr lang="en-US"/>
        </a:p>
      </dgm:t>
    </dgm:pt>
    <dgm:pt modelId="{DDB644A8-06DB-47A9-A0CA-F71991C2AD8D}" type="pres">
      <dgm:prSet presAssocID="{C05EA32A-7AB9-4849-8226-231D777B1B87}" presName="rootConnector" presStyleLbl="node3" presStyleIdx="8" presStyleCnt="21"/>
      <dgm:spPr/>
      <dgm:t>
        <a:bodyPr/>
        <a:lstStyle/>
        <a:p>
          <a:endParaRPr lang="en-US"/>
        </a:p>
      </dgm:t>
    </dgm:pt>
    <dgm:pt modelId="{311CB5DB-CA72-4F3A-B2C8-E80E29E3FDC6}" type="pres">
      <dgm:prSet presAssocID="{C05EA32A-7AB9-4849-8226-231D777B1B87}" presName="hierChild4" presStyleCnt="0"/>
      <dgm:spPr/>
    </dgm:pt>
    <dgm:pt modelId="{F0BBE339-F1D1-4F00-8B72-5296E2D90062}" type="pres">
      <dgm:prSet presAssocID="{C05EA32A-7AB9-4849-8226-231D777B1B87}" presName="hierChild5" presStyleCnt="0"/>
      <dgm:spPr/>
    </dgm:pt>
    <dgm:pt modelId="{FA20EEF8-24B2-4D05-B0F0-CF3AB8635928}" type="pres">
      <dgm:prSet presAssocID="{9E0B75A3-7E1B-4235-B38A-AF89F4E5BD8F}" presName="hierChild5" presStyleCnt="0"/>
      <dgm:spPr/>
    </dgm:pt>
    <dgm:pt modelId="{366F612F-F763-4313-A5EA-DA9B622E4442}" type="pres">
      <dgm:prSet presAssocID="{BBCEE11B-64F9-4678-87C6-382D928980E3}" presName="Name37" presStyleLbl="parChTrans1D2" presStyleIdx="3" presStyleCnt="7"/>
      <dgm:spPr/>
      <dgm:t>
        <a:bodyPr/>
        <a:lstStyle/>
        <a:p>
          <a:endParaRPr lang="en-US"/>
        </a:p>
      </dgm:t>
    </dgm:pt>
    <dgm:pt modelId="{D475C30D-5027-402C-824C-6096768EC2DA}" type="pres">
      <dgm:prSet presAssocID="{281E53C5-BE2C-4E88-B880-9A3971AFD344}" presName="hierRoot2" presStyleCnt="0">
        <dgm:presLayoutVars>
          <dgm:hierBranch val="init"/>
        </dgm:presLayoutVars>
      </dgm:prSet>
      <dgm:spPr/>
    </dgm:pt>
    <dgm:pt modelId="{37B0AC95-D28D-454E-A88B-2AB336404849}" type="pres">
      <dgm:prSet presAssocID="{281E53C5-BE2C-4E88-B880-9A3971AFD344}" presName="rootComposite" presStyleCnt="0"/>
      <dgm:spPr/>
    </dgm:pt>
    <dgm:pt modelId="{C847BD4D-57A3-4FF2-9F0C-ECBF3531235C}" type="pres">
      <dgm:prSet presAssocID="{281E53C5-BE2C-4E88-B880-9A3971AFD344}" presName="rootText" presStyleLbl="node2" presStyleIdx="3" presStyleCnt="7">
        <dgm:presLayoutVars>
          <dgm:chPref val="3"/>
        </dgm:presLayoutVars>
      </dgm:prSet>
      <dgm:spPr/>
      <dgm:t>
        <a:bodyPr/>
        <a:lstStyle/>
        <a:p>
          <a:endParaRPr lang="en-US"/>
        </a:p>
      </dgm:t>
    </dgm:pt>
    <dgm:pt modelId="{637D2E2F-892E-4B51-9E0A-4518415470B1}" type="pres">
      <dgm:prSet presAssocID="{281E53C5-BE2C-4E88-B880-9A3971AFD344}" presName="rootConnector" presStyleLbl="node2" presStyleIdx="3" presStyleCnt="7"/>
      <dgm:spPr/>
      <dgm:t>
        <a:bodyPr/>
        <a:lstStyle/>
        <a:p>
          <a:endParaRPr lang="en-US"/>
        </a:p>
      </dgm:t>
    </dgm:pt>
    <dgm:pt modelId="{9E36571E-6891-46A4-9235-F3FAE511C9AF}" type="pres">
      <dgm:prSet presAssocID="{281E53C5-BE2C-4E88-B880-9A3971AFD344}" presName="hierChild4" presStyleCnt="0"/>
      <dgm:spPr/>
    </dgm:pt>
    <dgm:pt modelId="{B3B9A3C5-9B2C-45BF-B33B-94D85B0FAE57}" type="pres">
      <dgm:prSet presAssocID="{5DCEA96A-CE61-418B-9546-B1453767648D}" presName="Name37" presStyleLbl="parChTrans1D3" presStyleIdx="9" presStyleCnt="21"/>
      <dgm:spPr/>
      <dgm:t>
        <a:bodyPr/>
        <a:lstStyle/>
        <a:p>
          <a:endParaRPr lang="en-US"/>
        </a:p>
      </dgm:t>
    </dgm:pt>
    <dgm:pt modelId="{850C6C42-BA23-4D1E-B581-7342F053FF9B}" type="pres">
      <dgm:prSet presAssocID="{39527103-0175-4C91-8B2D-609E11F64B97}" presName="hierRoot2" presStyleCnt="0">
        <dgm:presLayoutVars>
          <dgm:hierBranch val="init"/>
        </dgm:presLayoutVars>
      </dgm:prSet>
      <dgm:spPr/>
    </dgm:pt>
    <dgm:pt modelId="{679EA326-7A88-4B63-B68B-AAE29955144D}" type="pres">
      <dgm:prSet presAssocID="{39527103-0175-4C91-8B2D-609E11F64B97}" presName="rootComposite" presStyleCnt="0"/>
      <dgm:spPr/>
    </dgm:pt>
    <dgm:pt modelId="{BF44E2B0-7F37-4006-BA35-4A88B199CFEE}" type="pres">
      <dgm:prSet presAssocID="{39527103-0175-4C91-8B2D-609E11F64B97}" presName="rootText" presStyleLbl="node3" presStyleIdx="9" presStyleCnt="21">
        <dgm:presLayoutVars>
          <dgm:chPref val="3"/>
        </dgm:presLayoutVars>
      </dgm:prSet>
      <dgm:spPr/>
      <dgm:t>
        <a:bodyPr/>
        <a:lstStyle/>
        <a:p>
          <a:endParaRPr lang="en-US"/>
        </a:p>
      </dgm:t>
    </dgm:pt>
    <dgm:pt modelId="{5CC1B28B-51E7-4468-A903-3F42CB091857}" type="pres">
      <dgm:prSet presAssocID="{39527103-0175-4C91-8B2D-609E11F64B97}" presName="rootConnector" presStyleLbl="node3" presStyleIdx="9" presStyleCnt="21"/>
      <dgm:spPr/>
      <dgm:t>
        <a:bodyPr/>
        <a:lstStyle/>
        <a:p>
          <a:endParaRPr lang="en-US"/>
        </a:p>
      </dgm:t>
    </dgm:pt>
    <dgm:pt modelId="{C361400F-471A-445F-A246-CC5C13C5B18C}" type="pres">
      <dgm:prSet presAssocID="{39527103-0175-4C91-8B2D-609E11F64B97}" presName="hierChild4" presStyleCnt="0"/>
      <dgm:spPr/>
    </dgm:pt>
    <dgm:pt modelId="{CC8FB37F-7010-4E13-BB49-22E7FC10A011}" type="pres">
      <dgm:prSet presAssocID="{39527103-0175-4C91-8B2D-609E11F64B97}" presName="hierChild5" presStyleCnt="0"/>
      <dgm:spPr/>
    </dgm:pt>
    <dgm:pt modelId="{538EC158-8526-4A34-A06E-5DC5FA86F19C}" type="pres">
      <dgm:prSet presAssocID="{BA75B2ED-36AE-4DA7-A69B-840494F797F4}" presName="Name37" presStyleLbl="parChTrans1D3" presStyleIdx="10" presStyleCnt="21"/>
      <dgm:spPr/>
      <dgm:t>
        <a:bodyPr/>
        <a:lstStyle/>
        <a:p>
          <a:endParaRPr lang="en-US"/>
        </a:p>
      </dgm:t>
    </dgm:pt>
    <dgm:pt modelId="{5E127FCE-1F88-47D4-ABCD-77CA6356196D}" type="pres">
      <dgm:prSet presAssocID="{7F3CCEBF-E9EF-46E0-BB97-007A0DE2F505}" presName="hierRoot2" presStyleCnt="0">
        <dgm:presLayoutVars>
          <dgm:hierBranch val="init"/>
        </dgm:presLayoutVars>
      </dgm:prSet>
      <dgm:spPr/>
    </dgm:pt>
    <dgm:pt modelId="{EF7A2389-D643-48AF-A289-96107A5A4EC7}" type="pres">
      <dgm:prSet presAssocID="{7F3CCEBF-E9EF-46E0-BB97-007A0DE2F505}" presName="rootComposite" presStyleCnt="0"/>
      <dgm:spPr/>
    </dgm:pt>
    <dgm:pt modelId="{21D84751-66F2-4C85-A68E-9395ED16685E}" type="pres">
      <dgm:prSet presAssocID="{7F3CCEBF-E9EF-46E0-BB97-007A0DE2F505}" presName="rootText" presStyleLbl="node3" presStyleIdx="10" presStyleCnt="21">
        <dgm:presLayoutVars>
          <dgm:chPref val="3"/>
        </dgm:presLayoutVars>
      </dgm:prSet>
      <dgm:spPr/>
      <dgm:t>
        <a:bodyPr/>
        <a:lstStyle/>
        <a:p>
          <a:endParaRPr lang="en-US"/>
        </a:p>
      </dgm:t>
    </dgm:pt>
    <dgm:pt modelId="{E660AB3C-7812-4478-9C84-5BF040D2DC30}" type="pres">
      <dgm:prSet presAssocID="{7F3CCEBF-E9EF-46E0-BB97-007A0DE2F505}" presName="rootConnector" presStyleLbl="node3" presStyleIdx="10" presStyleCnt="21"/>
      <dgm:spPr/>
      <dgm:t>
        <a:bodyPr/>
        <a:lstStyle/>
        <a:p>
          <a:endParaRPr lang="en-US"/>
        </a:p>
      </dgm:t>
    </dgm:pt>
    <dgm:pt modelId="{B9A6D67A-E3A9-480F-A9FA-39B4A4704639}" type="pres">
      <dgm:prSet presAssocID="{7F3CCEBF-E9EF-46E0-BB97-007A0DE2F505}" presName="hierChild4" presStyleCnt="0"/>
      <dgm:spPr/>
    </dgm:pt>
    <dgm:pt modelId="{6EB953CE-A030-4FC3-8DCD-0F0B6293A700}" type="pres">
      <dgm:prSet presAssocID="{7F3CCEBF-E9EF-46E0-BB97-007A0DE2F505}" presName="hierChild5" presStyleCnt="0"/>
      <dgm:spPr/>
    </dgm:pt>
    <dgm:pt modelId="{29FBB185-7864-415C-9BE9-3D2348658858}" type="pres">
      <dgm:prSet presAssocID="{83441B72-702B-4172-8341-3780F095EE30}" presName="Name37" presStyleLbl="parChTrans1D3" presStyleIdx="11" presStyleCnt="21"/>
      <dgm:spPr/>
      <dgm:t>
        <a:bodyPr/>
        <a:lstStyle/>
        <a:p>
          <a:endParaRPr lang="en-US"/>
        </a:p>
      </dgm:t>
    </dgm:pt>
    <dgm:pt modelId="{57D53440-3A3D-468A-85F7-34EF4E1BB83A}" type="pres">
      <dgm:prSet presAssocID="{9BEC958B-C0CF-439E-B6D8-64E6B63A92EE}" presName="hierRoot2" presStyleCnt="0">
        <dgm:presLayoutVars>
          <dgm:hierBranch val="init"/>
        </dgm:presLayoutVars>
      </dgm:prSet>
      <dgm:spPr/>
    </dgm:pt>
    <dgm:pt modelId="{19CA89D3-F9F9-41EC-BEA5-F25BB52DAFDE}" type="pres">
      <dgm:prSet presAssocID="{9BEC958B-C0CF-439E-B6D8-64E6B63A92EE}" presName="rootComposite" presStyleCnt="0"/>
      <dgm:spPr/>
    </dgm:pt>
    <dgm:pt modelId="{1EFE98A3-CEAE-4194-99DC-AA3E999FEFFA}" type="pres">
      <dgm:prSet presAssocID="{9BEC958B-C0CF-439E-B6D8-64E6B63A92EE}" presName="rootText" presStyleLbl="node3" presStyleIdx="11" presStyleCnt="21">
        <dgm:presLayoutVars>
          <dgm:chPref val="3"/>
        </dgm:presLayoutVars>
      </dgm:prSet>
      <dgm:spPr/>
      <dgm:t>
        <a:bodyPr/>
        <a:lstStyle/>
        <a:p>
          <a:endParaRPr lang="en-US"/>
        </a:p>
      </dgm:t>
    </dgm:pt>
    <dgm:pt modelId="{9F335B3C-3AFC-4674-827E-9807C821510B}" type="pres">
      <dgm:prSet presAssocID="{9BEC958B-C0CF-439E-B6D8-64E6B63A92EE}" presName="rootConnector" presStyleLbl="node3" presStyleIdx="11" presStyleCnt="21"/>
      <dgm:spPr/>
      <dgm:t>
        <a:bodyPr/>
        <a:lstStyle/>
        <a:p>
          <a:endParaRPr lang="en-US"/>
        </a:p>
      </dgm:t>
    </dgm:pt>
    <dgm:pt modelId="{C8BDAFD5-5E87-4B66-BE4F-B7755F924C31}" type="pres">
      <dgm:prSet presAssocID="{9BEC958B-C0CF-439E-B6D8-64E6B63A92EE}" presName="hierChild4" presStyleCnt="0"/>
      <dgm:spPr/>
    </dgm:pt>
    <dgm:pt modelId="{4B1117FA-C979-4B43-9A11-CFEE4E03466A}" type="pres">
      <dgm:prSet presAssocID="{9BEC958B-C0CF-439E-B6D8-64E6B63A92EE}" presName="hierChild5" presStyleCnt="0"/>
      <dgm:spPr/>
    </dgm:pt>
    <dgm:pt modelId="{798C1364-6256-4A45-9C83-8515B9B9A7B2}" type="pres">
      <dgm:prSet presAssocID="{281E53C5-BE2C-4E88-B880-9A3971AFD344}" presName="hierChild5" presStyleCnt="0"/>
      <dgm:spPr/>
    </dgm:pt>
    <dgm:pt modelId="{0D54FB0B-4581-4141-9D7C-A66B38AD8465}" type="pres">
      <dgm:prSet presAssocID="{0EDD996E-1268-4B45-BD9A-DDBE39446620}" presName="Name37" presStyleLbl="parChTrans1D2" presStyleIdx="4" presStyleCnt="7"/>
      <dgm:spPr/>
      <dgm:t>
        <a:bodyPr/>
        <a:lstStyle/>
        <a:p>
          <a:endParaRPr lang="en-US"/>
        </a:p>
      </dgm:t>
    </dgm:pt>
    <dgm:pt modelId="{4736E3E8-9489-43EF-9AD4-021F795463D8}" type="pres">
      <dgm:prSet presAssocID="{95B9A883-20F4-4BA8-BED1-BCEBB32160FB}" presName="hierRoot2" presStyleCnt="0">
        <dgm:presLayoutVars>
          <dgm:hierBranch val="init"/>
        </dgm:presLayoutVars>
      </dgm:prSet>
      <dgm:spPr/>
    </dgm:pt>
    <dgm:pt modelId="{BD094B8E-4B5E-4491-AA1B-35F5BF94DBE4}" type="pres">
      <dgm:prSet presAssocID="{95B9A883-20F4-4BA8-BED1-BCEBB32160FB}" presName="rootComposite" presStyleCnt="0"/>
      <dgm:spPr/>
    </dgm:pt>
    <dgm:pt modelId="{70BBC7B9-FF57-41B8-9E03-50414125A020}" type="pres">
      <dgm:prSet presAssocID="{95B9A883-20F4-4BA8-BED1-BCEBB32160FB}" presName="rootText" presStyleLbl="node2" presStyleIdx="4" presStyleCnt="7">
        <dgm:presLayoutVars>
          <dgm:chPref val="3"/>
        </dgm:presLayoutVars>
      </dgm:prSet>
      <dgm:spPr/>
      <dgm:t>
        <a:bodyPr/>
        <a:lstStyle/>
        <a:p>
          <a:endParaRPr lang="en-US"/>
        </a:p>
      </dgm:t>
    </dgm:pt>
    <dgm:pt modelId="{B6B3AB14-2DE6-44D3-9F20-37B756D5DDA5}" type="pres">
      <dgm:prSet presAssocID="{95B9A883-20F4-4BA8-BED1-BCEBB32160FB}" presName="rootConnector" presStyleLbl="node2" presStyleIdx="4" presStyleCnt="7"/>
      <dgm:spPr/>
      <dgm:t>
        <a:bodyPr/>
        <a:lstStyle/>
        <a:p>
          <a:endParaRPr lang="en-US"/>
        </a:p>
      </dgm:t>
    </dgm:pt>
    <dgm:pt modelId="{A3474D50-4786-467A-B725-CD5E2D82130D}" type="pres">
      <dgm:prSet presAssocID="{95B9A883-20F4-4BA8-BED1-BCEBB32160FB}" presName="hierChild4" presStyleCnt="0"/>
      <dgm:spPr/>
    </dgm:pt>
    <dgm:pt modelId="{FF2CEF8B-E33D-47E6-9D51-4A975FDB3ABF}" type="pres">
      <dgm:prSet presAssocID="{4A8B0751-5F56-4A24-9247-D1DF937C69A3}" presName="Name37" presStyleLbl="parChTrans1D3" presStyleIdx="12" presStyleCnt="21"/>
      <dgm:spPr/>
      <dgm:t>
        <a:bodyPr/>
        <a:lstStyle/>
        <a:p>
          <a:endParaRPr lang="en-US"/>
        </a:p>
      </dgm:t>
    </dgm:pt>
    <dgm:pt modelId="{C5E3B347-15C3-4B60-A53C-AE4ED394F621}" type="pres">
      <dgm:prSet presAssocID="{638F67CA-D317-4D96-B12C-8A1E2DDC1042}" presName="hierRoot2" presStyleCnt="0">
        <dgm:presLayoutVars>
          <dgm:hierBranch val="init"/>
        </dgm:presLayoutVars>
      </dgm:prSet>
      <dgm:spPr/>
    </dgm:pt>
    <dgm:pt modelId="{07FF8073-19F0-40F4-98A5-8E0CB5F33FEB}" type="pres">
      <dgm:prSet presAssocID="{638F67CA-D317-4D96-B12C-8A1E2DDC1042}" presName="rootComposite" presStyleCnt="0"/>
      <dgm:spPr/>
    </dgm:pt>
    <dgm:pt modelId="{C043F77D-50FD-4825-92FD-4F589A7D6826}" type="pres">
      <dgm:prSet presAssocID="{638F67CA-D317-4D96-B12C-8A1E2DDC1042}" presName="rootText" presStyleLbl="node3" presStyleIdx="12" presStyleCnt="21">
        <dgm:presLayoutVars>
          <dgm:chPref val="3"/>
        </dgm:presLayoutVars>
      </dgm:prSet>
      <dgm:spPr/>
      <dgm:t>
        <a:bodyPr/>
        <a:lstStyle/>
        <a:p>
          <a:endParaRPr lang="en-US"/>
        </a:p>
      </dgm:t>
    </dgm:pt>
    <dgm:pt modelId="{A52B7189-9505-4594-8002-6AC12F9A6A41}" type="pres">
      <dgm:prSet presAssocID="{638F67CA-D317-4D96-B12C-8A1E2DDC1042}" presName="rootConnector" presStyleLbl="node3" presStyleIdx="12" presStyleCnt="21"/>
      <dgm:spPr/>
      <dgm:t>
        <a:bodyPr/>
        <a:lstStyle/>
        <a:p>
          <a:endParaRPr lang="en-US"/>
        </a:p>
      </dgm:t>
    </dgm:pt>
    <dgm:pt modelId="{A234428A-2559-4BE0-8FA1-1D8BFAE39687}" type="pres">
      <dgm:prSet presAssocID="{638F67CA-D317-4D96-B12C-8A1E2DDC1042}" presName="hierChild4" presStyleCnt="0"/>
      <dgm:spPr/>
    </dgm:pt>
    <dgm:pt modelId="{D2EC3AAB-A4B5-478E-AE9B-6B78C102EC9B}" type="pres">
      <dgm:prSet presAssocID="{638F67CA-D317-4D96-B12C-8A1E2DDC1042}" presName="hierChild5" presStyleCnt="0"/>
      <dgm:spPr/>
    </dgm:pt>
    <dgm:pt modelId="{AB60D814-7B07-49BB-AE5B-352ACDE12A06}" type="pres">
      <dgm:prSet presAssocID="{D23BF74D-03C0-4399-99BF-E20F89B182A7}" presName="Name37" presStyleLbl="parChTrans1D3" presStyleIdx="13" presStyleCnt="21"/>
      <dgm:spPr/>
      <dgm:t>
        <a:bodyPr/>
        <a:lstStyle/>
        <a:p>
          <a:endParaRPr lang="en-US"/>
        </a:p>
      </dgm:t>
    </dgm:pt>
    <dgm:pt modelId="{A6A428E3-4613-4EF4-980F-E8F4F4C3EC35}" type="pres">
      <dgm:prSet presAssocID="{25D8498B-45F5-4F90-83D1-DAF2811193E8}" presName="hierRoot2" presStyleCnt="0">
        <dgm:presLayoutVars>
          <dgm:hierBranch val="init"/>
        </dgm:presLayoutVars>
      </dgm:prSet>
      <dgm:spPr/>
    </dgm:pt>
    <dgm:pt modelId="{C82851AE-1892-45E0-AF1C-BD8B5664BDE3}" type="pres">
      <dgm:prSet presAssocID="{25D8498B-45F5-4F90-83D1-DAF2811193E8}" presName="rootComposite" presStyleCnt="0"/>
      <dgm:spPr/>
    </dgm:pt>
    <dgm:pt modelId="{320B9BD1-0C63-4565-9EA5-12CDE53515D7}" type="pres">
      <dgm:prSet presAssocID="{25D8498B-45F5-4F90-83D1-DAF2811193E8}" presName="rootText" presStyleLbl="node3" presStyleIdx="13" presStyleCnt="21">
        <dgm:presLayoutVars>
          <dgm:chPref val="3"/>
        </dgm:presLayoutVars>
      </dgm:prSet>
      <dgm:spPr/>
      <dgm:t>
        <a:bodyPr/>
        <a:lstStyle/>
        <a:p>
          <a:endParaRPr lang="en-US"/>
        </a:p>
      </dgm:t>
    </dgm:pt>
    <dgm:pt modelId="{852B8A66-E128-4F31-B827-3FC05FF3DF67}" type="pres">
      <dgm:prSet presAssocID="{25D8498B-45F5-4F90-83D1-DAF2811193E8}" presName="rootConnector" presStyleLbl="node3" presStyleIdx="13" presStyleCnt="21"/>
      <dgm:spPr/>
      <dgm:t>
        <a:bodyPr/>
        <a:lstStyle/>
        <a:p>
          <a:endParaRPr lang="en-US"/>
        </a:p>
      </dgm:t>
    </dgm:pt>
    <dgm:pt modelId="{28C84424-923E-44B4-A642-B9E135758C7F}" type="pres">
      <dgm:prSet presAssocID="{25D8498B-45F5-4F90-83D1-DAF2811193E8}" presName="hierChild4" presStyleCnt="0"/>
      <dgm:spPr/>
    </dgm:pt>
    <dgm:pt modelId="{DBC84189-8A4A-477F-92A6-5608F6D4228B}" type="pres">
      <dgm:prSet presAssocID="{25D8498B-45F5-4F90-83D1-DAF2811193E8}" presName="hierChild5" presStyleCnt="0"/>
      <dgm:spPr/>
    </dgm:pt>
    <dgm:pt modelId="{2DE34DB9-AAEB-4076-9845-63320AA4CEAB}" type="pres">
      <dgm:prSet presAssocID="{3886EB56-E5C7-49BB-AB28-919B6D95F3BC}" presName="Name37" presStyleLbl="parChTrans1D3" presStyleIdx="14" presStyleCnt="21"/>
      <dgm:spPr/>
      <dgm:t>
        <a:bodyPr/>
        <a:lstStyle/>
        <a:p>
          <a:endParaRPr lang="en-US"/>
        </a:p>
      </dgm:t>
    </dgm:pt>
    <dgm:pt modelId="{1B37AB6F-F41C-4B2B-AF0D-33E79ADB3320}" type="pres">
      <dgm:prSet presAssocID="{01C4404D-85E9-4EA2-BBFB-6AFB8FFFDFAE}" presName="hierRoot2" presStyleCnt="0">
        <dgm:presLayoutVars>
          <dgm:hierBranch val="init"/>
        </dgm:presLayoutVars>
      </dgm:prSet>
      <dgm:spPr/>
    </dgm:pt>
    <dgm:pt modelId="{F14720D8-A557-4168-AFAE-0C052987BE75}" type="pres">
      <dgm:prSet presAssocID="{01C4404D-85E9-4EA2-BBFB-6AFB8FFFDFAE}" presName="rootComposite" presStyleCnt="0"/>
      <dgm:spPr/>
    </dgm:pt>
    <dgm:pt modelId="{FA5BAD88-E128-4131-AC3C-DD61CC28976A}" type="pres">
      <dgm:prSet presAssocID="{01C4404D-85E9-4EA2-BBFB-6AFB8FFFDFAE}" presName="rootText" presStyleLbl="node3" presStyleIdx="14" presStyleCnt="21">
        <dgm:presLayoutVars>
          <dgm:chPref val="3"/>
        </dgm:presLayoutVars>
      </dgm:prSet>
      <dgm:spPr/>
      <dgm:t>
        <a:bodyPr/>
        <a:lstStyle/>
        <a:p>
          <a:endParaRPr lang="en-US"/>
        </a:p>
      </dgm:t>
    </dgm:pt>
    <dgm:pt modelId="{897CF889-425A-4B12-AF44-43654249C566}" type="pres">
      <dgm:prSet presAssocID="{01C4404D-85E9-4EA2-BBFB-6AFB8FFFDFAE}" presName="rootConnector" presStyleLbl="node3" presStyleIdx="14" presStyleCnt="21"/>
      <dgm:spPr/>
      <dgm:t>
        <a:bodyPr/>
        <a:lstStyle/>
        <a:p>
          <a:endParaRPr lang="en-US"/>
        </a:p>
      </dgm:t>
    </dgm:pt>
    <dgm:pt modelId="{CE54DB1A-B4EE-43BE-AD20-510FCC7E9F89}" type="pres">
      <dgm:prSet presAssocID="{01C4404D-85E9-4EA2-BBFB-6AFB8FFFDFAE}" presName="hierChild4" presStyleCnt="0"/>
      <dgm:spPr/>
    </dgm:pt>
    <dgm:pt modelId="{1CA52B3F-8EB7-44D3-8816-CBEA620D8F5F}" type="pres">
      <dgm:prSet presAssocID="{01C4404D-85E9-4EA2-BBFB-6AFB8FFFDFAE}" presName="hierChild5" presStyleCnt="0"/>
      <dgm:spPr/>
    </dgm:pt>
    <dgm:pt modelId="{50445A6A-89A2-46C8-B5C7-A264B800D39C}" type="pres">
      <dgm:prSet presAssocID="{95B9A883-20F4-4BA8-BED1-BCEBB32160FB}" presName="hierChild5" presStyleCnt="0"/>
      <dgm:spPr/>
    </dgm:pt>
    <dgm:pt modelId="{E161427D-7277-4CA4-8DB5-B03F309A390F}" type="pres">
      <dgm:prSet presAssocID="{89936DC5-0E6C-4276-9219-A86F17DD0434}" presName="Name37" presStyleLbl="parChTrans1D2" presStyleIdx="5" presStyleCnt="7"/>
      <dgm:spPr/>
      <dgm:t>
        <a:bodyPr/>
        <a:lstStyle/>
        <a:p>
          <a:endParaRPr lang="en-US"/>
        </a:p>
      </dgm:t>
    </dgm:pt>
    <dgm:pt modelId="{FBD5ACB8-432A-4D65-A92F-FECFC51B2F9A}" type="pres">
      <dgm:prSet presAssocID="{24B18100-BFC4-4AFD-8CF4-248A7AC94D49}" presName="hierRoot2" presStyleCnt="0">
        <dgm:presLayoutVars>
          <dgm:hierBranch val="init"/>
        </dgm:presLayoutVars>
      </dgm:prSet>
      <dgm:spPr/>
    </dgm:pt>
    <dgm:pt modelId="{9E8F3A01-C94A-426D-A87D-AA750627E184}" type="pres">
      <dgm:prSet presAssocID="{24B18100-BFC4-4AFD-8CF4-248A7AC94D49}" presName="rootComposite" presStyleCnt="0"/>
      <dgm:spPr/>
    </dgm:pt>
    <dgm:pt modelId="{339E1066-1E3E-4224-8F87-422CF407859E}" type="pres">
      <dgm:prSet presAssocID="{24B18100-BFC4-4AFD-8CF4-248A7AC94D49}" presName="rootText" presStyleLbl="node2" presStyleIdx="5" presStyleCnt="7">
        <dgm:presLayoutVars>
          <dgm:chPref val="3"/>
        </dgm:presLayoutVars>
      </dgm:prSet>
      <dgm:spPr/>
      <dgm:t>
        <a:bodyPr/>
        <a:lstStyle/>
        <a:p>
          <a:endParaRPr lang="en-US"/>
        </a:p>
      </dgm:t>
    </dgm:pt>
    <dgm:pt modelId="{87663B7A-FB81-4674-B5EA-161B6C760373}" type="pres">
      <dgm:prSet presAssocID="{24B18100-BFC4-4AFD-8CF4-248A7AC94D49}" presName="rootConnector" presStyleLbl="node2" presStyleIdx="5" presStyleCnt="7"/>
      <dgm:spPr/>
      <dgm:t>
        <a:bodyPr/>
        <a:lstStyle/>
        <a:p>
          <a:endParaRPr lang="en-US"/>
        </a:p>
      </dgm:t>
    </dgm:pt>
    <dgm:pt modelId="{28B87827-8E78-466A-BDD5-CE4E9AEA5060}" type="pres">
      <dgm:prSet presAssocID="{24B18100-BFC4-4AFD-8CF4-248A7AC94D49}" presName="hierChild4" presStyleCnt="0"/>
      <dgm:spPr/>
    </dgm:pt>
    <dgm:pt modelId="{1ABC12B1-451A-4059-8BB3-22B345D043E0}" type="pres">
      <dgm:prSet presAssocID="{24BD6230-769F-4A99-9EC5-F10C7C7D9669}" presName="Name37" presStyleLbl="parChTrans1D3" presStyleIdx="15" presStyleCnt="21"/>
      <dgm:spPr/>
      <dgm:t>
        <a:bodyPr/>
        <a:lstStyle/>
        <a:p>
          <a:endParaRPr lang="en-US"/>
        </a:p>
      </dgm:t>
    </dgm:pt>
    <dgm:pt modelId="{F1A40292-1161-4F25-B328-F2FAB010BB54}" type="pres">
      <dgm:prSet presAssocID="{102CEA62-7D04-4C3E-8901-EC802DABFE58}" presName="hierRoot2" presStyleCnt="0">
        <dgm:presLayoutVars>
          <dgm:hierBranch val="init"/>
        </dgm:presLayoutVars>
      </dgm:prSet>
      <dgm:spPr/>
    </dgm:pt>
    <dgm:pt modelId="{C9AD6BDB-C4D7-4526-A18A-012CDE8C1701}" type="pres">
      <dgm:prSet presAssocID="{102CEA62-7D04-4C3E-8901-EC802DABFE58}" presName="rootComposite" presStyleCnt="0"/>
      <dgm:spPr/>
    </dgm:pt>
    <dgm:pt modelId="{CA681111-FC88-4302-B382-D7D216A91FBE}" type="pres">
      <dgm:prSet presAssocID="{102CEA62-7D04-4C3E-8901-EC802DABFE58}" presName="rootText" presStyleLbl="node3" presStyleIdx="15" presStyleCnt="21">
        <dgm:presLayoutVars>
          <dgm:chPref val="3"/>
        </dgm:presLayoutVars>
      </dgm:prSet>
      <dgm:spPr/>
      <dgm:t>
        <a:bodyPr/>
        <a:lstStyle/>
        <a:p>
          <a:endParaRPr lang="en-US"/>
        </a:p>
      </dgm:t>
    </dgm:pt>
    <dgm:pt modelId="{C4081348-9272-412A-AC70-626CBA0BB400}" type="pres">
      <dgm:prSet presAssocID="{102CEA62-7D04-4C3E-8901-EC802DABFE58}" presName="rootConnector" presStyleLbl="node3" presStyleIdx="15" presStyleCnt="21"/>
      <dgm:spPr/>
      <dgm:t>
        <a:bodyPr/>
        <a:lstStyle/>
        <a:p>
          <a:endParaRPr lang="en-US"/>
        </a:p>
      </dgm:t>
    </dgm:pt>
    <dgm:pt modelId="{799798AA-5EE1-4335-92FF-364AA01001E7}" type="pres">
      <dgm:prSet presAssocID="{102CEA62-7D04-4C3E-8901-EC802DABFE58}" presName="hierChild4" presStyleCnt="0"/>
      <dgm:spPr/>
    </dgm:pt>
    <dgm:pt modelId="{78969008-8055-4412-B983-4124DB204067}" type="pres">
      <dgm:prSet presAssocID="{102CEA62-7D04-4C3E-8901-EC802DABFE58}" presName="hierChild5" presStyleCnt="0"/>
      <dgm:spPr/>
    </dgm:pt>
    <dgm:pt modelId="{64F3A05D-9B21-4CFC-9203-3926D9F4FE8F}" type="pres">
      <dgm:prSet presAssocID="{B0B8E020-13F2-445B-A824-CB95A932908D}" presName="Name37" presStyleLbl="parChTrans1D3" presStyleIdx="16" presStyleCnt="21"/>
      <dgm:spPr/>
      <dgm:t>
        <a:bodyPr/>
        <a:lstStyle/>
        <a:p>
          <a:endParaRPr lang="en-US"/>
        </a:p>
      </dgm:t>
    </dgm:pt>
    <dgm:pt modelId="{7EBD0C50-8926-48D4-94E5-949B982088C9}" type="pres">
      <dgm:prSet presAssocID="{096B022D-70D9-4CBE-926C-EF8510A04DF1}" presName="hierRoot2" presStyleCnt="0">
        <dgm:presLayoutVars>
          <dgm:hierBranch val="init"/>
        </dgm:presLayoutVars>
      </dgm:prSet>
      <dgm:spPr/>
    </dgm:pt>
    <dgm:pt modelId="{451B740F-2EC7-4B82-8584-57C54B7F8B4F}" type="pres">
      <dgm:prSet presAssocID="{096B022D-70D9-4CBE-926C-EF8510A04DF1}" presName="rootComposite" presStyleCnt="0"/>
      <dgm:spPr/>
    </dgm:pt>
    <dgm:pt modelId="{53A545D9-A9C6-4549-90DB-E068A673DDA5}" type="pres">
      <dgm:prSet presAssocID="{096B022D-70D9-4CBE-926C-EF8510A04DF1}" presName="rootText" presStyleLbl="node3" presStyleIdx="16" presStyleCnt="21">
        <dgm:presLayoutVars>
          <dgm:chPref val="3"/>
        </dgm:presLayoutVars>
      </dgm:prSet>
      <dgm:spPr/>
      <dgm:t>
        <a:bodyPr/>
        <a:lstStyle/>
        <a:p>
          <a:endParaRPr lang="en-US"/>
        </a:p>
      </dgm:t>
    </dgm:pt>
    <dgm:pt modelId="{9D720D43-B61B-49B0-A82A-F2DF61F98359}" type="pres">
      <dgm:prSet presAssocID="{096B022D-70D9-4CBE-926C-EF8510A04DF1}" presName="rootConnector" presStyleLbl="node3" presStyleIdx="16" presStyleCnt="21"/>
      <dgm:spPr/>
      <dgm:t>
        <a:bodyPr/>
        <a:lstStyle/>
        <a:p>
          <a:endParaRPr lang="en-US"/>
        </a:p>
      </dgm:t>
    </dgm:pt>
    <dgm:pt modelId="{9438BBAC-C93F-42F2-B25E-FBC6F1D87E68}" type="pres">
      <dgm:prSet presAssocID="{096B022D-70D9-4CBE-926C-EF8510A04DF1}" presName="hierChild4" presStyleCnt="0"/>
      <dgm:spPr/>
    </dgm:pt>
    <dgm:pt modelId="{C8FDE1A5-8DF3-4321-8621-CA3DD65AD309}" type="pres">
      <dgm:prSet presAssocID="{096B022D-70D9-4CBE-926C-EF8510A04DF1}" presName="hierChild5" presStyleCnt="0"/>
      <dgm:spPr/>
    </dgm:pt>
    <dgm:pt modelId="{E91A22DC-019E-49F7-BB28-0ADDB3EBC109}" type="pres">
      <dgm:prSet presAssocID="{FE74B9C7-B7B8-4CE9-9A45-92CD981CB282}" presName="Name37" presStyleLbl="parChTrans1D3" presStyleIdx="17" presStyleCnt="21"/>
      <dgm:spPr/>
      <dgm:t>
        <a:bodyPr/>
        <a:lstStyle/>
        <a:p>
          <a:endParaRPr lang="en-US"/>
        </a:p>
      </dgm:t>
    </dgm:pt>
    <dgm:pt modelId="{CB17935C-7025-4D7E-84EB-195145926D20}" type="pres">
      <dgm:prSet presAssocID="{2E17CA9F-7460-404C-B2B8-9802C4DB831A}" presName="hierRoot2" presStyleCnt="0">
        <dgm:presLayoutVars>
          <dgm:hierBranch val="init"/>
        </dgm:presLayoutVars>
      </dgm:prSet>
      <dgm:spPr/>
    </dgm:pt>
    <dgm:pt modelId="{6532C60D-A574-4111-9008-9913D4D7C3BD}" type="pres">
      <dgm:prSet presAssocID="{2E17CA9F-7460-404C-B2B8-9802C4DB831A}" presName="rootComposite" presStyleCnt="0"/>
      <dgm:spPr/>
    </dgm:pt>
    <dgm:pt modelId="{E2BEBE9A-A3EC-4A1F-95FD-AFE1C5627E10}" type="pres">
      <dgm:prSet presAssocID="{2E17CA9F-7460-404C-B2B8-9802C4DB831A}" presName="rootText" presStyleLbl="node3" presStyleIdx="17" presStyleCnt="21">
        <dgm:presLayoutVars>
          <dgm:chPref val="3"/>
        </dgm:presLayoutVars>
      </dgm:prSet>
      <dgm:spPr/>
      <dgm:t>
        <a:bodyPr/>
        <a:lstStyle/>
        <a:p>
          <a:endParaRPr lang="en-US"/>
        </a:p>
      </dgm:t>
    </dgm:pt>
    <dgm:pt modelId="{B1614BA2-2806-479A-86A2-9EA550E770D2}" type="pres">
      <dgm:prSet presAssocID="{2E17CA9F-7460-404C-B2B8-9802C4DB831A}" presName="rootConnector" presStyleLbl="node3" presStyleIdx="17" presStyleCnt="21"/>
      <dgm:spPr/>
      <dgm:t>
        <a:bodyPr/>
        <a:lstStyle/>
        <a:p>
          <a:endParaRPr lang="en-US"/>
        </a:p>
      </dgm:t>
    </dgm:pt>
    <dgm:pt modelId="{DDADE825-2B26-48F2-9A12-E551CC0AA17E}" type="pres">
      <dgm:prSet presAssocID="{2E17CA9F-7460-404C-B2B8-9802C4DB831A}" presName="hierChild4" presStyleCnt="0"/>
      <dgm:spPr/>
    </dgm:pt>
    <dgm:pt modelId="{7354C4F0-AB5D-4CB4-90CE-20543EDB3E60}" type="pres">
      <dgm:prSet presAssocID="{2E17CA9F-7460-404C-B2B8-9802C4DB831A}" presName="hierChild5" presStyleCnt="0"/>
      <dgm:spPr/>
    </dgm:pt>
    <dgm:pt modelId="{8567DE5A-8716-4D20-9387-27ADF8071EBB}" type="pres">
      <dgm:prSet presAssocID="{24B18100-BFC4-4AFD-8CF4-248A7AC94D49}" presName="hierChild5" presStyleCnt="0"/>
      <dgm:spPr/>
    </dgm:pt>
    <dgm:pt modelId="{50B5EAF4-83E9-4013-8E9E-5B533526259E}" type="pres">
      <dgm:prSet presAssocID="{92C70453-F590-4463-89DA-123487F95B98}" presName="Name37" presStyleLbl="parChTrans1D2" presStyleIdx="6" presStyleCnt="7"/>
      <dgm:spPr/>
      <dgm:t>
        <a:bodyPr/>
        <a:lstStyle/>
        <a:p>
          <a:endParaRPr lang="en-US"/>
        </a:p>
      </dgm:t>
    </dgm:pt>
    <dgm:pt modelId="{8F1C87DC-2A23-4754-A6AE-8E093265055A}" type="pres">
      <dgm:prSet presAssocID="{852F0217-1998-435A-9301-6E3CC922E282}" presName="hierRoot2" presStyleCnt="0">
        <dgm:presLayoutVars>
          <dgm:hierBranch val="init"/>
        </dgm:presLayoutVars>
      </dgm:prSet>
      <dgm:spPr/>
    </dgm:pt>
    <dgm:pt modelId="{3070EDCE-5EB2-4D75-9587-73B1A00A591D}" type="pres">
      <dgm:prSet presAssocID="{852F0217-1998-435A-9301-6E3CC922E282}" presName="rootComposite" presStyleCnt="0"/>
      <dgm:spPr/>
    </dgm:pt>
    <dgm:pt modelId="{0BB348FA-E04C-411A-89E6-EE04041CAB7C}" type="pres">
      <dgm:prSet presAssocID="{852F0217-1998-435A-9301-6E3CC922E282}" presName="rootText" presStyleLbl="node2" presStyleIdx="6" presStyleCnt="7">
        <dgm:presLayoutVars>
          <dgm:chPref val="3"/>
        </dgm:presLayoutVars>
      </dgm:prSet>
      <dgm:spPr/>
      <dgm:t>
        <a:bodyPr/>
        <a:lstStyle/>
        <a:p>
          <a:endParaRPr lang="en-US"/>
        </a:p>
      </dgm:t>
    </dgm:pt>
    <dgm:pt modelId="{6D19B6B7-BF7D-4E94-8BBA-61DCFD53C1D0}" type="pres">
      <dgm:prSet presAssocID="{852F0217-1998-435A-9301-6E3CC922E282}" presName="rootConnector" presStyleLbl="node2" presStyleIdx="6" presStyleCnt="7"/>
      <dgm:spPr/>
      <dgm:t>
        <a:bodyPr/>
        <a:lstStyle/>
        <a:p>
          <a:endParaRPr lang="en-US"/>
        </a:p>
      </dgm:t>
    </dgm:pt>
    <dgm:pt modelId="{C11621CB-E5EF-43B4-8CDD-D0FA86B06A91}" type="pres">
      <dgm:prSet presAssocID="{852F0217-1998-435A-9301-6E3CC922E282}" presName="hierChild4" presStyleCnt="0"/>
      <dgm:spPr/>
    </dgm:pt>
    <dgm:pt modelId="{D55D8F5C-4544-4FA4-81DC-2BA089E3ECD6}" type="pres">
      <dgm:prSet presAssocID="{7AFC63AB-8E2B-4F34-98D5-096E53E8EC5A}" presName="Name37" presStyleLbl="parChTrans1D3" presStyleIdx="18" presStyleCnt="21"/>
      <dgm:spPr/>
      <dgm:t>
        <a:bodyPr/>
        <a:lstStyle/>
        <a:p>
          <a:endParaRPr lang="en-US"/>
        </a:p>
      </dgm:t>
    </dgm:pt>
    <dgm:pt modelId="{5124AB88-A742-4437-BA86-CE7A86D58D38}" type="pres">
      <dgm:prSet presAssocID="{A3208C16-40FC-4DE5-BA30-1FD13D2C5C44}" presName="hierRoot2" presStyleCnt="0">
        <dgm:presLayoutVars>
          <dgm:hierBranch val="init"/>
        </dgm:presLayoutVars>
      </dgm:prSet>
      <dgm:spPr/>
    </dgm:pt>
    <dgm:pt modelId="{9E8D4CE2-642C-4D55-8667-2696DD841573}" type="pres">
      <dgm:prSet presAssocID="{A3208C16-40FC-4DE5-BA30-1FD13D2C5C44}" presName="rootComposite" presStyleCnt="0"/>
      <dgm:spPr/>
    </dgm:pt>
    <dgm:pt modelId="{C3DC9EC5-AD6A-4DB1-89F4-E4F10FFB09BC}" type="pres">
      <dgm:prSet presAssocID="{A3208C16-40FC-4DE5-BA30-1FD13D2C5C44}" presName="rootText" presStyleLbl="node3" presStyleIdx="18" presStyleCnt="21">
        <dgm:presLayoutVars>
          <dgm:chPref val="3"/>
        </dgm:presLayoutVars>
      </dgm:prSet>
      <dgm:spPr/>
      <dgm:t>
        <a:bodyPr/>
        <a:lstStyle/>
        <a:p>
          <a:endParaRPr lang="en-US"/>
        </a:p>
      </dgm:t>
    </dgm:pt>
    <dgm:pt modelId="{0F44AE6A-B5A4-47AA-97B0-D0AA6D24277F}" type="pres">
      <dgm:prSet presAssocID="{A3208C16-40FC-4DE5-BA30-1FD13D2C5C44}" presName="rootConnector" presStyleLbl="node3" presStyleIdx="18" presStyleCnt="21"/>
      <dgm:spPr/>
      <dgm:t>
        <a:bodyPr/>
        <a:lstStyle/>
        <a:p>
          <a:endParaRPr lang="en-US"/>
        </a:p>
      </dgm:t>
    </dgm:pt>
    <dgm:pt modelId="{27FAEAA2-DBC0-4521-87ED-0426CF39239C}" type="pres">
      <dgm:prSet presAssocID="{A3208C16-40FC-4DE5-BA30-1FD13D2C5C44}" presName="hierChild4" presStyleCnt="0"/>
      <dgm:spPr/>
    </dgm:pt>
    <dgm:pt modelId="{2BF433AC-DAA4-4356-B685-D33C4C9553AE}" type="pres">
      <dgm:prSet presAssocID="{A3208C16-40FC-4DE5-BA30-1FD13D2C5C44}" presName="hierChild5" presStyleCnt="0"/>
      <dgm:spPr/>
    </dgm:pt>
    <dgm:pt modelId="{FCD0BA06-D29F-4434-9185-651386492BA4}" type="pres">
      <dgm:prSet presAssocID="{649B53EE-5C72-4C08-8235-9CFB96BEFFA1}" presName="Name37" presStyleLbl="parChTrans1D3" presStyleIdx="19" presStyleCnt="21"/>
      <dgm:spPr/>
      <dgm:t>
        <a:bodyPr/>
        <a:lstStyle/>
        <a:p>
          <a:endParaRPr lang="en-US"/>
        </a:p>
      </dgm:t>
    </dgm:pt>
    <dgm:pt modelId="{D5C0BEAE-E775-45B4-9476-FD8E00117A13}" type="pres">
      <dgm:prSet presAssocID="{008133F2-8F77-4C53-9779-235F501FA9B5}" presName="hierRoot2" presStyleCnt="0">
        <dgm:presLayoutVars>
          <dgm:hierBranch val="init"/>
        </dgm:presLayoutVars>
      </dgm:prSet>
      <dgm:spPr/>
    </dgm:pt>
    <dgm:pt modelId="{50255F6C-CAB3-4305-8780-06128B73ADC8}" type="pres">
      <dgm:prSet presAssocID="{008133F2-8F77-4C53-9779-235F501FA9B5}" presName="rootComposite" presStyleCnt="0"/>
      <dgm:spPr/>
    </dgm:pt>
    <dgm:pt modelId="{B353C4A1-A115-4878-9945-B1D2A62BBFAA}" type="pres">
      <dgm:prSet presAssocID="{008133F2-8F77-4C53-9779-235F501FA9B5}" presName="rootText" presStyleLbl="node3" presStyleIdx="19" presStyleCnt="21">
        <dgm:presLayoutVars>
          <dgm:chPref val="3"/>
        </dgm:presLayoutVars>
      </dgm:prSet>
      <dgm:spPr/>
      <dgm:t>
        <a:bodyPr/>
        <a:lstStyle/>
        <a:p>
          <a:endParaRPr lang="en-US"/>
        </a:p>
      </dgm:t>
    </dgm:pt>
    <dgm:pt modelId="{DA82E081-DD8C-4BDD-B605-D43308642953}" type="pres">
      <dgm:prSet presAssocID="{008133F2-8F77-4C53-9779-235F501FA9B5}" presName="rootConnector" presStyleLbl="node3" presStyleIdx="19" presStyleCnt="21"/>
      <dgm:spPr/>
      <dgm:t>
        <a:bodyPr/>
        <a:lstStyle/>
        <a:p>
          <a:endParaRPr lang="en-US"/>
        </a:p>
      </dgm:t>
    </dgm:pt>
    <dgm:pt modelId="{6A88B167-6370-4AA1-A523-0B300838524D}" type="pres">
      <dgm:prSet presAssocID="{008133F2-8F77-4C53-9779-235F501FA9B5}" presName="hierChild4" presStyleCnt="0"/>
      <dgm:spPr/>
    </dgm:pt>
    <dgm:pt modelId="{59DC3105-2E73-4700-B40C-BBDCC9CCC913}" type="pres">
      <dgm:prSet presAssocID="{008133F2-8F77-4C53-9779-235F501FA9B5}" presName="hierChild5" presStyleCnt="0"/>
      <dgm:spPr/>
    </dgm:pt>
    <dgm:pt modelId="{418C3152-0D5C-479C-A276-02DACC2ECD9A}" type="pres">
      <dgm:prSet presAssocID="{6D2F78B0-1AE1-497D-919C-421FC13C33C4}" presName="Name37" presStyleLbl="parChTrans1D3" presStyleIdx="20" presStyleCnt="21"/>
      <dgm:spPr/>
      <dgm:t>
        <a:bodyPr/>
        <a:lstStyle/>
        <a:p>
          <a:endParaRPr lang="en-US"/>
        </a:p>
      </dgm:t>
    </dgm:pt>
    <dgm:pt modelId="{4CEF661E-4F98-4836-8595-5FCAC2D06DBD}" type="pres">
      <dgm:prSet presAssocID="{BCA5A4D6-86CF-48D1-8D80-00A058291280}" presName="hierRoot2" presStyleCnt="0">
        <dgm:presLayoutVars>
          <dgm:hierBranch val="init"/>
        </dgm:presLayoutVars>
      </dgm:prSet>
      <dgm:spPr/>
    </dgm:pt>
    <dgm:pt modelId="{0A848C1A-1B9E-4345-974F-9CCB8A589A59}" type="pres">
      <dgm:prSet presAssocID="{BCA5A4D6-86CF-48D1-8D80-00A058291280}" presName="rootComposite" presStyleCnt="0"/>
      <dgm:spPr/>
    </dgm:pt>
    <dgm:pt modelId="{FA3A4F32-0EFC-410D-890B-9DAE4650C493}" type="pres">
      <dgm:prSet presAssocID="{BCA5A4D6-86CF-48D1-8D80-00A058291280}" presName="rootText" presStyleLbl="node3" presStyleIdx="20" presStyleCnt="21">
        <dgm:presLayoutVars>
          <dgm:chPref val="3"/>
        </dgm:presLayoutVars>
      </dgm:prSet>
      <dgm:spPr/>
      <dgm:t>
        <a:bodyPr/>
        <a:lstStyle/>
        <a:p>
          <a:endParaRPr lang="en-US"/>
        </a:p>
      </dgm:t>
    </dgm:pt>
    <dgm:pt modelId="{92FE78F2-06FE-4FB7-B999-F15A1DBEBC04}" type="pres">
      <dgm:prSet presAssocID="{BCA5A4D6-86CF-48D1-8D80-00A058291280}" presName="rootConnector" presStyleLbl="node3" presStyleIdx="20" presStyleCnt="21"/>
      <dgm:spPr/>
      <dgm:t>
        <a:bodyPr/>
        <a:lstStyle/>
        <a:p>
          <a:endParaRPr lang="en-US"/>
        </a:p>
      </dgm:t>
    </dgm:pt>
    <dgm:pt modelId="{9DF33ED6-D57F-4A2D-A147-04C3AF2093E0}" type="pres">
      <dgm:prSet presAssocID="{BCA5A4D6-86CF-48D1-8D80-00A058291280}" presName="hierChild4" presStyleCnt="0"/>
      <dgm:spPr/>
    </dgm:pt>
    <dgm:pt modelId="{66834D6F-5728-4F0C-81C9-68685DCD6ABB}" type="pres">
      <dgm:prSet presAssocID="{BCA5A4D6-86CF-48D1-8D80-00A058291280}" presName="hierChild5" presStyleCnt="0"/>
      <dgm:spPr/>
    </dgm:pt>
    <dgm:pt modelId="{9E1DAC84-3F4D-4858-AB48-6393E4B79C4D}" type="pres">
      <dgm:prSet presAssocID="{852F0217-1998-435A-9301-6E3CC922E282}" presName="hierChild5" presStyleCnt="0"/>
      <dgm:spPr/>
    </dgm:pt>
    <dgm:pt modelId="{7413EA7E-EBA8-4DB8-8C68-B02A1DD759E8}" type="pres">
      <dgm:prSet presAssocID="{A92773DD-EE52-4431-A745-5F8E59F631AE}" presName="hierChild3" presStyleCnt="0"/>
      <dgm:spPr/>
    </dgm:pt>
  </dgm:ptLst>
  <dgm:cxnLst>
    <dgm:cxn modelId="{67A3F585-5AF9-4EEA-94CF-EA1948DD701E}" type="presOf" srcId="{A3208C16-40FC-4DE5-BA30-1FD13D2C5C44}" destId="{C3DC9EC5-AD6A-4DB1-89F4-E4F10FFB09BC}" srcOrd="0" destOrd="0" presId="urn:microsoft.com/office/officeart/2005/8/layout/orgChart1"/>
    <dgm:cxn modelId="{AB303DDD-F062-4CEF-B796-BD2B06CE7FC0}" type="presOf" srcId="{852F0217-1998-435A-9301-6E3CC922E282}" destId="{0BB348FA-E04C-411A-89E6-EE04041CAB7C}" srcOrd="0" destOrd="0" presId="urn:microsoft.com/office/officeart/2005/8/layout/orgChart1"/>
    <dgm:cxn modelId="{2EF43F76-B634-46E9-98C5-A2C3690486B2}" type="presOf" srcId="{008133F2-8F77-4C53-9779-235F501FA9B5}" destId="{DA82E081-DD8C-4BDD-B605-D43308642953}" srcOrd="1" destOrd="0" presId="urn:microsoft.com/office/officeart/2005/8/layout/orgChart1"/>
    <dgm:cxn modelId="{B57C4E4E-F5D3-40A5-A523-AD75290D06AD}" srcId="{852F0217-1998-435A-9301-6E3CC922E282}" destId="{BCA5A4D6-86CF-48D1-8D80-00A058291280}" srcOrd="2" destOrd="0" parTransId="{6D2F78B0-1AE1-497D-919C-421FC13C33C4}" sibTransId="{43C907A3-C75D-4844-A5E7-CA73BEC01569}"/>
    <dgm:cxn modelId="{ACFB0004-C897-4361-B51A-48064446AB74}" type="presOf" srcId="{24B18100-BFC4-4AFD-8CF4-248A7AC94D49}" destId="{339E1066-1E3E-4224-8F87-422CF407859E}" srcOrd="0" destOrd="0" presId="urn:microsoft.com/office/officeart/2005/8/layout/orgChart1"/>
    <dgm:cxn modelId="{CDB7ACAE-99EF-4D7F-AA7A-7FCA8F7F1347}" type="presOf" srcId="{D23BF74D-03C0-4399-99BF-E20F89B182A7}" destId="{AB60D814-7B07-49BB-AE5B-352ACDE12A06}" srcOrd="0" destOrd="0" presId="urn:microsoft.com/office/officeart/2005/8/layout/orgChart1"/>
    <dgm:cxn modelId="{70BFCEBA-DE8B-4297-8D48-B25F5903F434}" type="presOf" srcId="{BB2D1B1E-2B02-4D05-AE06-0E06FF783857}" destId="{CE3DF9C5-A3C2-4DE8-93D6-92EA10334E9E}" srcOrd="0" destOrd="0" presId="urn:microsoft.com/office/officeart/2005/8/layout/orgChart1"/>
    <dgm:cxn modelId="{CAC3A239-0989-42C3-9FA1-DE2DACBB19A8}" srcId="{95B9A883-20F4-4BA8-BED1-BCEBB32160FB}" destId="{25D8498B-45F5-4F90-83D1-DAF2811193E8}" srcOrd="1" destOrd="0" parTransId="{D23BF74D-03C0-4399-99BF-E20F89B182A7}" sibTransId="{CEAE1CAA-5169-4C79-B884-A2B1CBFDD63A}"/>
    <dgm:cxn modelId="{CBF0AC64-8A65-4BFE-965A-1FEF82816DFE}" srcId="{281E53C5-BE2C-4E88-B880-9A3971AFD344}" destId="{9BEC958B-C0CF-439E-B6D8-64E6B63A92EE}" srcOrd="2" destOrd="0" parTransId="{83441B72-702B-4172-8341-3780F095EE30}" sibTransId="{3AC8638D-5AEF-42FB-AC0D-15EB0703B7A6}"/>
    <dgm:cxn modelId="{7BA1BBB5-E768-4D4F-B686-0DF4875E9928}" type="presOf" srcId="{B71C4E49-94A8-434F-8F34-41804DDCB11F}" destId="{571FFCAE-6260-47F8-BA78-1466D37A2401}" srcOrd="1" destOrd="0" presId="urn:microsoft.com/office/officeart/2005/8/layout/orgChart1"/>
    <dgm:cxn modelId="{32BF9DFA-EBF0-494E-9A66-836F28666F98}" type="presOf" srcId="{638F67CA-D317-4D96-B12C-8A1E2DDC1042}" destId="{C043F77D-50FD-4825-92FD-4F589A7D6826}" srcOrd="0" destOrd="0" presId="urn:microsoft.com/office/officeart/2005/8/layout/orgChart1"/>
    <dgm:cxn modelId="{20787E70-5304-45C8-9EAD-16115258B42F}" type="presOf" srcId="{A19E2B64-F7E1-49CC-BF81-8414A236F628}" destId="{B4A7C2AD-4C48-4C7D-B9DF-655B3D70348B}" srcOrd="0" destOrd="0" presId="urn:microsoft.com/office/officeart/2005/8/layout/orgChart1"/>
    <dgm:cxn modelId="{53C42472-0F32-4BD8-BAE8-42C1094AC424}" srcId="{9BC05405-2A02-45C9-94FD-AB17D8A9B6CF}" destId="{4C4D02A5-3C74-4FB5-B782-D4E6F2338EB0}" srcOrd="2" destOrd="0" parTransId="{18592DCF-B788-43B3-BB4A-6F383489DE43}" sibTransId="{C3E5C281-E057-432A-9B14-FC7A74E7A7E1}"/>
    <dgm:cxn modelId="{ECEE1A62-A7CC-4A49-BBCA-540D692CA8A9}" type="presOf" srcId="{A92773DD-EE52-4431-A745-5F8E59F631AE}" destId="{ADEC2AFD-F2F9-4A17-952F-FE1DFD9148AD}" srcOrd="1" destOrd="0" presId="urn:microsoft.com/office/officeart/2005/8/layout/orgChart1"/>
    <dgm:cxn modelId="{D194697C-0943-4A96-BBBF-A25691ED122A}" srcId="{A92773DD-EE52-4431-A745-5F8E59F631AE}" destId="{24B18100-BFC4-4AFD-8CF4-248A7AC94D49}" srcOrd="5" destOrd="0" parTransId="{89936DC5-0E6C-4276-9219-A86F17DD0434}" sibTransId="{DE4C1DD6-A8C3-4FFC-A574-48E96C53AD55}"/>
    <dgm:cxn modelId="{24C5D5B2-9E84-493E-9BF3-A15DF88E3F1A}" type="presOf" srcId="{7F46BB7C-547D-4881-89A5-2D390C76299E}" destId="{FA8B691B-AEC8-4AF2-A9AC-DD66806D3B47}" srcOrd="0" destOrd="0" presId="urn:microsoft.com/office/officeart/2005/8/layout/orgChart1"/>
    <dgm:cxn modelId="{FAD1CCB4-1396-49F5-925F-89893367DF62}" type="presOf" srcId="{98D2E6A7-5EF0-427C-B7C9-5F9CFC6180F1}" destId="{6F492877-356F-4610-BED1-27DAED1136D5}" srcOrd="0" destOrd="0" presId="urn:microsoft.com/office/officeart/2005/8/layout/orgChart1"/>
    <dgm:cxn modelId="{9EFB8D2F-DF03-46BE-9FE1-53EC21AF6F97}" type="presOf" srcId="{398E158E-EACD-4E5E-BE64-4E49EDE003BB}" destId="{DF29F58C-5376-42C5-AA05-0E49C859EF2C}" srcOrd="0" destOrd="0" presId="urn:microsoft.com/office/officeart/2005/8/layout/orgChart1"/>
    <dgm:cxn modelId="{B7284901-36C4-4BFA-8C7B-EFF1EAE4CFA7}" srcId="{A92773DD-EE52-4431-A745-5F8E59F631AE}" destId="{9BC05405-2A02-45C9-94FD-AB17D8A9B6CF}" srcOrd="0" destOrd="0" parTransId="{A19E2B64-F7E1-49CC-BF81-8414A236F628}" sibTransId="{16D4C613-6AAA-46E5-BFBA-57DBD8B21BC8}"/>
    <dgm:cxn modelId="{3EDC61A3-8D30-4C17-9BC0-35A44C37EA8F}" type="presOf" srcId="{61CDF63D-80CC-4F19-801D-366CE93F95AD}" destId="{B16A2D4D-5301-47B3-9432-73EA97BDAFB4}" srcOrd="0" destOrd="0" presId="urn:microsoft.com/office/officeart/2005/8/layout/orgChart1"/>
    <dgm:cxn modelId="{00601C3D-E71C-4382-8D7C-2262FE29B312}" type="presOf" srcId="{C05EA32A-7AB9-4849-8226-231D777B1B87}" destId="{DDB644A8-06DB-47A9-A0CA-F71991C2AD8D}" srcOrd="1" destOrd="0" presId="urn:microsoft.com/office/officeart/2005/8/layout/orgChart1"/>
    <dgm:cxn modelId="{4635CBE7-2E06-4CBE-8BEF-4B553F898C7D}" type="presOf" srcId="{61CDF63D-80CC-4F19-801D-366CE93F95AD}" destId="{F74D7023-CED2-4704-AC74-1309886DF5C4}" srcOrd="1" destOrd="0" presId="urn:microsoft.com/office/officeart/2005/8/layout/orgChart1"/>
    <dgm:cxn modelId="{C853AFFA-F5CF-4FB3-8139-8557EF28642F}" type="presOf" srcId="{24BD6230-769F-4A99-9EC5-F10C7C7D9669}" destId="{1ABC12B1-451A-4059-8BB3-22B345D043E0}" srcOrd="0" destOrd="0" presId="urn:microsoft.com/office/officeart/2005/8/layout/orgChart1"/>
    <dgm:cxn modelId="{324545B8-4B76-4FCC-B393-892ECA74D4F6}" type="presOf" srcId="{021C4611-3696-496D-A1AE-4A90E8E9594E}" destId="{FB3D6701-43F2-489C-B1C0-43C461BE44BD}" srcOrd="0" destOrd="0" presId="urn:microsoft.com/office/officeart/2005/8/layout/orgChart1"/>
    <dgm:cxn modelId="{BE3A2AFA-A791-4FAD-9161-77C0CF26C49A}" srcId="{021C4611-3696-496D-A1AE-4A90E8E9594E}" destId="{A92773DD-EE52-4431-A745-5F8E59F631AE}" srcOrd="0" destOrd="0" parTransId="{0FD7CB3F-98ED-4B98-B459-B170623900F4}" sibTransId="{1F43627C-CBF6-4351-8D2F-4322A69EF2F7}"/>
    <dgm:cxn modelId="{DED686F8-0672-486B-A8E5-B6DA106FD58C}" type="presOf" srcId="{B238B0BA-DF31-48A3-A2BB-6212DF447937}" destId="{E2F3ACD4-3B34-4D43-BDCC-DE8AD1143DA4}" srcOrd="0" destOrd="0" presId="urn:microsoft.com/office/officeart/2005/8/layout/orgChart1"/>
    <dgm:cxn modelId="{93C6FC2B-82FC-4E1A-AB37-79E415BB5AAA}" type="presOf" srcId="{4E71EECF-BE8B-46E1-B2F2-AD201ED64ECC}" destId="{C34A04B9-24B3-4EE3-A277-5C2603FDBF25}" srcOrd="0" destOrd="0" presId="urn:microsoft.com/office/officeart/2005/8/layout/orgChart1"/>
    <dgm:cxn modelId="{250814F7-B122-449C-AE43-7C6E4E67B6F8}" type="presOf" srcId="{FBF22F00-3D55-480F-B9F4-D5FB62E8B173}" destId="{5121575E-9F6A-44AE-B4F2-056315CD6410}" srcOrd="0" destOrd="0" presId="urn:microsoft.com/office/officeart/2005/8/layout/orgChart1"/>
    <dgm:cxn modelId="{5F62F2AE-4B69-4AE2-B595-6519A3CA3777}" type="presOf" srcId="{92C70453-F590-4463-89DA-123487F95B98}" destId="{50B5EAF4-83E9-4013-8E9E-5B533526259E}" srcOrd="0" destOrd="0" presId="urn:microsoft.com/office/officeart/2005/8/layout/orgChart1"/>
    <dgm:cxn modelId="{7CD7DC4A-1105-41B1-9824-CDDF2472FC82}" type="presOf" srcId="{A92773DD-EE52-4431-A745-5F8E59F631AE}" destId="{8C478DC1-3040-489A-BEB5-61BD2834F37C}" srcOrd="0" destOrd="0" presId="urn:microsoft.com/office/officeart/2005/8/layout/orgChart1"/>
    <dgm:cxn modelId="{9F04AEAE-18BC-4AF4-B2ED-8BFCC9DDDD5C}" srcId="{A92773DD-EE52-4431-A745-5F8E59F631AE}" destId="{398E158E-EACD-4E5E-BE64-4E49EDE003BB}" srcOrd="1" destOrd="0" parTransId="{38D8B586-23A7-42B0-A277-64B0FFBA9D31}" sibTransId="{17A16165-EF56-4C24-8C8B-4F7A11432E24}"/>
    <dgm:cxn modelId="{D76D1467-03B6-4CDD-8E97-4D2A1A2811A2}" type="presOf" srcId="{F3F42A21-18E9-44BB-8954-D2E23BA6C800}" destId="{690A4956-3FEF-4A95-9754-B715092E3D04}" srcOrd="0" destOrd="0" presId="urn:microsoft.com/office/officeart/2005/8/layout/orgChart1"/>
    <dgm:cxn modelId="{AA5445A9-596C-41B7-A635-072017CD71BD}" type="presOf" srcId="{25D8498B-45F5-4F90-83D1-DAF2811193E8}" destId="{320B9BD1-0C63-4565-9EA5-12CDE53515D7}" srcOrd="0" destOrd="0" presId="urn:microsoft.com/office/officeart/2005/8/layout/orgChart1"/>
    <dgm:cxn modelId="{7312FDF0-4F68-4906-BBC2-A46BD5067697}" srcId="{95B9A883-20F4-4BA8-BED1-BCEBB32160FB}" destId="{638F67CA-D317-4D96-B12C-8A1E2DDC1042}" srcOrd="0" destOrd="0" parTransId="{4A8B0751-5F56-4A24-9247-D1DF937C69A3}" sibTransId="{8601612C-AB6F-4BAA-A4E3-FD07FB75041A}"/>
    <dgm:cxn modelId="{20378BE8-52B7-440F-8BF2-ACFA941839C4}" type="presOf" srcId="{D48FAFE2-EAC1-4CA5-9A88-6C939E03EA28}" destId="{BDA340A8-E98D-461A-9B7D-D0B794947CB8}" srcOrd="0" destOrd="0" presId="urn:microsoft.com/office/officeart/2005/8/layout/orgChart1"/>
    <dgm:cxn modelId="{2F0BA3E3-7643-4615-BBC8-A8A5C8021505}" type="presOf" srcId="{649B53EE-5C72-4C08-8235-9CFB96BEFFA1}" destId="{FCD0BA06-D29F-4434-9185-651386492BA4}" srcOrd="0" destOrd="0" presId="urn:microsoft.com/office/officeart/2005/8/layout/orgChart1"/>
    <dgm:cxn modelId="{92A59754-CFFB-4F9E-85B0-1A23453F3055}" type="presOf" srcId="{39527103-0175-4C91-8B2D-609E11F64B97}" destId="{5CC1B28B-51E7-4468-A903-3F42CB091857}" srcOrd="1" destOrd="0" presId="urn:microsoft.com/office/officeart/2005/8/layout/orgChart1"/>
    <dgm:cxn modelId="{BF8D96D0-C88E-4E5F-99E1-C022CE1DF23D}" type="presOf" srcId="{B6CA4652-1D2E-4E5A-9515-D2123FB034E8}" destId="{AA0F8EA0-1CA8-4970-8E48-F13F58C0040A}" srcOrd="0" destOrd="0" presId="urn:microsoft.com/office/officeart/2005/8/layout/orgChart1"/>
    <dgm:cxn modelId="{2B04B57D-434C-4811-B87E-9C6CB0A7E2EB}" type="presOf" srcId="{376F6DF8-4210-4F33-B0C8-95C613499193}" destId="{45EDDD66-F629-4AF0-9B8D-91AAC22BC4AE}" srcOrd="0" destOrd="0" presId="urn:microsoft.com/office/officeart/2005/8/layout/orgChart1"/>
    <dgm:cxn modelId="{6509DE96-C356-4DFF-86BF-118061A9706A}" type="presOf" srcId="{9E0B75A3-7E1B-4235-B38A-AF89F4E5BD8F}" destId="{2148C929-250A-4FA6-8B3D-9594D1592386}" srcOrd="1" destOrd="0" presId="urn:microsoft.com/office/officeart/2005/8/layout/orgChart1"/>
    <dgm:cxn modelId="{6A9934DB-A4DD-4F62-AB5C-81EAAC783B02}" type="presOf" srcId="{9BC05405-2A02-45C9-94FD-AB17D8A9B6CF}" destId="{660037D7-F883-4CA1-846C-D6FDB2BDF599}" srcOrd="1" destOrd="0" presId="urn:microsoft.com/office/officeart/2005/8/layout/orgChart1"/>
    <dgm:cxn modelId="{3C6B1FD8-7F72-4591-A369-F7E13CF60097}" type="presOf" srcId="{FE74B9C7-B7B8-4CE9-9A45-92CD981CB282}" destId="{E91A22DC-019E-49F7-BB28-0ADDB3EBC109}" srcOrd="0" destOrd="0" presId="urn:microsoft.com/office/officeart/2005/8/layout/orgChart1"/>
    <dgm:cxn modelId="{411E2F3E-F2D9-4ADD-9F1D-DE2007B9863A}" type="presOf" srcId="{FBF22F00-3D55-480F-B9F4-D5FB62E8B173}" destId="{377744FB-5E36-4ED3-B3DB-2D781C0743B2}" srcOrd="1" destOrd="0" presId="urn:microsoft.com/office/officeart/2005/8/layout/orgChart1"/>
    <dgm:cxn modelId="{B4979CA8-24E9-4225-963D-446B1593E905}" srcId="{A92773DD-EE52-4431-A745-5F8E59F631AE}" destId="{95B9A883-20F4-4BA8-BED1-BCEBB32160FB}" srcOrd="4" destOrd="0" parTransId="{0EDD996E-1268-4B45-BD9A-DDBE39446620}" sibTransId="{12F89844-7B59-4064-BE27-0F29D66A2596}"/>
    <dgm:cxn modelId="{C41EA63E-ED54-4433-949B-69201B605AB9}" type="presOf" srcId="{BA75B2ED-36AE-4DA7-A69B-840494F797F4}" destId="{538EC158-8526-4A34-A06E-5DC5FA86F19C}" srcOrd="0" destOrd="0" presId="urn:microsoft.com/office/officeart/2005/8/layout/orgChart1"/>
    <dgm:cxn modelId="{48FC8932-3F67-411A-A606-6BCCAF6355B3}" type="presOf" srcId="{0EDD996E-1268-4B45-BD9A-DDBE39446620}" destId="{0D54FB0B-4581-4141-9D7C-A66B38AD8465}" srcOrd="0" destOrd="0" presId="urn:microsoft.com/office/officeart/2005/8/layout/orgChart1"/>
    <dgm:cxn modelId="{61EEDF9B-E1F7-4AF5-B5B1-7100379B6141}" srcId="{9E0B75A3-7E1B-4235-B38A-AF89F4E5BD8F}" destId="{FBF22F00-3D55-480F-B9F4-D5FB62E8B173}" srcOrd="1" destOrd="0" parTransId="{932C1DFA-1F06-4376-9CAF-4F59E28D40DA}" sibTransId="{21E11B07-CBA7-4735-9DF7-2023EEEE1542}"/>
    <dgm:cxn modelId="{514CD057-0E82-468B-8B22-4D8CC509485E}" type="presOf" srcId="{4C4D02A5-3C74-4FB5-B782-D4E6F2338EB0}" destId="{1D3B3547-31DA-4CE3-BC9F-3830AE2FB83D}" srcOrd="0" destOrd="0" presId="urn:microsoft.com/office/officeart/2005/8/layout/orgChart1"/>
    <dgm:cxn modelId="{936FF6A8-68CF-4E51-96FA-D130D87D09D5}" type="presOf" srcId="{7F3CCEBF-E9EF-46E0-BB97-007A0DE2F505}" destId="{21D84751-66F2-4C85-A68E-9395ED16685E}" srcOrd="0" destOrd="0" presId="urn:microsoft.com/office/officeart/2005/8/layout/orgChart1"/>
    <dgm:cxn modelId="{5D7F53B1-C178-4A5B-A251-57745A916F24}" type="presOf" srcId="{3886EB56-E5C7-49BB-AB28-919B6D95F3BC}" destId="{2DE34DB9-AAEB-4076-9845-63320AA4CEAB}" srcOrd="0" destOrd="0" presId="urn:microsoft.com/office/officeart/2005/8/layout/orgChart1"/>
    <dgm:cxn modelId="{5F596E76-046D-47D6-8E10-F02C95623DB1}" type="presOf" srcId="{24B18100-BFC4-4AFD-8CF4-248A7AC94D49}" destId="{87663B7A-FB81-4674-B5EA-161B6C760373}" srcOrd="1" destOrd="0" presId="urn:microsoft.com/office/officeart/2005/8/layout/orgChart1"/>
    <dgm:cxn modelId="{3778E847-EC00-4453-BBEC-7DFE1044A3A1}" srcId="{852F0217-1998-435A-9301-6E3CC922E282}" destId="{A3208C16-40FC-4DE5-BA30-1FD13D2C5C44}" srcOrd="0" destOrd="0" parTransId="{7AFC63AB-8E2B-4F34-98D5-096E53E8EC5A}" sibTransId="{E74B1712-3AF3-4C2A-9794-137FA7163E3A}"/>
    <dgm:cxn modelId="{4120EE51-BDD3-4B42-8930-1DEA01147601}" type="presOf" srcId="{89936DC5-0E6C-4276-9219-A86F17DD0434}" destId="{E161427D-7277-4CA4-8DB5-B03F309A390F}" srcOrd="0" destOrd="0" presId="urn:microsoft.com/office/officeart/2005/8/layout/orgChart1"/>
    <dgm:cxn modelId="{A69AD0B8-2782-41C7-BB51-F4C5362103AA}" type="presOf" srcId="{6B4E3D10-2B41-4F2E-AFA6-6894E5ECA5D9}" destId="{C2AD40D7-0820-4376-91A4-346212598BCB}" srcOrd="0" destOrd="0" presId="urn:microsoft.com/office/officeart/2005/8/layout/orgChart1"/>
    <dgm:cxn modelId="{C2489D41-6199-43F2-A0EB-24257C3B8C7D}" srcId="{24B18100-BFC4-4AFD-8CF4-248A7AC94D49}" destId="{2E17CA9F-7460-404C-B2B8-9802C4DB831A}" srcOrd="2" destOrd="0" parTransId="{FE74B9C7-B7B8-4CE9-9A45-92CD981CB282}" sibTransId="{B013C3F2-EB59-4E58-A4CB-AF94447872ED}"/>
    <dgm:cxn modelId="{A3406B1E-E866-4668-8ADA-B041644E8542}" srcId="{9E0B75A3-7E1B-4235-B38A-AF89F4E5BD8F}" destId="{C05EA32A-7AB9-4849-8226-231D777B1B87}" srcOrd="2" destOrd="0" parTransId="{98D2E6A7-5EF0-427C-B7C9-5F9CFC6180F1}" sibTransId="{6030AB79-D001-4894-B937-B6FED02DA3D0}"/>
    <dgm:cxn modelId="{E7A80772-40E4-48A1-85D4-77E131345CC0}" type="presOf" srcId="{6D2F78B0-1AE1-497D-919C-421FC13C33C4}" destId="{418C3152-0D5C-479C-A276-02DACC2ECD9A}" srcOrd="0" destOrd="0" presId="urn:microsoft.com/office/officeart/2005/8/layout/orgChart1"/>
    <dgm:cxn modelId="{CAAC7D0E-E4EE-4D6F-8D24-486732C5A0DB}" type="presOf" srcId="{281E53C5-BE2C-4E88-B880-9A3971AFD344}" destId="{C847BD4D-57A3-4FF2-9F0C-ECBF3531235C}" srcOrd="0" destOrd="0" presId="urn:microsoft.com/office/officeart/2005/8/layout/orgChart1"/>
    <dgm:cxn modelId="{3160C8A2-B4CC-4E3E-B39A-2AB555B3240D}" type="presOf" srcId="{9BEC958B-C0CF-439E-B6D8-64E6B63A92EE}" destId="{1EFE98A3-CEAE-4194-99DC-AA3E999FEFFA}" srcOrd="0" destOrd="0" presId="urn:microsoft.com/office/officeart/2005/8/layout/orgChart1"/>
    <dgm:cxn modelId="{F41826D9-C0C8-47B1-A834-1DC929AEDD97}" type="presOf" srcId="{4E71EECF-BE8B-46E1-B2F2-AD201ED64ECC}" destId="{519A1657-DBB2-4A50-B8FD-FAA53198095F}" srcOrd="1" destOrd="0" presId="urn:microsoft.com/office/officeart/2005/8/layout/orgChart1"/>
    <dgm:cxn modelId="{83CB504A-6439-404C-BB3C-76F8206A7188}" type="presOf" srcId="{B71C4E49-94A8-434F-8F34-41804DDCB11F}" destId="{D866E9C6-F6D6-4FDD-8EBF-6703C9C18149}" srcOrd="0" destOrd="0" presId="urn:microsoft.com/office/officeart/2005/8/layout/orgChart1"/>
    <dgm:cxn modelId="{38CFA7A0-F091-4F5A-89C3-C3695BFAB4A1}" srcId="{281E53C5-BE2C-4E88-B880-9A3971AFD344}" destId="{39527103-0175-4C91-8B2D-609E11F64B97}" srcOrd="0" destOrd="0" parTransId="{5DCEA96A-CE61-418B-9546-B1453767648D}" sibTransId="{79443D8E-3439-4816-9A0B-3CFB3BA19FB7}"/>
    <dgm:cxn modelId="{0F373051-FBE8-4DD6-976F-C2426D07632F}" type="presOf" srcId="{9BEC958B-C0CF-439E-B6D8-64E6B63A92EE}" destId="{9F335B3C-3AFC-4674-827E-9807C821510B}" srcOrd="1" destOrd="0" presId="urn:microsoft.com/office/officeart/2005/8/layout/orgChart1"/>
    <dgm:cxn modelId="{A28763E6-8B95-4164-9014-CC54F07547AE}" type="presOf" srcId="{39527103-0175-4C91-8B2D-609E11F64B97}" destId="{BF44E2B0-7F37-4006-BA35-4A88B199CFEE}" srcOrd="0" destOrd="0" presId="urn:microsoft.com/office/officeart/2005/8/layout/orgChart1"/>
    <dgm:cxn modelId="{A1AD2F74-CB76-4A38-8431-21715816E1F9}" srcId="{398E158E-EACD-4E5E-BE64-4E49EDE003BB}" destId="{B6CA4652-1D2E-4E5A-9515-D2123FB034E8}" srcOrd="0" destOrd="0" parTransId="{6B4E3D10-2B41-4F2E-AFA6-6894E5ECA5D9}" sibTransId="{2FB1A8D5-FA1B-47E0-A372-0E1F5A453648}"/>
    <dgm:cxn modelId="{2F9908AD-B469-4E14-85A1-D4B97A144B66}" type="presOf" srcId="{7F3CCEBF-E9EF-46E0-BB97-007A0DE2F505}" destId="{E660AB3C-7812-4478-9C84-5BF040D2DC30}" srcOrd="1" destOrd="0" presId="urn:microsoft.com/office/officeart/2005/8/layout/orgChart1"/>
    <dgm:cxn modelId="{02034A78-5E88-4030-B394-5577EEAE3AE6}" type="presOf" srcId="{7AFC63AB-8E2B-4F34-98D5-096E53E8EC5A}" destId="{D55D8F5C-4544-4FA4-81DC-2BA089E3ECD6}" srcOrd="0" destOrd="0" presId="urn:microsoft.com/office/officeart/2005/8/layout/orgChart1"/>
    <dgm:cxn modelId="{9720C26C-3B55-4E4A-8100-0A9641FB3C5F}" srcId="{852F0217-1998-435A-9301-6E3CC922E282}" destId="{008133F2-8F77-4C53-9779-235F501FA9B5}" srcOrd="1" destOrd="0" parTransId="{649B53EE-5C72-4C08-8235-9CFB96BEFFA1}" sibTransId="{8C94E7C8-39F3-4F67-A0DC-94CF2310C795}"/>
    <dgm:cxn modelId="{4B514AE7-471B-4F0E-98A3-AFA763097F53}" type="presOf" srcId="{BCA5A4D6-86CF-48D1-8D80-00A058291280}" destId="{92FE78F2-06FE-4FB7-B999-F15A1DBEBC04}" srcOrd="1" destOrd="0" presId="urn:microsoft.com/office/officeart/2005/8/layout/orgChart1"/>
    <dgm:cxn modelId="{B9389185-8773-4C2F-8445-5444B547655B}" type="presOf" srcId="{9E0B75A3-7E1B-4235-B38A-AF89F4E5BD8F}" destId="{20E78CE1-826B-44A1-BB07-885D85742916}" srcOrd="0" destOrd="0" presId="urn:microsoft.com/office/officeart/2005/8/layout/orgChart1"/>
    <dgm:cxn modelId="{1AA3BC7B-9250-4EDD-ABC9-05C764B8B3D5}" srcId="{95B9A883-20F4-4BA8-BED1-BCEBB32160FB}" destId="{01C4404D-85E9-4EA2-BBFB-6AFB8FFFDFAE}" srcOrd="2" destOrd="0" parTransId="{3886EB56-E5C7-49BB-AB28-919B6D95F3BC}" sibTransId="{0E8A48CC-98AC-4894-B3A9-A099F63F5677}"/>
    <dgm:cxn modelId="{4CC4BF79-82C1-471B-8D5F-5C6298155B90}" type="presOf" srcId="{2E17CA9F-7460-404C-B2B8-9802C4DB831A}" destId="{E2BEBE9A-A3EC-4A1F-95FD-AFE1C5627E10}" srcOrd="0" destOrd="0" presId="urn:microsoft.com/office/officeart/2005/8/layout/orgChart1"/>
    <dgm:cxn modelId="{7C6D01AC-271E-4150-BAA7-F40BA8F7AFFD}" type="presOf" srcId="{008133F2-8F77-4C53-9779-235F501FA9B5}" destId="{B353C4A1-A115-4878-9945-B1D2A62BBFAA}" srcOrd="0" destOrd="0" presId="urn:microsoft.com/office/officeart/2005/8/layout/orgChart1"/>
    <dgm:cxn modelId="{3FA68B19-BE1A-47EE-B1B8-B0E4B93EE116}" type="presOf" srcId="{281E53C5-BE2C-4E88-B880-9A3971AFD344}" destId="{637D2E2F-892E-4B51-9E0A-4518415470B1}" srcOrd="1" destOrd="0" presId="urn:microsoft.com/office/officeart/2005/8/layout/orgChart1"/>
    <dgm:cxn modelId="{648739B4-DA7C-48FA-B3B6-C65D443E1EE8}" srcId="{398E158E-EACD-4E5E-BE64-4E49EDE003BB}" destId="{B71C4E49-94A8-434F-8F34-41804DDCB11F}" srcOrd="2" destOrd="0" parTransId="{7F46BB7C-547D-4881-89A5-2D390C76299E}" sibTransId="{BE246129-A7A8-4913-9CBD-CA38320CBD1B}"/>
    <dgm:cxn modelId="{E3405A6F-F057-4A18-93B7-D5A107C97795}" srcId="{281E53C5-BE2C-4E88-B880-9A3971AFD344}" destId="{7F3CCEBF-E9EF-46E0-BB97-007A0DE2F505}" srcOrd="1" destOrd="0" parTransId="{BA75B2ED-36AE-4DA7-A69B-840494F797F4}" sibTransId="{B732E54B-BF63-4030-B552-2EBD9B891996}"/>
    <dgm:cxn modelId="{90F9FECE-8294-4FFB-93DB-8ADDCA50743E}" type="presOf" srcId="{852F0217-1998-435A-9301-6E3CC922E282}" destId="{6D19B6B7-BF7D-4E94-8BBA-61DCFD53C1D0}" srcOrd="1" destOrd="0" presId="urn:microsoft.com/office/officeart/2005/8/layout/orgChart1"/>
    <dgm:cxn modelId="{F0C21FDF-1A02-46C0-8E7E-5C7CFF50FB80}" type="presOf" srcId="{096B022D-70D9-4CBE-926C-EF8510A04DF1}" destId="{53A545D9-A9C6-4549-90DB-E068A673DDA5}" srcOrd="0" destOrd="0" presId="urn:microsoft.com/office/officeart/2005/8/layout/orgChart1"/>
    <dgm:cxn modelId="{455764D6-2993-465E-B9DB-8A36F125BC07}" srcId="{A92773DD-EE52-4431-A745-5F8E59F631AE}" destId="{9E0B75A3-7E1B-4235-B38A-AF89F4E5BD8F}" srcOrd="2" destOrd="0" parTransId="{B238B0BA-DF31-48A3-A2BB-6212DF447937}" sibTransId="{BADED152-4F2B-428C-AE47-2E7C6CB2FE47}"/>
    <dgm:cxn modelId="{7EA1CC12-6954-4B5E-A89E-FF1077FA4776}" srcId="{A92773DD-EE52-4431-A745-5F8E59F631AE}" destId="{281E53C5-BE2C-4E88-B880-9A3971AFD344}" srcOrd="3" destOrd="0" parTransId="{BBCEE11B-64F9-4678-87C6-382D928980E3}" sibTransId="{44D3A559-9644-4E82-80C7-C0317E6CB79C}"/>
    <dgm:cxn modelId="{D94AFE45-5BC4-4244-BC64-0B7642E316D1}" type="presOf" srcId="{4C4D02A5-3C74-4FB5-B782-D4E6F2338EB0}" destId="{627F3F8A-4B53-4F14-AA1F-462A985A6558}" srcOrd="1" destOrd="0" presId="urn:microsoft.com/office/officeart/2005/8/layout/orgChart1"/>
    <dgm:cxn modelId="{4F437626-5B5D-468A-884A-1CCE8F15D079}" srcId="{9BC05405-2A02-45C9-94FD-AB17D8A9B6CF}" destId="{4E71EECF-BE8B-46E1-B2F2-AD201ED64ECC}" srcOrd="0" destOrd="0" parTransId="{A73C8D21-27EB-4438-AA12-965624CB299A}" sibTransId="{68C258A8-6F8F-4BA6-893B-0E200E39C873}"/>
    <dgm:cxn modelId="{D56D7054-F0FA-4B74-AFD9-B5CCD0978721}" type="presOf" srcId="{102CEA62-7D04-4C3E-8901-EC802DABFE58}" destId="{CA681111-FC88-4302-B382-D7D216A91FBE}" srcOrd="0" destOrd="0" presId="urn:microsoft.com/office/officeart/2005/8/layout/orgChart1"/>
    <dgm:cxn modelId="{2BB11D42-0332-4E2B-A202-0AA1A793C091}" type="presOf" srcId="{38D8B586-23A7-42B0-A277-64B0FFBA9D31}" destId="{36110BCA-E266-4DD0-AE6F-0BCEA17399BB}" srcOrd="0" destOrd="0" presId="urn:microsoft.com/office/officeart/2005/8/layout/orgChart1"/>
    <dgm:cxn modelId="{FBC8D0AA-7648-4808-A60E-89CCD6845404}" type="presOf" srcId="{F3F42A21-18E9-44BB-8954-D2E23BA6C800}" destId="{E539BA61-CD02-4CBB-88F8-477959D455C3}" srcOrd="1" destOrd="0" presId="urn:microsoft.com/office/officeart/2005/8/layout/orgChart1"/>
    <dgm:cxn modelId="{DED65ADD-8281-4D42-B3A4-26E7B6C32994}" type="presOf" srcId="{A73C8D21-27EB-4438-AA12-965624CB299A}" destId="{6CE286FD-70F0-44ED-9C02-E36E188C7601}" srcOrd="0" destOrd="0" presId="urn:microsoft.com/office/officeart/2005/8/layout/orgChart1"/>
    <dgm:cxn modelId="{ABB70A9C-4F6F-4433-AF6C-FEDAD26A2EB6}" type="presOf" srcId="{01C4404D-85E9-4EA2-BBFB-6AFB8FFFDFAE}" destId="{FA5BAD88-E128-4131-AC3C-DD61CC28976A}" srcOrd="0" destOrd="0" presId="urn:microsoft.com/office/officeart/2005/8/layout/orgChart1"/>
    <dgm:cxn modelId="{9E1E0F80-509C-4787-BA9C-977554B4C543}" type="presOf" srcId="{95B9A883-20F4-4BA8-BED1-BCEBB32160FB}" destId="{70BBC7B9-FF57-41B8-9E03-50414125A020}" srcOrd="0" destOrd="0" presId="urn:microsoft.com/office/officeart/2005/8/layout/orgChart1"/>
    <dgm:cxn modelId="{CB972219-8E74-4C11-AF00-91FFB3321252}" type="presOf" srcId="{4A8B0751-5F56-4A24-9247-D1DF937C69A3}" destId="{FF2CEF8B-E33D-47E6-9D51-4A975FDB3ABF}" srcOrd="0" destOrd="0" presId="urn:microsoft.com/office/officeart/2005/8/layout/orgChart1"/>
    <dgm:cxn modelId="{9D808DE1-9A3E-4116-BCCF-47F6FABFEB39}" type="presOf" srcId="{3FE44860-A009-4596-BA34-58271C35F4B1}" destId="{156253AD-D2CB-46DC-A6C9-381C4F32A072}" srcOrd="0" destOrd="0" presId="urn:microsoft.com/office/officeart/2005/8/layout/orgChart1"/>
    <dgm:cxn modelId="{EC1419E5-4EAC-403B-BCC6-29B0FD747D56}" type="presOf" srcId="{95B9A883-20F4-4BA8-BED1-BCEBB32160FB}" destId="{B6B3AB14-2DE6-44D3-9F20-37B756D5DDA5}" srcOrd="1" destOrd="0" presId="urn:microsoft.com/office/officeart/2005/8/layout/orgChart1"/>
    <dgm:cxn modelId="{00DF7B9A-3B36-4FB8-86B1-D59B2313236F}" type="presOf" srcId="{398E158E-EACD-4E5E-BE64-4E49EDE003BB}" destId="{D5A41E4A-DA59-42BA-8884-6A4F3EE5D391}" srcOrd="1" destOrd="0" presId="urn:microsoft.com/office/officeart/2005/8/layout/orgChart1"/>
    <dgm:cxn modelId="{4F38DD75-0570-4E92-BB2C-837F0D8437A2}" type="presOf" srcId="{BBCEE11B-64F9-4678-87C6-382D928980E3}" destId="{366F612F-F763-4313-A5EA-DA9B622E4442}" srcOrd="0" destOrd="0" presId="urn:microsoft.com/office/officeart/2005/8/layout/orgChart1"/>
    <dgm:cxn modelId="{A04F24E3-E121-46C7-AA60-BA9B4421FBE9}" type="presOf" srcId="{01C4404D-85E9-4EA2-BBFB-6AFB8FFFDFAE}" destId="{897CF889-425A-4B12-AF44-43654249C566}" srcOrd="1" destOrd="0" presId="urn:microsoft.com/office/officeart/2005/8/layout/orgChart1"/>
    <dgm:cxn modelId="{B2AEFCC5-F4DC-47D4-BA96-BD6B014D7134}" type="presOf" srcId="{638F67CA-D317-4D96-B12C-8A1E2DDC1042}" destId="{A52B7189-9505-4594-8002-6AC12F9A6A41}" srcOrd="1" destOrd="0" presId="urn:microsoft.com/office/officeart/2005/8/layout/orgChart1"/>
    <dgm:cxn modelId="{D866890B-8AF3-4977-A53C-28A37EEA966B}" type="presOf" srcId="{A3208C16-40FC-4DE5-BA30-1FD13D2C5C44}" destId="{0F44AE6A-B5A4-47AA-97B0-D0AA6D24277F}" srcOrd="1" destOrd="0" presId="urn:microsoft.com/office/officeart/2005/8/layout/orgChart1"/>
    <dgm:cxn modelId="{EBF1F6CE-BBB0-4F0D-839E-25EFA6A9ECC7}" srcId="{24B18100-BFC4-4AFD-8CF4-248A7AC94D49}" destId="{096B022D-70D9-4CBE-926C-EF8510A04DF1}" srcOrd="1" destOrd="0" parTransId="{B0B8E020-13F2-445B-A824-CB95A932908D}" sibTransId="{3CD41791-5156-446C-82FC-64B7DE1E2DDF}"/>
    <dgm:cxn modelId="{31351CBA-C63F-4C97-91B9-83675C62B49D}" type="presOf" srcId="{B0B8E020-13F2-445B-A824-CB95A932908D}" destId="{64F3A05D-9B21-4CFC-9203-3926D9F4FE8F}" srcOrd="0" destOrd="0" presId="urn:microsoft.com/office/officeart/2005/8/layout/orgChart1"/>
    <dgm:cxn modelId="{0B990FC2-848A-4DC8-B44D-A8CBBAA630EE}" type="presOf" srcId="{C05EA32A-7AB9-4849-8226-231D777B1B87}" destId="{0C44D569-D0A5-4A95-B75D-ECF5FE662C9D}" srcOrd="0" destOrd="0" presId="urn:microsoft.com/office/officeart/2005/8/layout/orgChart1"/>
    <dgm:cxn modelId="{1D923FCA-11A0-4018-97D1-976B6F65476E}" srcId="{9BC05405-2A02-45C9-94FD-AB17D8A9B6CF}" destId="{3FE44860-A009-4596-BA34-58271C35F4B1}" srcOrd="1" destOrd="0" parTransId="{376F6DF8-4210-4F33-B0C8-95C613499193}" sibTransId="{8EE0558D-3922-4F92-84B3-44922A7E0F36}"/>
    <dgm:cxn modelId="{82C6F439-9115-4634-AAB1-D1FD968EDB78}" srcId="{24B18100-BFC4-4AFD-8CF4-248A7AC94D49}" destId="{102CEA62-7D04-4C3E-8901-EC802DABFE58}" srcOrd="0" destOrd="0" parTransId="{24BD6230-769F-4A99-9EC5-F10C7C7D9669}" sibTransId="{8FE31272-7AC9-438F-8A79-CB08E293D971}"/>
    <dgm:cxn modelId="{0AF25679-B01E-4B10-A7F9-A0A15D4F2E9F}" type="presOf" srcId="{5DCEA96A-CE61-418B-9546-B1453767648D}" destId="{B3B9A3C5-9B2C-45BF-B33B-94D85B0FAE57}" srcOrd="0" destOrd="0" presId="urn:microsoft.com/office/officeart/2005/8/layout/orgChart1"/>
    <dgm:cxn modelId="{DCE24BC1-15FD-47FD-9E0F-AB75652A438E}" srcId="{9E0B75A3-7E1B-4235-B38A-AF89F4E5BD8F}" destId="{F3F42A21-18E9-44BB-8954-D2E23BA6C800}" srcOrd="0" destOrd="0" parTransId="{BB2D1B1E-2B02-4D05-AE06-0E06FF783857}" sibTransId="{64E6ADE1-6CB8-4EEE-AE94-E827EA064EB2}"/>
    <dgm:cxn modelId="{F26806A0-D2F9-47E1-A1D0-15726FA599BC}" srcId="{A92773DD-EE52-4431-A745-5F8E59F631AE}" destId="{852F0217-1998-435A-9301-6E3CC922E282}" srcOrd="6" destOrd="0" parTransId="{92C70453-F590-4463-89DA-123487F95B98}" sibTransId="{455A4B53-71E3-469B-AC2F-BEE488F561C4}"/>
    <dgm:cxn modelId="{26A8CB0B-EBCC-4174-AA44-B46FEB24EF61}" type="presOf" srcId="{25D8498B-45F5-4F90-83D1-DAF2811193E8}" destId="{852B8A66-E128-4F31-B827-3FC05FF3DF67}" srcOrd="1" destOrd="0" presId="urn:microsoft.com/office/officeart/2005/8/layout/orgChart1"/>
    <dgm:cxn modelId="{F7272181-4ACC-4A3C-AD75-907D2D7A12AD}" type="presOf" srcId="{18592DCF-B788-43B3-BB4A-6F383489DE43}" destId="{C48EA7CA-1098-4554-B252-FEF16D5D166B}" srcOrd="0" destOrd="0" presId="urn:microsoft.com/office/officeart/2005/8/layout/orgChart1"/>
    <dgm:cxn modelId="{0F58016C-C764-4663-A6C3-8E025CF1B097}" type="presOf" srcId="{2E17CA9F-7460-404C-B2B8-9802C4DB831A}" destId="{B1614BA2-2806-479A-86A2-9EA550E770D2}" srcOrd="1" destOrd="0" presId="urn:microsoft.com/office/officeart/2005/8/layout/orgChart1"/>
    <dgm:cxn modelId="{30D5EA4C-C8EA-4872-A368-8220EBE4357C}" type="presOf" srcId="{B6CA4652-1D2E-4E5A-9515-D2123FB034E8}" destId="{6546585D-5A9E-4D36-9888-63EC97685583}" srcOrd="1" destOrd="0" presId="urn:microsoft.com/office/officeart/2005/8/layout/orgChart1"/>
    <dgm:cxn modelId="{4EFFAB38-670D-446C-B47C-98ABFB7DE6CE}" type="presOf" srcId="{9BC05405-2A02-45C9-94FD-AB17D8A9B6CF}" destId="{5FE28CB7-01CD-40E0-AC71-1A56CF69ECE2}" srcOrd="0" destOrd="0" presId="urn:microsoft.com/office/officeart/2005/8/layout/orgChart1"/>
    <dgm:cxn modelId="{F6501252-4445-4ACB-8AE2-171A1B47BCC7}" type="presOf" srcId="{83441B72-702B-4172-8341-3780F095EE30}" destId="{29FBB185-7864-415C-9BE9-3D2348658858}" srcOrd="0" destOrd="0" presId="urn:microsoft.com/office/officeart/2005/8/layout/orgChart1"/>
    <dgm:cxn modelId="{2CAC30FD-074B-4F2B-A84B-84D54DCEE856}" type="presOf" srcId="{3FE44860-A009-4596-BA34-58271C35F4B1}" destId="{AC555C6E-71A9-4A26-B744-449CAFFFD5CE}" srcOrd="1" destOrd="0" presId="urn:microsoft.com/office/officeart/2005/8/layout/orgChart1"/>
    <dgm:cxn modelId="{8A62611B-1CC3-4293-9FB9-B02AA0442354}" type="presOf" srcId="{096B022D-70D9-4CBE-926C-EF8510A04DF1}" destId="{9D720D43-B61B-49B0-A82A-F2DF61F98359}" srcOrd="1" destOrd="0" presId="urn:microsoft.com/office/officeart/2005/8/layout/orgChart1"/>
    <dgm:cxn modelId="{7F572EEE-3F65-49D0-BC40-DBB507F72BC5}" type="presOf" srcId="{BCA5A4D6-86CF-48D1-8D80-00A058291280}" destId="{FA3A4F32-0EFC-410D-890B-9DAE4650C493}" srcOrd="0" destOrd="0" presId="urn:microsoft.com/office/officeart/2005/8/layout/orgChart1"/>
    <dgm:cxn modelId="{E59A675A-0783-462B-8BEB-EA6E62710F62}" type="presOf" srcId="{102CEA62-7D04-4C3E-8901-EC802DABFE58}" destId="{C4081348-9272-412A-AC70-626CBA0BB400}" srcOrd="1" destOrd="0" presId="urn:microsoft.com/office/officeart/2005/8/layout/orgChart1"/>
    <dgm:cxn modelId="{807FCF90-BE06-4C68-9ED5-9349326B9EBC}" srcId="{398E158E-EACD-4E5E-BE64-4E49EDE003BB}" destId="{61CDF63D-80CC-4F19-801D-366CE93F95AD}" srcOrd="1" destOrd="0" parTransId="{D48FAFE2-EAC1-4CA5-9A88-6C939E03EA28}" sibTransId="{6FFE9AB3-F108-4381-B0D4-0C2944AE713D}"/>
    <dgm:cxn modelId="{F2A95CB5-AB83-45B1-9E96-94E01BD6BDDB}" type="presOf" srcId="{932C1DFA-1F06-4376-9CAF-4F59E28D40DA}" destId="{97DC97CF-D020-45FB-853B-AFC53745466E}" srcOrd="0" destOrd="0" presId="urn:microsoft.com/office/officeart/2005/8/layout/orgChart1"/>
    <dgm:cxn modelId="{7A3F4D43-0DDF-4388-B5B8-5C8ED636DB4A}" type="presParOf" srcId="{FB3D6701-43F2-489C-B1C0-43C461BE44BD}" destId="{4602141B-629C-48E0-9482-94496689B4D4}" srcOrd="0" destOrd="0" presId="urn:microsoft.com/office/officeart/2005/8/layout/orgChart1"/>
    <dgm:cxn modelId="{175FD1EE-769C-4528-BF40-281FCC679ACB}" type="presParOf" srcId="{4602141B-629C-48E0-9482-94496689B4D4}" destId="{C2B95003-987B-4047-8559-ED78C73F2225}" srcOrd="0" destOrd="0" presId="urn:microsoft.com/office/officeart/2005/8/layout/orgChart1"/>
    <dgm:cxn modelId="{A8AFBEAE-693B-438D-9833-96F799586806}" type="presParOf" srcId="{C2B95003-987B-4047-8559-ED78C73F2225}" destId="{8C478DC1-3040-489A-BEB5-61BD2834F37C}" srcOrd="0" destOrd="0" presId="urn:microsoft.com/office/officeart/2005/8/layout/orgChart1"/>
    <dgm:cxn modelId="{CED439CF-4996-42A5-84EC-4610CE98AA1C}" type="presParOf" srcId="{C2B95003-987B-4047-8559-ED78C73F2225}" destId="{ADEC2AFD-F2F9-4A17-952F-FE1DFD9148AD}" srcOrd="1" destOrd="0" presId="urn:microsoft.com/office/officeart/2005/8/layout/orgChart1"/>
    <dgm:cxn modelId="{722E2828-6C55-4F5A-B96C-9A1BFDF571CB}" type="presParOf" srcId="{4602141B-629C-48E0-9482-94496689B4D4}" destId="{ADE045B3-4D43-4F4B-94D7-496778A604FB}" srcOrd="1" destOrd="0" presId="urn:microsoft.com/office/officeart/2005/8/layout/orgChart1"/>
    <dgm:cxn modelId="{3FE55E44-254F-4D6A-A096-B9C4BCC480B8}" type="presParOf" srcId="{ADE045B3-4D43-4F4B-94D7-496778A604FB}" destId="{B4A7C2AD-4C48-4C7D-B9DF-655B3D70348B}" srcOrd="0" destOrd="0" presId="urn:microsoft.com/office/officeart/2005/8/layout/orgChart1"/>
    <dgm:cxn modelId="{2A4C502D-9294-420C-BDC3-C0FA5619063A}" type="presParOf" srcId="{ADE045B3-4D43-4F4B-94D7-496778A604FB}" destId="{FBC9A2EC-DEB0-4F4C-8B51-B771843D496F}" srcOrd="1" destOrd="0" presId="urn:microsoft.com/office/officeart/2005/8/layout/orgChart1"/>
    <dgm:cxn modelId="{8C9DD4B5-85CD-4501-A1E7-55AFDCBB48BA}" type="presParOf" srcId="{FBC9A2EC-DEB0-4F4C-8B51-B771843D496F}" destId="{123A4834-B8A0-4E22-860F-29E76A0BDDF3}" srcOrd="0" destOrd="0" presId="urn:microsoft.com/office/officeart/2005/8/layout/orgChart1"/>
    <dgm:cxn modelId="{A371E522-C14A-4213-90BA-A5E8533AADE3}" type="presParOf" srcId="{123A4834-B8A0-4E22-860F-29E76A0BDDF3}" destId="{5FE28CB7-01CD-40E0-AC71-1A56CF69ECE2}" srcOrd="0" destOrd="0" presId="urn:microsoft.com/office/officeart/2005/8/layout/orgChart1"/>
    <dgm:cxn modelId="{1E9DEB82-8373-4B76-A7ED-E56A3AE7038F}" type="presParOf" srcId="{123A4834-B8A0-4E22-860F-29E76A0BDDF3}" destId="{660037D7-F883-4CA1-846C-D6FDB2BDF599}" srcOrd="1" destOrd="0" presId="urn:microsoft.com/office/officeart/2005/8/layout/orgChart1"/>
    <dgm:cxn modelId="{7252CC11-285D-4E93-9D90-533BFFD54930}" type="presParOf" srcId="{FBC9A2EC-DEB0-4F4C-8B51-B771843D496F}" destId="{A889DAEF-61D1-48D5-AEE4-E36FECCADF10}" srcOrd="1" destOrd="0" presId="urn:microsoft.com/office/officeart/2005/8/layout/orgChart1"/>
    <dgm:cxn modelId="{BE435FAE-AD35-4C72-9B33-252A679B2350}" type="presParOf" srcId="{A889DAEF-61D1-48D5-AEE4-E36FECCADF10}" destId="{6CE286FD-70F0-44ED-9C02-E36E188C7601}" srcOrd="0" destOrd="0" presId="urn:microsoft.com/office/officeart/2005/8/layout/orgChart1"/>
    <dgm:cxn modelId="{D84A6FBB-6019-4785-9F93-2BAB943FBE4B}" type="presParOf" srcId="{A889DAEF-61D1-48D5-AEE4-E36FECCADF10}" destId="{0FBC35B1-89E1-4149-A28F-C455A861F911}" srcOrd="1" destOrd="0" presId="urn:microsoft.com/office/officeart/2005/8/layout/orgChart1"/>
    <dgm:cxn modelId="{7193F3D9-571D-48F7-8A82-D217DA7DA1BD}" type="presParOf" srcId="{0FBC35B1-89E1-4149-A28F-C455A861F911}" destId="{53F89E9F-F28B-4621-AEB7-406B8DDAF618}" srcOrd="0" destOrd="0" presId="urn:microsoft.com/office/officeart/2005/8/layout/orgChart1"/>
    <dgm:cxn modelId="{7C2CDE2B-F999-4153-B0DB-D5CC45EAA41B}" type="presParOf" srcId="{53F89E9F-F28B-4621-AEB7-406B8DDAF618}" destId="{C34A04B9-24B3-4EE3-A277-5C2603FDBF25}" srcOrd="0" destOrd="0" presId="urn:microsoft.com/office/officeart/2005/8/layout/orgChart1"/>
    <dgm:cxn modelId="{6D83A7E6-EFF8-4D88-A7FA-596E9CAE0E5D}" type="presParOf" srcId="{53F89E9F-F28B-4621-AEB7-406B8DDAF618}" destId="{519A1657-DBB2-4A50-B8FD-FAA53198095F}" srcOrd="1" destOrd="0" presId="urn:microsoft.com/office/officeart/2005/8/layout/orgChart1"/>
    <dgm:cxn modelId="{5649D258-A1DF-45ED-A892-BDA8DFC4AE75}" type="presParOf" srcId="{0FBC35B1-89E1-4149-A28F-C455A861F911}" destId="{854A2515-FA7C-408C-9F0C-F4339B6207A3}" srcOrd="1" destOrd="0" presId="urn:microsoft.com/office/officeart/2005/8/layout/orgChart1"/>
    <dgm:cxn modelId="{DBA76696-F3C5-47C5-AD53-11FD23842581}" type="presParOf" srcId="{0FBC35B1-89E1-4149-A28F-C455A861F911}" destId="{6C2C7AF1-908E-4010-8F2A-B8139363B0A6}" srcOrd="2" destOrd="0" presId="urn:microsoft.com/office/officeart/2005/8/layout/orgChart1"/>
    <dgm:cxn modelId="{6F1CAF8B-5D08-4D9A-9053-653FDD005DDB}" type="presParOf" srcId="{A889DAEF-61D1-48D5-AEE4-E36FECCADF10}" destId="{45EDDD66-F629-4AF0-9B8D-91AAC22BC4AE}" srcOrd="2" destOrd="0" presId="urn:microsoft.com/office/officeart/2005/8/layout/orgChart1"/>
    <dgm:cxn modelId="{7AF31C87-113F-47E6-A542-482736E08957}" type="presParOf" srcId="{A889DAEF-61D1-48D5-AEE4-E36FECCADF10}" destId="{6984694A-B374-41CF-A4F5-82CCC50CD3A7}" srcOrd="3" destOrd="0" presId="urn:microsoft.com/office/officeart/2005/8/layout/orgChart1"/>
    <dgm:cxn modelId="{2FBE8A53-2339-464E-9642-CB5FF6551BEF}" type="presParOf" srcId="{6984694A-B374-41CF-A4F5-82CCC50CD3A7}" destId="{F10BB4F1-8E33-4F0B-BCFF-E9B882E2572A}" srcOrd="0" destOrd="0" presId="urn:microsoft.com/office/officeart/2005/8/layout/orgChart1"/>
    <dgm:cxn modelId="{D29FBEC3-E826-4F06-84C9-DC3E98648B70}" type="presParOf" srcId="{F10BB4F1-8E33-4F0B-BCFF-E9B882E2572A}" destId="{156253AD-D2CB-46DC-A6C9-381C4F32A072}" srcOrd="0" destOrd="0" presId="urn:microsoft.com/office/officeart/2005/8/layout/orgChart1"/>
    <dgm:cxn modelId="{9B169EA4-3B88-498D-852F-F61F184A710F}" type="presParOf" srcId="{F10BB4F1-8E33-4F0B-BCFF-E9B882E2572A}" destId="{AC555C6E-71A9-4A26-B744-449CAFFFD5CE}" srcOrd="1" destOrd="0" presId="urn:microsoft.com/office/officeart/2005/8/layout/orgChart1"/>
    <dgm:cxn modelId="{BB11959B-B9F5-4348-B880-583EB8B4E15D}" type="presParOf" srcId="{6984694A-B374-41CF-A4F5-82CCC50CD3A7}" destId="{40DF6E9F-D011-43BF-90CE-9FD05D0F1B9F}" srcOrd="1" destOrd="0" presId="urn:microsoft.com/office/officeart/2005/8/layout/orgChart1"/>
    <dgm:cxn modelId="{BF49138B-571F-47CA-81AB-A99735E83173}" type="presParOf" srcId="{6984694A-B374-41CF-A4F5-82CCC50CD3A7}" destId="{0C135F63-15A4-48DD-8EF4-65A283CF5A58}" srcOrd="2" destOrd="0" presId="urn:microsoft.com/office/officeart/2005/8/layout/orgChart1"/>
    <dgm:cxn modelId="{D41F87D1-0A7C-45D4-810C-C55C855CB8D9}" type="presParOf" srcId="{A889DAEF-61D1-48D5-AEE4-E36FECCADF10}" destId="{C48EA7CA-1098-4554-B252-FEF16D5D166B}" srcOrd="4" destOrd="0" presId="urn:microsoft.com/office/officeart/2005/8/layout/orgChart1"/>
    <dgm:cxn modelId="{C699BBF3-6FBB-4EC4-A1A0-E1D8F5320268}" type="presParOf" srcId="{A889DAEF-61D1-48D5-AEE4-E36FECCADF10}" destId="{F9BA68C4-55CC-4164-A9CF-5B9266979F84}" srcOrd="5" destOrd="0" presId="urn:microsoft.com/office/officeart/2005/8/layout/orgChart1"/>
    <dgm:cxn modelId="{1B7F70F5-AA26-44BC-A142-F06A9E75EE03}" type="presParOf" srcId="{F9BA68C4-55CC-4164-A9CF-5B9266979F84}" destId="{E68950BA-676B-470D-A9E3-E50B6D13782A}" srcOrd="0" destOrd="0" presId="urn:microsoft.com/office/officeart/2005/8/layout/orgChart1"/>
    <dgm:cxn modelId="{6296279A-9796-4A83-9241-6446E36AF2A2}" type="presParOf" srcId="{E68950BA-676B-470D-A9E3-E50B6D13782A}" destId="{1D3B3547-31DA-4CE3-BC9F-3830AE2FB83D}" srcOrd="0" destOrd="0" presId="urn:microsoft.com/office/officeart/2005/8/layout/orgChart1"/>
    <dgm:cxn modelId="{5F664E54-98EB-48AB-8C27-B94DD61824DE}" type="presParOf" srcId="{E68950BA-676B-470D-A9E3-E50B6D13782A}" destId="{627F3F8A-4B53-4F14-AA1F-462A985A6558}" srcOrd="1" destOrd="0" presId="urn:microsoft.com/office/officeart/2005/8/layout/orgChart1"/>
    <dgm:cxn modelId="{4E73A23C-DAB6-4812-B91C-546855CFE67D}" type="presParOf" srcId="{F9BA68C4-55CC-4164-A9CF-5B9266979F84}" destId="{29E09817-9E4D-432D-830E-9DEEE051FF79}" srcOrd="1" destOrd="0" presId="urn:microsoft.com/office/officeart/2005/8/layout/orgChart1"/>
    <dgm:cxn modelId="{D2D404FD-7EBA-4DF8-98BF-36B75E0B905C}" type="presParOf" srcId="{F9BA68C4-55CC-4164-A9CF-5B9266979F84}" destId="{442FD50A-18C4-4789-B35D-397CE4B1E215}" srcOrd="2" destOrd="0" presId="urn:microsoft.com/office/officeart/2005/8/layout/orgChart1"/>
    <dgm:cxn modelId="{343FC423-62AF-4604-B358-80D32B7F814B}" type="presParOf" srcId="{FBC9A2EC-DEB0-4F4C-8B51-B771843D496F}" destId="{ACF79DC2-845B-47E0-96EF-CEAE8A4FC7DD}" srcOrd="2" destOrd="0" presId="urn:microsoft.com/office/officeart/2005/8/layout/orgChart1"/>
    <dgm:cxn modelId="{65811CB1-CFAC-485A-A49A-BF534A2F8EF9}" type="presParOf" srcId="{ADE045B3-4D43-4F4B-94D7-496778A604FB}" destId="{36110BCA-E266-4DD0-AE6F-0BCEA17399BB}" srcOrd="2" destOrd="0" presId="urn:microsoft.com/office/officeart/2005/8/layout/orgChart1"/>
    <dgm:cxn modelId="{37FE4782-244A-42C5-893E-102EDD3DF17C}" type="presParOf" srcId="{ADE045B3-4D43-4F4B-94D7-496778A604FB}" destId="{9887D7CD-D0CC-4DD4-B626-4BE003007DEC}" srcOrd="3" destOrd="0" presId="urn:microsoft.com/office/officeart/2005/8/layout/orgChart1"/>
    <dgm:cxn modelId="{1E2C1A9C-B9ED-49D0-938A-6559E3A8FCBE}" type="presParOf" srcId="{9887D7CD-D0CC-4DD4-B626-4BE003007DEC}" destId="{835BEF3B-F425-4DB5-9353-E537AE0CDC0B}" srcOrd="0" destOrd="0" presId="urn:microsoft.com/office/officeart/2005/8/layout/orgChart1"/>
    <dgm:cxn modelId="{91666088-A6D6-41BE-BCEC-E9A0668F3D92}" type="presParOf" srcId="{835BEF3B-F425-4DB5-9353-E537AE0CDC0B}" destId="{DF29F58C-5376-42C5-AA05-0E49C859EF2C}" srcOrd="0" destOrd="0" presId="urn:microsoft.com/office/officeart/2005/8/layout/orgChart1"/>
    <dgm:cxn modelId="{B52E1C0D-67CA-49E6-8B9B-F517D39A5EC5}" type="presParOf" srcId="{835BEF3B-F425-4DB5-9353-E537AE0CDC0B}" destId="{D5A41E4A-DA59-42BA-8884-6A4F3EE5D391}" srcOrd="1" destOrd="0" presId="urn:microsoft.com/office/officeart/2005/8/layout/orgChart1"/>
    <dgm:cxn modelId="{F5770EFE-20B3-43D5-9E1C-231BB5F45E3D}" type="presParOf" srcId="{9887D7CD-D0CC-4DD4-B626-4BE003007DEC}" destId="{BBA20E14-54F8-4696-AA35-273093B81A50}" srcOrd="1" destOrd="0" presId="urn:microsoft.com/office/officeart/2005/8/layout/orgChart1"/>
    <dgm:cxn modelId="{0C1E3C8C-1A6F-480D-AC1D-14AC22F9EA63}" type="presParOf" srcId="{BBA20E14-54F8-4696-AA35-273093B81A50}" destId="{C2AD40D7-0820-4376-91A4-346212598BCB}" srcOrd="0" destOrd="0" presId="urn:microsoft.com/office/officeart/2005/8/layout/orgChart1"/>
    <dgm:cxn modelId="{7F88F5DD-4957-4288-845C-D25CABF88919}" type="presParOf" srcId="{BBA20E14-54F8-4696-AA35-273093B81A50}" destId="{41591975-20E5-4FBF-B5F0-9F908B2A6E62}" srcOrd="1" destOrd="0" presId="urn:microsoft.com/office/officeart/2005/8/layout/orgChart1"/>
    <dgm:cxn modelId="{0443F1BD-1360-45AD-8DD7-36DB542E87A0}" type="presParOf" srcId="{41591975-20E5-4FBF-B5F0-9F908B2A6E62}" destId="{2C028479-9227-4AA9-9957-97E99AF35D6B}" srcOrd="0" destOrd="0" presId="urn:microsoft.com/office/officeart/2005/8/layout/orgChart1"/>
    <dgm:cxn modelId="{63EFEEB4-E3D9-4526-82A9-DC982988B5CF}" type="presParOf" srcId="{2C028479-9227-4AA9-9957-97E99AF35D6B}" destId="{AA0F8EA0-1CA8-4970-8E48-F13F58C0040A}" srcOrd="0" destOrd="0" presId="urn:microsoft.com/office/officeart/2005/8/layout/orgChart1"/>
    <dgm:cxn modelId="{BE156C2F-BB8D-4EB1-9820-220E66665ADE}" type="presParOf" srcId="{2C028479-9227-4AA9-9957-97E99AF35D6B}" destId="{6546585D-5A9E-4D36-9888-63EC97685583}" srcOrd="1" destOrd="0" presId="urn:microsoft.com/office/officeart/2005/8/layout/orgChart1"/>
    <dgm:cxn modelId="{1BDD7325-A9CB-4AD2-A812-EF54898D6DE3}" type="presParOf" srcId="{41591975-20E5-4FBF-B5F0-9F908B2A6E62}" destId="{511E00C9-E5FA-4B4C-A4FF-7099B8CC648D}" srcOrd="1" destOrd="0" presId="urn:microsoft.com/office/officeart/2005/8/layout/orgChart1"/>
    <dgm:cxn modelId="{AAD80F9D-CD72-474E-A65E-D8F6989AAC0B}" type="presParOf" srcId="{41591975-20E5-4FBF-B5F0-9F908B2A6E62}" destId="{98EA9BB8-4601-4437-81C0-3F8D0A9B8133}" srcOrd="2" destOrd="0" presId="urn:microsoft.com/office/officeart/2005/8/layout/orgChart1"/>
    <dgm:cxn modelId="{2C401129-46BE-4B60-8291-C2513E1620C5}" type="presParOf" srcId="{BBA20E14-54F8-4696-AA35-273093B81A50}" destId="{BDA340A8-E98D-461A-9B7D-D0B794947CB8}" srcOrd="2" destOrd="0" presId="urn:microsoft.com/office/officeart/2005/8/layout/orgChart1"/>
    <dgm:cxn modelId="{51C27A6D-7939-445B-A135-6C35D46BCCE8}" type="presParOf" srcId="{BBA20E14-54F8-4696-AA35-273093B81A50}" destId="{8C8F74D3-1E21-41BC-B919-7E75CB532DAD}" srcOrd="3" destOrd="0" presId="urn:microsoft.com/office/officeart/2005/8/layout/orgChart1"/>
    <dgm:cxn modelId="{E5B85A33-1D90-4693-8702-F722459FBB8C}" type="presParOf" srcId="{8C8F74D3-1E21-41BC-B919-7E75CB532DAD}" destId="{F72EE21A-FBDE-4F31-A044-EDE5FA7565A4}" srcOrd="0" destOrd="0" presId="urn:microsoft.com/office/officeart/2005/8/layout/orgChart1"/>
    <dgm:cxn modelId="{D3A8E041-0C4A-4503-9D2C-54C6DBA93E7F}" type="presParOf" srcId="{F72EE21A-FBDE-4F31-A044-EDE5FA7565A4}" destId="{B16A2D4D-5301-47B3-9432-73EA97BDAFB4}" srcOrd="0" destOrd="0" presId="urn:microsoft.com/office/officeart/2005/8/layout/orgChart1"/>
    <dgm:cxn modelId="{E701FF1B-6C3A-4331-A390-653879C8CD98}" type="presParOf" srcId="{F72EE21A-FBDE-4F31-A044-EDE5FA7565A4}" destId="{F74D7023-CED2-4704-AC74-1309886DF5C4}" srcOrd="1" destOrd="0" presId="urn:microsoft.com/office/officeart/2005/8/layout/orgChart1"/>
    <dgm:cxn modelId="{6BFD57B8-3615-4F88-AFA2-20005CB6CD68}" type="presParOf" srcId="{8C8F74D3-1E21-41BC-B919-7E75CB532DAD}" destId="{934EF91A-8656-408D-8104-1E96817AF9F3}" srcOrd="1" destOrd="0" presId="urn:microsoft.com/office/officeart/2005/8/layout/orgChart1"/>
    <dgm:cxn modelId="{0E394789-B7EB-4543-9C71-7D9A1806DF94}" type="presParOf" srcId="{8C8F74D3-1E21-41BC-B919-7E75CB532DAD}" destId="{BD07A9FA-58B5-44D7-AB08-52133F67E834}" srcOrd="2" destOrd="0" presId="urn:microsoft.com/office/officeart/2005/8/layout/orgChart1"/>
    <dgm:cxn modelId="{081C5F53-3694-4DE9-B2CA-B0744C7B0135}" type="presParOf" srcId="{BBA20E14-54F8-4696-AA35-273093B81A50}" destId="{FA8B691B-AEC8-4AF2-A9AC-DD66806D3B47}" srcOrd="4" destOrd="0" presId="urn:microsoft.com/office/officeart/2005/8/layout/orgChart1"/>
    <dgm:cxn modelId="{6759661F-73DA-4A88-8D64-20BDA58ADB3F}" type="presParOf" srcId="{BBA20E14-54F8-4696-AA35-273093B81A50}" destId="{A9EE30AF-A904-489D-AB8E-3847DEFC5A8C}" srcOrd="5" destOrd="0" presId="urn:microsoft.com/office/officeart/2005/8/layout/orgChart1"/>
    <dgm:cxn modelId="{1579EC20-7DE3-410F-8397-6FC14CDF9A72}" type="presParOf" srcId="{A9EE30AF-A904-489D-AB8E-3847DEFC5A8C}" destId="{78F02A3B-3B94-4B79-B675-FB03983BFADE}" srcOrd="0" destOrd="0" presId="urn:microsoft.com/office/officeart/2005/8/layout/orgChart1"/>
    <dgm:cxn modelId="{28C93836-FC3E-4CF0-AF15-04A3659EE56E}" type="presParOf" srcId="{78F02A3B-3B94-4B79-B675-FB03983BFADE}" destId="{D866E9C6-F6D6-4FDD-8EBF-6703C9C18149}" srcOrd="0" destOrd="0" presId="urn:microsoft.com/office/officeart/2005/8/layout/orgChart1"/>
    <dgm:cxn modelId="{A217020D-EA94-4386-8F6E-2307A1CADC59}" type="presParOf" srcId="{78F02A3B-3B94-4B79-B675-FB03983BFADE}" destId="{571FFCAE-6260-47F8-BA78-1466D37A2401}" srcOrd="1" destOrd="0" presId="urn:microsoft.com/office/officeart/2005/8/layout/orgChart1"/>
    <dgm:cxn modelId="{E9B37902-FFA7-43D3-BCC5-6FB4F572F9F7}" type="presParOf" srcId="{A9EE30AF-A904-489D-AB8E-3847DEFC5A8C}" destId="{9ABEB5F2-F6C7-4C9F-821B-7D5DEC1B9266}" srcOrd="1" destOrd="0" presId="urn:microsoft.com/office/officeart/2005/8/layout/orgChart1"/>
    <dgm:cxn modelId="{15B5E105-7FD4-4ACD-BC33-418D451720EC}" type="presParOf" srcId="{A9EE30AF-A904-489D-AB8E-3847DEFC5A8C}" destId="{5C75F823-9C56-4C29-BAA3-B8E00C3E8494}" srcOrd="2" destOrd="0" presId="urn:microsoft.com/office/officeart/2005/8/layout/orgChart1"/>
    <dgm:cxn modelId="{AEAF8124-2355-4605-90E8-EE4051221B1A}" type="presParOf" srcId="{9887D7CD-D0CC-4DD4-B626-4BE003007DEC}" destId="{6F8B661F-0287-49AD-B067-B0CFBEFD6D4B}" srcOrd="2" destOrd="0" presId="urn:microsoft.com/office/officeart/2005/8/layout/orgChart1"/>
    <dgm:cxn modelId="{0B3B5D2D-2D29-4850-BBC5-EA038E04711E}" type="presParOf" srcId="{ADE045B3-4D43-4F4B-94D7-496778A604FB}" destId="{E2F3ACD4-3B34-4D43-BDCC-DE8AD1143DA4}" srcOrd="4" destOrd="0" presId="urn:microsoft.com/office/officeart/2005/8/layout/orgChart1"/>
    <dgm:cxn modelId="{537762CE-4036-4B30-AD51-999CB10127DB}" type="presParOf" srcId="{ADE045B3-4D43-4F4B-94D7-496778A604FB}" destId="{07109387-FD9D-46FA-923F-88138DC248F8}" srcOrd="5" destOrd="0" presId="urn:microsoft.com/office/officeart/2005/8/layout/orgChart1"/>
    <dgm:cxn modelId="{3E8E1A5A-18BD-487C-833E-73FDEF0C4552}" type="presParOf" srcId="{07109387-FD9D-46FA-923F-88138DC248F8}" destId="{A46F8F48-A317-40A0-89E3-0366CFB507E6}" srcOrd="0" destOrd="0" presId="urn:microsoft.com/office/officeart/2005/8/layout/orgChart1"/>
    <dgm:cxn modelId="{B177DBC2-3980-4268-8DA8-7D93EAFEDDE7}" type="presParOf" srcId="{A46F8F48-A317-40A0-89E3-0366CFB507E6}" destId="{20E78CE1-826B-44A1-BB07-885D85742916}" srcOrd="0" destOrd="0" presId="urn:microsoft.com/office/officeart/2005/8/layout/orgChart1"/>
    <dgm:cxn modelId="{AC8B4F88-166D-4E69-AF57-2109E136DFE5}" type="presParOf" srcId="{A46F8F48-A317-40A0-89E3-0366CFB507E6}" destId="{2148C929-250A-4FA6-8B3D-9594D1592386}" srcOrd="1" destOrd="0" presId="urn:microsoft.com/office/officeart/2005/8/layout/orgChart1"/>
    <dgm:cxn modelId="{B69B2F69-8359-496F-A16B-EF12C94027A5}" type="presParOf" srcId="{07109387-FD9D-46FA-923F-88138DC248F8}" destId="{09BE83A6-FF6E-450E-B1A0-1D6CD529075B}" srcOrd="1" destOrd="0" presId="urn:microsoft.com/office/officeart/2005/8/layout/orgChart1"/>
    <dgm:cxn modelId="{ADB106FD-79C1-4D7D-A6E7-EDC4EB69188D}" type="presParOf" srcId="{09BE83A6-FF6E-450E-B1A0-1D6CD529075B}" destId="{CE3DF9C5-A3C2-4DE8-93D6-92EA10334E9E}" srcOrd="0" destOrd="0" presId="urn:microsoft.com/office/officeart/2005/8/layout/orgChart1"/>
    <dgm:cxn modelId="{BDC29AA8-266B-4D60-ADD4-A30E37E2F552}" type="presParOf" srcId="{09BE83A6-FF6E-450E-B1A0-1D6CD529075B}" destId="{2A985067-F2F2-42A3-8D3D-481C818A4D9B}" srcOrd="1" destOrd="0" presId="urn:microsoft.com/office/officeart/2005/8/layout/orgChart1"/>
    <dgm:cxn modelId="{61B978B0-A75B-4921-BD5A-A8BCC8CDBA0E}" type="presParOf" srcId="{2A985067-F2F2-42A3-8D3D-481C818A4D9B}" destId="{4B144CE0-3DB9-457E-89FF-490E94CF9470}" srcOrd="0" destOrd="0" presId="urn:microsoft.com/office/officeart/2005/8/layout/orgChart1"/>
    <dgm:cxn modelId="{5EC24895-C316-4170-96FA-8BEF022B5888}" type="presParOf" srcId="{4B144CE0-3DB9-457E-89FF-490E94CF9470}" destId="{690A4956-3FEF-4A95-9754-B715092E3D04}" srcOrd="0" destOrd="0" presId="urn:microsoft.com/office/officeart/2005/8/layout/orgChart1"/>
    <dgm:cxn modelId="{4BFAACBE-DF73-4583-A3F3-2B5FCE6F922A}" type="presParOf" srcId="{4B144CE0-3DB9-457E-89FF-490E94CF9470}" destId="{E539BA61-CD02-4CBB-88F8-477959D455C3}" srcOrd="1" destOrd="0" presId="urn:microsoft.com/office/officeart/2005/8/layout/orgChart1"/>
    <dgm:cxn modelId="{0CA0E8D2-8FC7-4F88-A85C-BBE99F1A038C}" type="presParOf" srcId="{2A985067-F2F2-42A3-8D3D-481C818A4D9B}" destId="{D672AE5B-7611-4240-9B5F-F722512D6D44}" srcOrd="1" destOrd="0" presId="urn:microsoft.com/office/officeart/2005/8/layout/orgChart1"/>
    <dgm:cxn modelId="{33045E10-E6AE-4FFF-9094-7CC4C39EB633}" type="presParOf" srcId="{2A985067-F2F2-42A3-8D3D-481C818A4D9B}" destId="{90D276B6-01C5-48A1-9BB7-603F75107B5C}" srcOrd="2" destOrd="0" presId="urn:microsoft.com/office/officeart/2005/8/layout/orgChart1"/>
    <dgm:cxn modelId="{1F5082DA-0279-44B6-9B2C-2C16D1699083}" type="presParOf" srcId="{09BE83A6-FF6E-450E-B1A0-1D6CD529075B}" destId="{97DC97CF-D020-45FB-853B-AFC53745466E}" srcOrd="2" destOrd="0" presId="urn:microsoft.com/office/officeart/2005/8/layout/orgChart1"/>
    <dgm:cxn modelId="{3B539746-A580-4CDA-9444-E2C8FBDD1442}" type="presParOf" srcId="{09BE83A6-FF6E-450E-B1A0-1D6CD529075B}" destId="{B5C8D662-7E8B-464C-A88E-BA11B9E1EDD3}" srcOrd="3" destOrd="0" presId="urn:microsoft.com/office/officeart/2005/8/layout/orgChart1"/>
    <dgm:cxn modelId="{0E196A87-5AA8-44C8-B29E-088A0FCF9CCB}" type="presParOf" srcId="{B5C8D662-7E8B-464C-A88E-BA11B9E1EDD3}" destId="{07F049D6-BF2D-43B7-BAFA-08851267643B}" srcOrd="0" destOrd="0" presId="urn:microsoft.com/office/officeart/2005/8/layout/orgChart1"/>
    <dgm:cxn modelId="{7D57A62B-C13C-4713-A575-0A3E90A4EC91}" type="presParOf" srcId="{07F049D6-BF2D-43B7-BAFA-08851267643B}" destId="{5121575E-9F6A-44AE-B4F2-056315CD6410}" srcOrd="0" destOrd="0" presId="urn:microsoft.com/office/officeart/2005/8/layout/orgChart1"/>
    <dgm:cxn modelId="{989FD65D-E653-4885-86BD-E40EBB39026E}" type="presParOf" srcId="{07F049D6-BF2D-43B7-BAFA-08851267643B}" destId="{377744FB-5E36-4ED3-B3DB-2D781C0743B2}" srcOrd="1" destOrd="0" presId="urn:microsoft.com/office/officeart/2005/8/layout/orgChart1"/>
    <dgm:cxn modelId="{83AA62C6-481D-46D2-B0B5-5A9FB01CACBA}" type="presParOf" srcId="{B5C8D662-7E8B-464C-A88E-BA11B9E1EDD3}" destId="{4A6793B7-0148-494A-81E4-0C385BBF95D8}" srcOrd="1" destOrd="0" presId="urn:microsoft.com/office/officeart/2005/8/layout/orgChart1"/>
    <dgm:cxn modelId="{B95A604A-D93A-49A3-B86E-E5288A31DD31}" type="presParOf" srcId="{B5C8D662-7E8B-464C-A88E-BA11B9E1EDD3}" destId="{2F56CE34-B79B-4700-BDFC-EBEC2AB581A7}" srcOrd="2" destOrd="0" presId="urn:microsoft.com/office/officeart/2005/8/layout/orgChart1"/>
    <dgm:cxn modelId="{5E73BF77-8D54-4BE4-8CB5-62C5798BDD38}" type="presParOf" srcId="{09BE83A6-FF6E-450E-B1A0-1D6CD529075B}" destId="{6F492877-356F-4610-BED1-27DAED1136D5}" srcOrd="4" destOrd="0" presId="urn:microsoft.com/office/officeart/2005/8/layout/orgChart1"/>
    <dgm:cxn modelId="{971151FA-F6DB-4333-B17B-E886B47961CF}" type="presParOf" srcId="{09BE83A6-FF6E-450E-B1A0-1D6CD529075B}" destId="{0284936E-BD15-432B-8814-D5DB4EADD279}" srcOrd="5" destOrd="0" presId="urn:microsoft.com/office/officeart/2005/8/layout/orgChart1"/>
    <dgm:cxn modelId="{451EEB2D-87FE-4E97-9EEA-337E9CDC58FE}" type="presParOf" srcId="{0284936E-BD15-432B-8814-D5DB4EADD279}" destId="{9350976E-FB50-49FD-AE95-1623316F9C58}" srcOrd="0" destOrd="0" presId="urn:microsoft.com/office/officeart/2005/8/layout/orgChart1"/>
    <dgm:cxn modelId="{F8078F84-36F2-43D5-81FD-62AE8B18EC78}" type="presParOf" srcId="{9350976E-FB50-49FD-AE95-1623316F9C58}" destId="{0C44D569-D0A5-4A95-B75D-ECF5FE662C9D}" srcOrd="0" destOrd="0" presId="urn:microsoft.com/office/officeart/2005/8/layout/orgChart1"/>
    <dgm:cxn modelId="{F2D86F17-203D-47CC-9509-F271D7A0FEA4}" type="presParOf" srcId="{9350976E-FB50-49FD-AE95-1623316F9C58}" destId="{DDB644A8-06DB-47A9-A0CA-F71991C2AD8D}" srcOrd="1" destOrd="0" presId="urn:microsoft.com/office/officeart/2005/8/layout/orgChart1"/>
    <dgm:cxn modelId="{0F613B42-7CB3-409E-9E01-2C08B38583E0}" type="presParOf" srcId="{0284936E-BD15-432B-8814-D5DB4EADD279}" destId="{311CB5DB-CA72-4F3A-B2C8-E80E29E3FDC6}" srcOrd="1" destOrd="0" presId="urn:microsoft.com/office/officeart/2005/8/layout/orgChart1"/>
    <dgm:cxn modelId="{1A16F0C3-DF9F-4030-8AB8-BC81371E114C}" type="presParOf" srcId="{0284936E-BD15-432B-8814-D5DB4EADD279}" destId="{F0BBE339-F1D1-4F00-8B72-5296E2D90062}" srcOrd="2" destOrd="0" presId="urn:microsoft.com/office/officeart/2005/8/layout/orgChart1"/>
    <dgm:cxn modelId="{473AC966-61C0-463B-856C-3D1A5424E234}" type="presParOf" srcId="{07109387-FD9D-46FA-923F-88138DC248F8}" destId="{FA20EEF8-24B2-4D05-B0F0-CF3AB8635928}" srcOrd="2" destOrd="0" presId="urn:microsoft.com/office/officeart/2005/8/layout/orgChart1"/>
    <dgm:cxn modelId="{AA5DCD1D-289C-4231-8736-00F4308EC468}" type="presParOf" srcId="{ADE045B3-4D43-4F4B-94D7-496778A604FB}" destId="{366F612F-F763-4313-A5EA-DA9B622E4442}" srcOrd="6" destOrd="0" presId="urn:microsoft.com/office/officeart/2005/8/layout/orgChart1"/>
    <dgm:cxn modelId="{C3042B21-8FEA-4714-9A8B-B64BDC1426BA}" type="presParOf" srcId="{ADE045B3-4D43-4F4B-94D7-496778A604FB}" destId="{D475C30D-5027-402C-824C-6096768EC2DA}" srcOrd="7" destOrd="0" presId="urn:microsoft.com/office/officeart/2005/8/layout/orgChart1"/>
    <dgm:cxn modelId="{4AB709B3-B122-4354-91C0-6679669F5857}" type="presParOf" srcId="{D475C30D-5027-402C-824C-6096768EC2DA}" destId="{37B0AC95-D28D-454E-A88B-2AB336404849}" srcOrd="0" destOrd="0" presId="urn:microsoft.com/office/officeart/2005/8/layout/orgChart1"/>
    <dgm:cxn modelId="{ED29CF9D-1EC2-485F-B0E4-87889DCED780}" type="presParOf" srcId="{37B0AC95-D28D-454E-A88B-2AB336404849}" destId="{C847BD4D-57A3-4FF2-9F0C-ECBF3531235C}" srcOrd="0" destOrd="0" presId="urn:microsoft.com/office/officeart/2005/8/layout/orgChart1"/>
    <dgm:cxn modelId="{7E1CC285-B61E-4DB0-B81C-CBC4B691ABE3}" type="presParOf" srcId="{37B0AC95-D28D-454E-A88B-2AB336404849}" destId="{637D2E2F-892E-4B51-9E0A-4518415470B1}" srcOrd="1" destOrd="0" presId="urn:microsoft.com/office/officeart/2005/8/layout/orgChart1"/>
    <dgm:cxn modelId="{237616B8-576B-46A9-A712-B9730C4DAF45}" type="presParOf" srcId="{D475C30D-5027-402C-824C-6096768EC2DA}" destId="{9E36571E-6891-46A4-9235-F3FAE511C9AF}" srcOrd="1" destOrd="0" presId="urn:microsoft.com/office/officeart/2005/8/layout/orgChart1"/>
    <dgm:cxn modelId="{47F8196E-2CB6-493A-8CF4-ECCE5C568239}" type="presParOf" srcId="{9E36571E-6891-46A4-9235-F3FAE511C9AF}" destId="{B3B9A3C5-9B2C-45BF-B33B-94D85B0FAE57}" srcOrd="0" destOrd="0" presId="urn:microsoft.com/office/officeart/2005/8/layout/orgChart1"/>
    <dgm:cxn modelId="{B710DAA4-2E76-4E1C-8FB7-088ADE0EF12E}" type="presParOf" srcId="{9E36571E-6891-46A4-9235-F3FAE511C9AF}" destId="{850C6C42-BA23-4D1E-B581-7342F053FF9B}" srcOrd="1" destOrd="0" presId="urn:microsoft.com/office/officeart/2005/8/layout/orgChart1"/>
    <dgm:cxn modelId="{3205F66C-AAE0-4830-B62D-307DF59D8D67}" type="presParOf" srcId="{850C6C42-BA23-4D1E-B581-7342F053FF9B}" destId="{679EA326-7A88-4B63-B68B-AAE29955144D}" srcOrd="0" destOrd="0" presId="urn:microsoft.com/office/officeart/2005/8/layout/orgChart1"/>
    <dgm:cxn modelId="{3FA4D323-1408-4E89-94FE-869774F25791}" type="presParOf" srcId="{679EA326-7A88-4B63-B68B-AAE29955144D}" destId="{BF44E2B0-7F37-4006-BA35-4A88B199CFEE}" srcOrd="0" destOrd="0" presId="urn:microsoft.com/office/officeart/2005/8/layout/orgChart1"/>
    <dgm:cxn modelId="{E85FB78C-F547-4FC8-A2C3-8A973846A196}" type="presParOf" srcId="{679EA326-7A88-4B63-B68B-AAE29955144D}" destId="{5CC1B28B-51E7-4468-A903-3F42CB091857}" srcOrd="1" destOrd="0" presId="urn:microsoft.com/office/officeart/2005/8/layout/orgChart1"/>
    <dgm:cxn modelId="{A4968925-E72F-4BCC-B4E2-8293C229BACA}" type="presParOf" srcId="{850C6C42-BA23-4D1E-B581-7342F053FF9B}" destId="{C361400F-471A-445F-A246-CC5C13C5B18C}" srcOrd="1" destOrd="0" presId="urn:microsoft.com/office/officeart/2005/8/layout/orgChart1"/>
    <dgm:cxn modelId="{E4D59A4C-E046-42F4-87C8-F8D7A30FC930}" type="presParOf" srcId="{850C6C42-BA23-4D1E-B581-7342F053FF9B}" destId="{CC8FB37F-7010-4E13-BB49-22E7FC10A011}" srcOrd="2" destOrd="0" presId="urn:microsoft.com/office/officeart/2005/8/layout/orgChart1"/>
    <dgm:cxn modelId="{9BFAE5AE-92C9-4B2D-9DFF-CADC228FFAE0}" type="presParOf" srcId="{9E36571E-6891-46A4-9235-F3FAE511C9AF}" destId="{538EC158-8526-4A34-A06E-5DC5FA86F19C}" srcOrd="2" destOrd="0" presId="urn:microsoft.com/office/officeart/2005/8/layout/orgChart1"/>
    <dgm:cxn modelId="{A604B8E3-A376-456F-8D6A-5B263909EA2E}" type="presParOf" srcId="{9E36571E-6891-46A4-9235-F3FAE511C9AF}" destId="{5E127FCE-1F88-47D4-ABCD-77CA6356196D}" srcOrd="3" destOrd="0" presId="urn:microsoft.com/office/officeart/2005/8/layout/orgChart1"/>
    <dgm:cxn modelId="{DE0272AF-37E9-47FC-BE2B-77C4804582D2}" type="presParOf" srcId="{5E127FCE-1F88-47D4-ABCD-77CA6356196D}" destId="{EF7A2389-D643-48AF-A289-96107A5A4EC7}" srcOrd="0" destOrd="0" presId="urn:microsoft.com/office/officeart/2005/8/layout/orgChart1"/>
    <dgm:cxn modelId="{15064FBB-F704-487A-B2D3-FE09B61A5C8E}" type="presParOf" srcId="{EF7A2389-D643-48AF-A289-96107A5A4EC7}" destId="{21D84751-66F2-4C85-A68E-9395ED16685E}" srcOrd="0" destOrd="0" presId="urn:microsoft.com/office/officeart/2005/8/layout/orgChart1"/>
    <dgm:cxn modelId="{98C6225F-1316-45B2-9C1E-7A8254B25096}" type="presParOf" srcId="{EF7A2389-D643-48AF-A289-96107A5A4EC7}" destId="{E660AB3C-7812-4478-9C84-5BF040D2DC30}" srcOrd="1" destOrd="0" presId="urn:microsoft.com/office/officeart/2005/8/layout/orgChart1"/>
    <dgm:cxn modelId="{2F143B65-3F59-4C9D-85DD-A656E6CC8853}" type="presParOf" srcId="{5E127FCE-1F88-47D4-ABCD-77CA6356196D}" destId="{B9A6D67A-E3A9-480F-A9FA-39B4A4704639}" srcOrd="1" destOrd="0" presId="urn:microsoft.com/office/officeart/2005/8/layout/orgChart1"/>
    <dgm:cxn modelId="{1DBEF27A-ED1F-4124-9548-DDB7320CF46C}" type="presParOf" srcId="{5E127FCE-1F88-47D4-ABCD-77CA6356196D}" destId="{6EB953CE-A030-4FC3-8DCD-0F0B6293A700}" srcOrd="2" destOrd="0" presId="urn:microsoft.com/office/officeart/2005/8/layout/orgChart1"/>
    <dgm:cxn modelId="{40B29AFC-66A2-4395-8B40-49A2CF76F5C2}" type="presParOf" srcId="{9E36571E-6891-46A4-9235-F3FAE511C9AF}" destId="{29FBB185-7864-415C-9BE9-3D2348658858}" srcOrd="4" destOrd="0" presId="urn:microsoft.com/office/officeart/2005/8/layout/orgChart1"/>
    <dgm:cxn modelId="{2E38BCF9-050F-4F4D-9FE1-FF6E849799DC}" type="presParOf" srcId="{9E36571E-6891-46A4-9235-F3FAE511C9AF}" destId="{57D53440-3A3D-468A-85F7-34EF4E1BB83A}" srcOrd="5" destOrd="0" presId="urn:microsoft.com/office/officeart/2005/8/layout/orgChart1"/>
    <dgm:cxn modelId="{214E6F85-2F96-47F3-ADB6-2FF02AF8D799}" type="presParOf" srcId="{57D53440-3A3D-468A-85F7-34EF4E1BB83A}" destId="{19CA89D3-F9F9-41EC-BEA5-F25BB52DAFDE}" srcOrd="0" destOrd="0" presId="urn:microsoft.com/office/officeart/2005/8/layout/orgChart1"/>
    <dgm:cxn modelId="{ECEC7F84-A79B-4BFC-B44C-A19F61354C1B}" type="presParOf" srcId="{19CA89D3-F9F9-41EC-BEA5-F25BB52DAFDE}" destId="{1EFE98A3-CEAE-4194-99DC-AA3E999FEFFA}" srcOrd="0" destOrd="0" presId="urn:microsoft.com/office/officeart/2005/8/layout/orgChart1"/>
    <dgm:cxn modelId="{CE5C5937-FCFE-4692-AA7F-1B477184B8FE}" type="presParOf" srcId="{19CA89D3-F9F9-41EC-BEA5-F25BB52DAFDE}" destId="{9F335B3C-3AFC-4674-827E-9807C821510B}" srcOrd="1" destOrd="0" presId="urn:microsoft.com/office/officeart/2005/8/layout/orgChart1"/>
    <dgm:cxn modelId="{F347BBC5-472B-465B-9DC5-07D873057930}" type="presParOf" srcId="{57D53440-3A3D-468A-85F7-34EF4E1BB83A}" destId="{C8BDAFD5-5E87-4B66-BE4F-B7755F924C31}" srcOrd="1" destOrd="0" presId="urn:microsoft.com/office/officeart/2005/8/layout/orgChart1"/>
    <dgm:cxn modelId="{E940C5FE-437C-4F47-8B4B-7644D3B78C36}" type="presParOf" srcId="{57D53440-3A3D-468A-85F7-34EF4E1BB83A}" destId="{4B1117FA-C979-4B43-9A11-CFEE4E03466A}" srcOrd="2" destOrd="0" presId="urn:microsoft.com/office/officeart/2005/8/layout/orgChart1"/>
    <dgm:cxn modelId="{A3C03DD6-AE62-4C1A-986D-061F3EBFCA67}" type="presParOf" srcId="{D475C30D-5027-402C-824C-6096768EC2DA}" destId="{798C1364-6256-4A45-9C83-8515B9B9A7B2}" srcOrd="2" destOrd="0" presId="urn:microsoft.com/office/officeart/2005/8/layout/orgChart1"/>
    <dgm:cxn modelId="{3D466CDF-BDAA-4BE9-9BC4-2CB391E98EFA}" type="presParOf" srcId="{ADE045B3-4D43-4F4B-94D7-496778A604FB}" destId="{0D54FB0B-4581-4141-9D7C-A66B38AD8465}" srcOrd="8" destOrd="0" presId="urn:microsoft.com/office/officeart/2005/8/layout/orgChart1"/>
    <dgm:cxn modelId="{098E9243-170F-4C04-869B-463B0E6DB8FF}" type="presParOf" srcId="{ADE045B3-4D43-4F4B-94D7-496778A604FB}" destId="{4736E3E8-9489-43EF-9AD4-021F795463D8}" srcOrd="9" destOrd="0" presId="urn:microsoft.com/office/officeart/2005/8/layout/orgChart1"/>
    <dgm:cxn modelId="{CF796692-A051-43AE-8078-784D446BB87A}" type="presParOf" srcId="{4736E3E8-9489-43EF-9AD4-021F795463D8}" destId="{BD094B8E-4B5E-4491-AA1B-35F5BF94DBE4}" srcOrd="0" destOrd="0" presId="urn:microsoft.com/office/officeart/2005/8/layout/orgChart1"/>
    <dgm:cxn modelId="{A6F2D407-7C99-49EA-A01D-787B4E7FFAB9}" type="presParOf" srcId="{BD094B8E-4B5E-4491-AA1B-35F5BF94DBE4}" destId="{70BBC7B9-FF57-41B8-9E03-50414125A020}" srcOrd="0" destOrd="0" presId="urn:microsoft.com/office/officeart/2005/8/layout/orgChart1"/>
    <dgm:cxn modelId="{88438695-75F9-42A0-ABAB-A4FAAAF46CA1}" type="presParOf" srcId="{BD094B8E-4B5E-4491-AA1B-35F5BF94DBE4}" destId="{B6B3AB14-2DE6-44D3-9F20-37B756D5DDA5}" srcOrd="1" destOrd="0" presId="urn:microsoft.com/office/officeart/2005/8/layout/orgChart1"/>
    <dgm:cxn modelId="{2D5BEA6E-45FA-464D-ABF2-15CF390A34FB}" type="presParOf" srcId="{4736E3E8-9489-43EF-9AD4-021F795463D8}" destId="{A3474D50-4786-467A-B725-CD5E2D82130D}" srcOrd="1" destOrd="0" presId="urn:microsoft.com/office/officeart/2005/8/layout/orgChart1"/>
    <dgm:cxn modelId="{BC15BAA3-00CA-4C00-985C-92EA47D10591}" type="presParOf" srcId="{A3474D50-4786-467A-B725-CD5E2D82130D}" destId="{FF2CEF8B-E33D-47E6-9D51-4A975FDB3ABF}" srcOrd="0" destOrd="0" presId="urn:microsoft.com/office/officeart/2005/8/layout/orgChart1"/>
    <dgm:cxn modelId="{DA8189AE-24B1-4F5A-B02F-CCF32761B1DA}" type="presParOf" srcId="{A3474D50-4786-467A-B725-CD5E2D82130D}" destId="{C5E3B347-15C3-4B60-A53C-AE4ED394F621}" srcOrd="1" destOrd="0" presId="urn:microsoft.com/office/officeart/2005/8/layout/orgChart1"/>
    <dgm:cxn modelId="{0260847D-005A-400F-92CC-B3718E361F1A}" type="presParOf" srcId="{C5E3B347-15C3-4B60-A53C-AE4ED394F621}" destId="{07FF8073-19F0-40F4-98A5-8E0CB5F33FEB}" srcOrd="0" destOrd="0" presId="urn:microsoft.com/office/officeart/2005/8/layout/orgChart1"/>
    <dgm:cxn modelId="{840BC7C3-8CE0-4C1B-A253-3659A50E273E}" type="presParOf" srcId="{07FF8073-19F0-40F4-98A5-8E0CB5F33FEB}" destId="{C043F77D-50FD-4825-92FD-4F589A7D6826}" srcOrd="0" destOrd="0" presId="urn:microsoft.com/office/officeart/2005/8/layout/orgChart1"/>
    <dgm:cxn modelId="{ED2C30AA-2A27-43FF-90C0-4FE58BA0EBF4}" type="presParOf" srcId="{07FF8073-19F0-40F4-98A5-8E0CB5F33FEB}" destId="{A52B7189-9505-4594-8002-6AC12F9A6A41}" srcOrd="1" destOrd="0" presId="urn:microsoft.com/office/officeart/2005/8/layout/orgChart1"/>
    <dgm:cxn modelId="{0FCCF647-72F5-445D-B86B-FF2C1DDC8E2D}" type="presParOf" srcId="{C5E3B347-15C3-4B60-A53C-AE4ED394F621}" destId="{A234428A-2559-4BE0-8FA1-1D8BFAE39687}" srcOrd="1" destOrd="0" presId="urn:microsoft.com/office/officeart/2005/8/layout/orgChart1"/>
    <dgm:cxn modelId="{04714391-3C65-4AEF-9FED-B48F2EC7317C}" type="presParOf" srcId="{C5E3B347-15C3-4B60-A53C-AE4ED394F621}" destId="{D2EC3AAB-A4B5-478E-AE9B-6B78C102EC9B}" srcOrd="2" destOrd="0" presId="urn:microsoft.com/office/officeart/2005/8/layout/orgChart1"/>
    <dgm:cxn modelId="{52EE4510-E5F1-4E36-B933-EA660AC8F34B}" type="presParOf" srcId="{A3474D50-4786-467A-B725-CD5E2D82130D}" destId="{AB60D814-7B07-49BB-AE5B-352ACDE12A06}" srcOrd="2" destOrd="0" presId="urn:microsoft.com/office/officeart/2005/8/layout/orgChart1"/>
    <dgm:cxn modelId="{EA944D28-6FAF-446D-AA18-106A779AC360}" type="presParOf" srcId="{A3474D50-4786-467A-B725-CD5E2D82130D}" destId="{A6A428E3-4613-4EF4-980F-E8F4F4C3EC35}" srcOrd="3" destOrd="0" presId="urn:microsoft.com/office/officeart/2005/8/layout/orgChart1"/>
    <dgm:cxn modelId="{8B279086-FAF6-4744-AC51-FF212DB07B06}" type="presParOf" srcId="{A6A428E3-4613-4EF4-980F-E8F4F4C3EC35}" destId="{C82851AE-1892-45E0-AF1C-BD8B5664BDE3}" srcOrd="0" destOrd="0" presId="urn:microsoft.com/office/officeart/2005/8/layout/orgChart1"/>
    <dgm:cxn modelId="{3E1ECC4A-5131-47DD-BE1E-117AA382D1FE}" type="presParOf" srcId="{C82851AE-1892-45E0-AF1C-BD8B5664BDE3}" destId="{320B9BD1-0C63-4565-9EA5-12CDE53515D7}" srcOrd="0" destOrd="0" presId="urn:microsoft.com/office/officeart/2005/8/layout/orgChart1"/>
    <dgm:cxn modelId="{18A746FD-1524-4466-94AC-2E139B541D2B}" type="presParOf" srcId="{C82851AE-1892-45E0-AF1C-BD8B5664BDE3}" destId="{852B8A66-E128-4F31-B827-3FC05FF3DF67}" srcOrd="1" destOrd="0" presId="urn:microsoft.com/office/officeart/2005/8/layout/orgChart1"/>
    <dgm:cxn modelId="{7ADD03C4-E2BB-454D-9E0C-E5705B92DF75}" type="presParOf" srcId="{A6A428E3-4613-4EF4-980F-E8F4F4C3EC35}" destId="{28C84424-923E-44B4-A642-B9E135758C7F}" srcOrd="1" destOrd="0" presId="urn:microsoft.com/office/officeart/2005/8/layout/orgChart1"/>
    <dgm:cxn modelId="{A177DF38-9A71-4753-ABE4-880D82B17AC3}" type="presParOf" srcId="{A6A428E3-4613-4EF4-980F-E8F4F4C3EC35}" destId="{DBC84189-8A4A-477F-92A6-5608F6D4228B}" srcOrd="2" destOrd="0" presId="urn:microsoft.com/office/officeart/2005/8/layout/orgChart1"/>
    <dgm:cxn modelId="{A054A89B-C16B-4903-A49B-C783DA26A98C}" type="presParOf" srcId="{A3474D50-4786-467A-B725-CD5E2D82130D}" destId="{2DE34DB9-AAEB-4076-9845-63320AA4CEAB}" srcOrd="4" destOrd="0" presId="urn:microsoft.com/office/officeart/2005/8/layout/orgChart1"/>
    <dgm:cxn modelId="{40E16AA0-D469-4CC0-9887-6F046BF5FE6E}" type="presParOf" srcId="{A3474D50-4786-467A-B725-CD5E2D82130D}" destId="{1B37AB6F-F41C-4B2B-AF0D-33E79ADB3320}" srcOrd="5" destOrd="0" presId="urn:microsoft.com/office/officeart/2005/8/layout/orgChart1"/>
    <dgm:cxn modelId="{F5B13755-05A6-4521-BD93-8E3E2288B885}" type="presParOf" srcId="{1B37AB6F-F41C-4B2B-AF0D-33E79ADB3320}" destId="{F14720D8-A557-4168-AFAE-0C052987BE75}" srcOrd="0" destOrd="0" presId="urn:microsoft.com/office/officeart/2005/8/layout/orgChart1"/>
    <dgm:cxn modelId="{1E7F9CC1-91E2-436A-88D5-A755DA48B992}" type="presParOf" srcId="{F14720D8-A557-4168-AFAE-0C052987BE75}" destId="{FA5BAD88-E128-4131-AC3C-DD61CC28976A}" srcOrd="0" destOrd="0" presId="urn:microsoft.com/office/officeart/2005/8/layout/orgChart1"/>
    <dgm:cxn modelId="{B2A7E515-56C7-465D-86A8-040BE844DB5B}" type="presParOf" srcId="{F14720D8-A557-4168-AFAE-0C052987BE75}" destId="{897CF889-425A-4B12-AF44-43654249C566}" srcOrd="1" destOrd="0" presId="urn:microsoft.com/office/officeart/2005/8/layout/orgChart1"/>
    <dgm:cxn modelId="{0F61F79B-D26D-48D6-BE89-81F476FDD77D}" type="presParOf" srcId="{1B37AB6F-F41C-4B2B-AF0D-33E79ADB3320}" destId="{CE54DB1A-B4EE-43BE-AD20-510FCC7E9F89}" srcOrd="1" destOrd="0" presId="urn:microsoft.com/office/officeart/2005/8/layout/orgChart1"/>
    <dgm:cxn modelId="{3133925D-1DA6-41EF-AA0C-7AC9D2A5EC01}" type="presParOf" srcId="{1B37AB6F-F41C-4B2B-AF0D-33E79ADB3320}" destId="{1CA52B3F-8EB7-44D3-8816-CBEA620D8F5F}" srcOrd="2" destOrd="0" presId="urn:microsoft.com/office/officeart/2005/8/layout/orgChart1"/>
    <dgm:cxn modelId="{4BCCF1FD-2D4F-4B86-AA52-7E02DE6A068F}" type="presParOf" srcId="{4736E3E8-9489-43EF-9AD4-021F795463D8}" destId="{50445A6A-89A2-46C8-B5C7-A264B800D39C}" srcOrd="2" destOrd="0" presId="urn:microsoft.com/office/officeart/2005/8/layout/orgChart1"/>
    <dgm:cxn modelId="{66DBE61C-10A9-4E65-9126-50A54331D68E}" type="presParOf" srcId="{ADE045B3-4D43-4F4B-94D7-496778A604FB}" destId="{E161427D-7277-4CA4-8DB5-B03F309A390F}" srcOrd="10" destOrd="0" presId="urn:microsoft.com/office/officeart/2005/8/layout/orgChart1"/>
    <dgm:cxn modelId="{EC7E344D-1EC1-41AD-9575-71A86CA39647}" type="presParOf" srcId="{ADE045B3-4D43-4F4B-94D7-496778A604FB}" destId="{FBD5ACB8-432A-4D65-A92F-FECFC51B2F9A}" srcOrd="11" destOrd="0" presId="urn:microsoft.com/office/officeart/2005/8/layout/orgChart1"/>
    <dgm:cxn modelId="{D4789EA3-119A-411A-A45D-952ED5A49D7E}" type="presParOf" srcId="{FBD5ACB8-432A-4D65-A92F-FECFC51B2F9A}" destId="{9E8F3A01-C94A-426D-A87D-AA750627E184}" srcOrd="0" destOrd="0" presId="urn:microsoft.com/office/officeart/2005/8/layout/orgChart1"/>
    <dgm:cxn modelId="{B7742A24-D097-46FC-9964-55CF3080B19C}" type="presParOf" srcId="{9E8F3A01-C94A-426D-A87D-AA750627E184}" destId="{339E1066-1E3E-4224-8F87-422CF407859E}" srcOrd="0" destOrd="0" presId="urn:microsoft.com/office/officeart/2005/8/layout/orgChart1"/>
    <dgm:cxn modelId="{EE7C30F5-5532-4EBD-895F-C10183158ECA}" type="presParOf" srcId="{9E8F3A01-C94A-426D-A87D-AA750627E184}" destId="{87663B7A-FB81-4674-B5EA-161B6C760373}" srcOrd="1" destOrd="0" presId="urn:microsoft.com/office/officeart/2005/8/layout/orgChart1"/>
    <dgm:cxn modelId="{6F0DAD34-410B-4D5A-BE82-B800E00C7097}" type="presParOf" srcId="{FBD5ACB8-432A-4D65-A92F-FECFC51B2F9A}" destId="{28B87827-8E78-466A-BDD5-CE4E9AEA5060}" srcOrd="1" destOrd="0" presId="urn:microsoft.com/office/officeart/2005/8/layout/orgChart1"/>
    <dgm:cxn modelId="{A81B26A6-4A7F-465E-A176-9426E99FC088}" type="presParOf" srcId="{28B87827-8E78-466A-BDD5-CE4E9AEA5060}" destId="{1ABC12B1-451A-4059-8BB3-22B345D043E0}" srcOrd="0" destOrd="0" presId="urn:microsoft.com/office/officeart/2005/8/layout/orgChart1"/>
    <dgm:cxn modelId="{0459F2D2-8F82-4D3B-9AA3-634356C5C7B8}" type="presParOf" srcId="{28B87827-8E78-466A-BDD5-CE4E9AEA5060}" destId="{F1A40292-1161-4F25-B328-F2FAB010BB54}" srcOrd="1" destOrd="0" presId="urn:microsoft.com/office/officeart/2005/8/layout/orgChart1"/>
    <dgm:cxn modelId="{8E3C20C6-E1E4-430C-B077-54F7A321C8CE}" type="presParOf" srcId="{F1A40292-1161-4F25-B328-F2FAB010BB54}" destId="{C9AD6BDB-C4D7-4526-A18A-012CDE8C1701}" srcOrd="0" destOrd="0" presId="urn:microsoft.com/office/officeart/2005/8/layout/orgChart1"/>
    <dgm:cxn modelId="{C4D6D223-4E13-459C-AE31-0516D8D591A9}" type="presParOf" srcId="{C9AD6BDB-C4D7-4526-A18A-012CDE8C1701}" destId="{CA681111-FC88-4302-B382-D7D216A91FBE}" srcOrd="0" destOrd="0" presId="urn:microsoft.com/office/officeart/2005/8/layout/orgChart1"/>
    <dgm:cxn modelId="{E34115B6-45EE-405B-B00B-2ECC81CB311E}" type="presParOf" srcId="{C9AD6BDB-C4D7-4526-A18A-012CDE8C1701}" destId="{C4081348-9272-412A-AC70-626CBA0BB400}" srcOrd="1" destOrd="0" presId="urn:microsoft.com/office/officeart/2005/8/layout/orgChart1"/>
    <dgm:cxn modelId="{C2E9CC8F-A6F3-41F8-BD38-A2A786CF222B}" type="presParOf" srcId="{F1A40292-1161-4F25-B328-F2FAB010BB54}" destId="{799798AA-5EE1-4335-92FF-364AA01001E7}" srcOrd="1" destOrd="0" presId="urn:microsoft.com/office/officeart/2005/8/layout/orgChart1"/>
    <dgm:cxn modelId="{7C7D09FE-CF86-47A7-8257-089DC860B489}" type="presParOf" srcId="{F1A40292-1161-4F25-B328-F2FAB010BB54}" destId="{78969008-8055-4412-B983-4124DB204067}" srcOrd="2" destOrd="0" presId="urn:microsoft.com/office/officeart/2005/8/layout/orgChart1"/>
    <dgm:cxn modelId="{BAE4F916-6E3D-468C-AFEC-A9DCC29749F3}" type="presParOf" srcId="{28B87827-8E78-466A-BDD5-CE4E9AEA5060}" destId="{64F3A05D-9B21-4CFC-9203-3926D9F4FE8F}" srcOrd="2" destOrd="0" presId="urn:microsoft.com/office/officeart/2005/8/layout/orgChart1"/>
    <dgm:cxn modelId="{65971515-C3D3-4EC4-83C1-6C95A16ACBC2}" type="presParOf" srcId="{28B87827-8E78-466A-BDD5-CE4E9AEA5060}" destId="{7EBD0C50-8926-48D4-94E5-949B982088C9}" srcOrd="3" destOrd="0" presId="urn:microsoft.com/office/officeart/2005/8/layout/orgChart1"/>
    <dgm:cxn modelId="{3508F369-6431-400D-A990-95D7F56F5B8B}" type="presParOf" srcId="{7EBD0C50-8926-48D4-94E5-949B982088C9}" destId="{451B740F-2EC7-4B82-8584-57C54B7F8B4F}" srcOrd="0" destOrd="0" presId="urn:microsoft.com/office/officeart/2005/8/layout/orgChart1"/>
    <dgm:cxn modelId="{931379DC-6657-4D61-BD9E-39DE1468320D}" type="presParOf" srcId="{451B740F-2EC7-4B82-8584-57C54B7F8B4F}" destId="{53A545D9-A9C6-4549-90DB-E068A673DDA5}" srcOrd="0" destOrd="0" presId="urn:microsoft.com/office/officeart/2005/8/layout/orgChart1"/>
    <dgm:cxn modelId="{3907E701-5EEE-4AA3-BCB5-A448981EDA86}" type="presParOf" srcId="{451B740F-2EC7-4B82-8584-57C54B7F8B4F}" destId="{9D720D43-B61B-49B0-A82A-F2DF61F98359}" srcOrd="1" destOrd="0" presId="urn:microsoft.com/office/officeart/2005/8/layout/orgChart1"/>
    <dgm:cxn modelId="{944BB755-8F52-4FFB-9F3C-BA665D40E181}" type="presParOf" srcId="{7EBD0C50-8926-48D4-94E5-949B982088C9}" destId="{9438BBAC-C93F-42F2-B25E-FBC6F1D87E68}" srcOrd="1" destOrd="0" presId="urn:microsoft.com/office/officeart/2005/8/layout/orgChart1"/>
    <dgm:cxn modelId="{F46290DE-B644-4611-9A87-4EA69BE93EC9}" type="presParOf" srcId="{7EBD0C50-8926-48D4-94E5-949B982088C9}" destId="{C8FDE1A5-8DF3-4321-8621-CA3DD65AD309}" srcOrd="2" destOrd="0" presId="urn:microsoft.com/office/officeart/2005/8/layout/orgChart1"/>
    <dgm:cxn modelId="{BB8DC70B-7211-438D-8EF8-0D1EAD382F11}" type="presParOf" srcId="{28B87827-8E78-466A-BDD5-CE4E9AEA5060}" destId="{E91A22DC-019E-49F7-BB28-0ADDB3EBC109}" srcOrd="4" destOrd="0" presId="urn:microsoft.com/office/officeart/2005/8/layout/orgChart1"/>
    <dgm:cxn modelId="{0DBB49C7-D971-40A7-9F25-F26D5EF99002}" type="presParOf" srcId="{28B87827-8E78-466A-BDD5-CE4E9AEA5060}" destId="{CB17935C-7025-4D7E-84EB-195145926D20}" srcOrd="5" destOrd="0" presId="urn:microsoft.com/office/officeart/2005/8/layout/orgChart1"/>
    <dgm:cxn modelId="{BF29E6FB-F618-4C29-8018-79264B1743CB}" type="presParOf" srcId="{CB17935C-7025-4D7E-84EB-195145926D20}" destId="{6532C60D-A574-4111-9008-9913D4D7C3BD}" srcOrd="0" destOrd="0" presId="urn:microsoft.com/office/officeart/2005/8/layout/orgChart1"/>
    <dgm:cxn modelId="{870C044F-8974-4429-98BB-EBF583300258}" type="presParOf" srcId="{6532C60D-A574-4111-9008-9913D4D7C3BD}" destId="{E2BEBE9A-A3EC-4A1F-95FD-AFE1C5627E10}" srcOrd="0" destOrd="0" presId="urn:microsoft.com/office/officeart/2005/8/layout/orgChart1"/>
    <dgm:cxn modelId="{0A126691-0EAD-4FAD-A7FD-2AC20F54DDD5}" type="presParOf" srcId="{6532C60D-A574-4111-9008-9913D4D7C3BD}" destId="{B1614BA2-2806-479A-86A2-9EA550E770D2}" srcOrd="1" destOrd="0" presId="urn:microsoft.com/office/officeart/2005/8/layout/orgChart1"/>
    <dgm:cxn modelId="{BF249929-5198-4524-A65E-D04AF98A1CAC}" type="presParOf" srcId="{CB17935C-7025-4D7E-84EB-195145926D20}" destId="{DDADE825-2B26-48F2-9A12-E551CC0AA17E}" srcOrd="1" destOrd="0" presId="urn:microsoft.com/office/officeart/2005/8/layout/orgChart1"/>
    <dgm:cxn modelId="{D9CAE024-7FE0-4997-9332-72CB7E63442A}" type="presParOf" srcId="{CB17935C-7025-4D7E-84EB-195145926D20}" destId="{7354C4F0-AB5D-4CB4-90CE-20543EDB3E60}" srcOrd="2" destOrd="0" presId="urn:microsoft.com/office/officeart/2005/8/layout/orgChart1"/>
    <dgm:cxn modelId="{19D137BC-A552-4FE6-886A-142AC96A45E1}" type="presParOf" srcId="{FBD5ACB8-432A-4D65-A92F-FECFC51B2F9A}" destId="{8567DE5A-8716-4D20-9387-27ADF8071EBB}" srcOrd="2" destOrd="0" presId="urn:microsoft.com/office/officeart/2005/8/layout/orgChart1"/>
    <dgm:cxn modelId="{C26B8631-1361-4975-A23C-9EFAC82193E2}" type="presParOf" srcId="{ADE045B3-4D43-4F4B-94D7-496778A604FB}" destId="{50B5EAF4-83E9-4013-8E9E-5B533526259E}" srcOrd="12" destOrd="0" presId="urn:microsoft.com/office/officeart/2005/8/layout/orgChart1"/>
    <dgm:cxn modelId="{BD85A5B1-878B-47BF-801F-160771C45AF9}" type="presParOf" srcId="{ADE045B3-4D43-4F4B-94D7-496778A604FB}" destId="{8F1C87DC-2A23-4754-A6AE-8E093265055A}" srcOrd="13" destOrd="0" presId="urn:microsoft.com/office/officeart/2005/8/layout/orgChart1"/>
    <dgm:cxn modelId="{312E1159-3991-476A-9223-32471D5EB3FE}" type="presParOf" srcId="{8F1C87DC-2A23-4754-A6AE-8E093265055A}" destId="{3070EDCE-5EB2-4D75-9587-73B1A00A591D}" srcOrd="0" destOrd="0" presId="urn:microsoft.com/office/officeart/2005/8/layout/orgChart1"/>
    <dgm:cxn modelId="{7D8B4C78-6979-4AE8-91F7-6C3D6E1EEE59}" type="presParOf" srcId="{3070EDCE-5EB2-4D75-9587-73B1A00A591D}" destId="{0BB348FA-E04C-411A-89E6-EE04041CAB7C}" srcOrd="0" destOrd="0" presId="urn:microsoft.com/office/officeart/2005/8/layout/orgChart1"/>
    <dgm:cxn modelId="{A14DCD3F-AB11-41C1-8969-E1092AB469E6}" type="presParOf" srcId="{3070EDCE-5EB2-4D75-9587-73B1A00A591D}" destId="{6D19B6B7-BF7D-4E94-8BBA-61DCFD53C1D0}" srcOrd="1" destOrd="0" presId="urn:microsoft.com/office/officeart/2005/8/layout/orgChart1"/>
    <dgm:cxn modelId="{FB9A3CF4-9A34-4769-B0FE-C2F17507EC03}" type="presParOf" srcId="{8F1C87DC-2A23-4754-A6AE-8E093265055A}" destId="{C11621CB-E5EF-43B4-8CDD-D0FA86B06A91}" srcOrd="1" destOrd="0" presId="urn:microsoft.com/office/officeart/2005/8/layout/orgChart1"/>
    <dgm:cxn modelId="{ED81EECC-E58C-4F67-8577-517D311DAF72}" type="presParOf" srcId="{C11621CB-E5EF-43B4-8CDD-D0FA86B06A91}" destId="{D55D8F5C-4544-4FA4-81DC-2BA089E3ECD6}" srcOrd="0" destOrd="0" presId="urn:microsoft.com/office/officeart/2005/8/layout/orgChart1"/>
    <dgm:cxn modelId="{205CA29E-6E39-4E52-B16A-F66E56A30319}" type="presParOf" srcId="{C11621CB-E5EF-43B4-8CDD-D0FA86B06A91}" destId="{5124AB88-A742-4437-BA86-CE7A86D58D38}" srcOrd="1" destOrd="0" presId="urn:microsoft.com/office/officeart/2005/8/layout/orgChart1"/>
    <dgm:cxn modelId="{1B7B83F2-06CF-42B7-B3BF-4C90493ABB32}" type="presParOf" srcId="{5124AB88-A742-4437-BA86-CE7A86D58D38}" destId="{9E8D4CE2-642C-4D55-8667-2696DD841573}" srcOrd="0" destOrd="0" presId="urn:microsoft.com/office/officeart/2005/8/layout/orgChart1"/>
    <dgm:cxn modelId="{EA3ECEED-0C9B-4A3B-BBCB-3704263BE862}" type="presParOf" srcId="{9E8D4CE2-642C-4D55-8667-2696DD841573}" destId="{C3DC9EC5-AD6A-4DB1-89F4-E4F10FFB09BC}" srcOrd="0" destOrd="0" presId="urn:microsoft.com/office/officeart/2005/8/layout/orgChart1"/>
    <dgm:cxn modelId="{1C4F12FF-8B8E-43F1-87F1-0AA89E5F7E63}" type="presParOf" srcId="{9E8D4CE2-642C-4D55-8667-2696DD841573}" destId="{0F44AE6A-B5A4-47AA-97B0-D0AA6D24277F}" srcOrd="1" destOrd="0" presId="urn:microsoft.com/office/officeart/2005/8/layout/orgChart1"/>
    <dgm:cxn modelId="{DFF78EC2-C36B-4948-91E1-561A4AB8D047}" type="presParOf" srcId="{5124AB88-A742-4437-BA86-CE7A86D58D38}" destId="{27FAEAA2-DBC0-4521-87ED-0426CF39239C}" srcOrd="1" destOrd="0" presId="urn:microsoft.com/office/officeart/2005/8/layout/orgChart1"/>
    <dgm:cxn modelId="{E854D12F-CEA6-4551-8859-DBD22F017962}" type="presParOf" srcId="{5124AB88-A742-4437-BA86-CE7A86D58D38}" destId="{2BF433AC-DAA4-4356-B685-D33C4C9553AE}" srcOrd="2" destOrd="0" presId="urn:microsoft.com/office/officeart/2005/8/layout/orgChart1"/>
    <dgm:cxn modelId="{A4B2E878-6A38-4250-AADD-024F5CEA6908}" type="presParOf" srcId="{C11621CB-E5EF-43B4-8CDD-D0FA86B06A91}" destId="{FCD0BA06-D29F-4434-9185-651386492BA4}" srcOrd="2" destOrd="0" presId="urn:microsoft.com/office/officeart/2005/8/layout/orgChart1"/>
    <dgm:cxn modelId="{53999C6E-91F1-4427-A461-CA413EC43992}" type="presParOf" srcId="{C11621CB-E5EF-43B4-8CDD-D0FA86B06A91}" destId="{D5C0BEAE-E775-45B4-9476-FD8E00117A13}" srcOrd="3" destOrd="0" presId="urn:microsoft.com/office/officeart/2005/8/layout/orgChart1"/>
    <dgm:cxn modelId="{20E34CD4-9EB4-4A59-A48D-C0CF1B6381FD}" type="presParOf" srcId="{D5C0BEAE-E775-45B4-9476-FD8E00117A13}" destId="{50255F6C-CAB3-4305-8780-06128B73ADC8}" srcOrd="0" destOrd="0" presId="urn:microsoft.com/office/officeart/2005/8/layout/orgChart1"/>
    <dgm:cxn modelId="{9D76772F-7FBB-459E-B6A2-A366A53981A9}" type="presParOf" srcId="{50255F6C-CAB3-4305-8780-06128B73ADC8}" destId="{B353C4A1-A115-4878-9945-B1D2A62BBFAA}" srcOrd="0" destOrd="0" presId="urn:microsoft.com/office/officeart/2005/8/layout/orgChart1"/>
    <dgm:cxn modelId="{DE427A55-C8D3-4BF0-8799-0A582F916110}" type="presParOf" srcId="{50255F6C-CAB3-4305-8780-06128B73ADC8}" destId="{DA82E081-DD8C-4BDD-B605-D43308642953}" srcOrd="1" destOrd="0" presId="urn:microsoft.com/office/officeart/2005/8/layout/orgChart1"/>
    <dgm:cxn modelId="{4E892EA8-9F8B-4E30-A71F-E00FDE62C812}" type="presParOf" srcId="{D5C0BEAE-E775-45B4-9476-FD8E00117A13}" destId="{6A88B167-6370-4AA1-A523-0B300838524D}" srcOrd="1" destOrd="0" presId="urn:microsoft.com/office/officeart/2005/8/layout/orgChart1"/>
    <dgm:cxn modelId="{B4D04ECD-7945-493E-80EE-5288CCBFA0EA}" type="presParOf" srcId="{D5C0BEAE-E775-45B4-9476-FD8E00117A13}" destId="{59DC3105-2E73-4700-B40C-BBDCC9CCC913}" srcOrd="2" destOrd="0" presId="urn:microsoft.com/office/officeart/2005/8/layout/orgChart1"/>
    <dgm:cxn modelId="{E1E81C82-8073-4142-8AA0-B3EEC66BE94A}" type="presParOf" srcId="{C11621CB-E5EF-43B4-8CDD-D0FA86B06A91}" destId="{418C3152-0D5C-479C-A276-02DACC2ECD9A}" srcOrd="4" destOrd="0" presId="urn:microsoft.com/office/officeart/2005/8/layout/orgChart1"/>
    <dgm:cxn modelId="{6EE044FB-6C15-423C-807B-83378D7523D8}" type="presParOf" srcId="{C11621CB-E5EF-43B4-8CDD-D0FA86B06A91}" destId="{4CEF661E-4F98-4836-8595-5FCAC2D06DBD}" srcOrd="5" destOrd="0" presId="urn:microsoft.com/office/officeart/2005/8/layout/orgChart1"/>
    <dgm:cxn modelId="{206BFA6F-14F1-4F07-9E9D-054E1BB04EA3}" type="presParOf" srcId="{4CEF661E-4F98-4836-8595-5FCAC2D06DBD}" destId="{0A848C1A-1B9E-4345-974F-9CCB8A589A59}" srcOrd="0" destOrd="0" presId="urn:microsoft.com/office/officeart/2005/8/layout/orgChart1"/>
    <dgm:cxn modelId="{408E4E7E-EAA0-4A6C-8987-A5FE6EA84F1D}" type="presParOf" srcId="{0A848C1A-1B9E-4345-974F-9CCB8A589A59}" destId="{FA3A4F32-0EFC-410D-890B-9DAE4650C493}" srcOrd="0" destOrd="0" presId="urn:microsoft.com/office/officeart/2005/8/layout/orgChart1"/>
    <dgm:cxn modelId="{30518CE7-3F0F-45E1-AE13-CA3A91AF6363}" type="presParOf" srcId="{0A848C1A-1B9E-4345-974F-9CCB8A589A59}" destId="{92FE78F2-06FE-4FB7-B999-F15A1DBEBC04}" srcOrd="1" destOrd="0" presId="urn:microsoft.com/office/officeart/2005/8/layout/orgChart1"/>
    <dgm:cxn modelId="{087DB2B9-C973-453B-88EB-53531E0825AA}" type="presParOf" srcId="{4CEF661E-4F98-4836-8595-5FCAC2D06DBD}" destId="{9DF33ED6-D57F-4A2D-A147-04C3AF2093E0}" srcOrd="1" destOrd="0" presId="urn:microsoft.com/office/officeart/2005/8/layout/orgChart1"/>
    <dgm:cxn modelId="{6097EE27-9FC6-4C56-B7E0-4B7683308225}" type="presParOf" srcId="{4CEF661E-4F98-4836-8595-5FCAC2D06DBD}" destId="{66834D6F-5728-4F0C-81C9-68685DCD6ABB}" srcOrd="2" destOrd="0" presId="urn:microsoft.com/office/officeart/2005/8/layout/orgChart1"/>
    <dgm:cxn modelId="{A40A0C5B-2D64-414F-9053-9363AB4B878D}" type="presParOf" srcId="{8F1C87DC-2A23-4754-A6AE-8E093265055A}" destId="{9E1DAC84-3F4D-4858-AB48-6393E4B79C4D}" srcOrd="2" destOrd="0" presId="urn:microsoft.com/office/officeart/2005/8/layout/orgChart1"/>
    <dgm:cxn modelId="{F36296FB-8341-4091-B30A-D4A7FBDBC52A}" type="presParOf" srcId="{4602141B-629C-48E0-9482-94496689B4D4}" destId="{7413EA7E-EBA8-4DB8-8C68-B02A1DD759E8}"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8A97EF1A-B2E3-48C0-9200-27A012E88733}" type="doc">
      <dgm:prSet loTypeId="urn:microsoft.com/office/officeart/2009/3/layout/IncreasingArrowsProcess" loCatId="process" qsTypeId="urn:microsoft.com/office/officeart/2005/8/quickstyle/simple3" qsCatId="simple" csTypeId="urn:microsoft.com/office/officeart/2005/8/colors/colorful2" csCatId="colorful" phldr="1"/>
      <dgm:spPr/>
      <dgm:t>
        <a:bodyPr/>
        <a:lstStyle/>
        <a:p>
          <a:endParaRPr lang="en-US"/>
        </a:p>
      </dgm:t>
    </dgm:pt>
    <dgm:pt modelId="{5A3B06F7-2BD9-474F-8651-A1610CF1E966}">
      <dgm:prSet/>
      <dgm:spPr/>
      <dgm:t>
        <a:bodyPr/>
        <a:lstStyle/>
        <a:p>
          <a:pPr rtl="0"/>
          <a:r>
            <a:rPr lang="en-US" dirty="0" smtClean="0">
              <a:latin typeface="Times New Roman" panose="02020603050405020304" pitchFamily="18" charset="0"/>
              <a:cs typeface="Times New Roman" panose="02020603050405020304" pitchFamily="18" charset="0"/>
            </a:rPr>
            <a:t>Purpose: removes unwanted variations in pixel values caused by senor imperfections, environmental conditions or transmission errors. Improves image quality for further processing.</a:t>
          </a:r>
          <a:endParaRPr lang="en-IN" dirty="0">
            <a:latin typeface="Times New Roman" panose="02020603050405020304" pitchFamily="18" charset="0"/>
            <a:cs typeface="Times New Roman" panose="02020603050405020304" pitchFamily="18" charset="0"/>
          </a:endParaRPr>
        </a:p>
      </dgm:t>
    </dgm:pt>
    <dgm:pt modelId="{AAE5A5C0-EE9C-4722-AA15-7A3E49C2D46B}" type="parTrans" cxnId="{73BA2040-5773-4776-AF2B-BC5A984B05FD}">
      <dgm:prSet/>
      <dgm:spPr/>
      <dgm:t>
        <a:bodyPr/>
        <a:lstStyle/>
        <a:p>
          <a:endParaRPr lang="en-US"/>
        </a:p>
      </dgm:t>
    </dgm:pt>
    <dgm:pt modelId="{41507D92-8102-45DC-BF7F-425DCA027D09}" type="sibTrans" cxnId="{73BA2040-5773-4776-AF2B-BC5A984B05FD}">
      <dgm:prSet/>
      <dgm:spPr/>
      <dgm:t>
        <a:bodyPr/>
        <a:lstStyle/>
        <a:p>
          <a:endParaRPr lang="en-US"/>
        </a:p>
      </dgm:t>
    </dgm:pt>
    <dgm:pt modelId="{98AAA8F6-B8BF-4D32-982A-6D1CD92700DE}">
      <dgm:prSet/>
      <dgm:spPr/>
      <dgm:t>
        <a:bodyPr/>
        <a:lstStyle/>
        <a:p>
          <a:pPr rtl="0"/>
          <a:r>
            <a:rPr lang="en-US" dirty="0" smtClean="0">
              <a:latin typeface="Times New Roman" panose="02020603050405020304" pitchFamily="18" charset="0"/>
              <a:cs typeface="Times New Roman" panose="02020603050405020304" pitchFamily="18" charset="0"/>
            </a:rPr>
            <a:t>Common methods:</a:t>
          </a:r>
          <a:endParaRPr lang="en-IN" dirty="0">
            <a:latin typeface="Times New Roman" panose="02020603050405020304" pitchFamily="18" charset="0"/>
            <a:cs typeface="Times New Roman" panose="02020603050405020304" pitchFamily="18" charset="0"/>
          </a:endParaRPr>
        </a:p>
      </dgm:t>
    </dgm:pt>
    <dgm:pt modelId="{EF72D649-1765-4134-AF6B-7B99BABFFDD5}" type="parTrans" cxnId="{2DA98C2B-492B-4388-92BC-55955FE73FFE}">
      <dgm:prSet/>
      <dgm:spPr/>
      <dgm:t>
        <a:bodyPr/>
        <a:lstStyle/>
        <a:p>
          <a:endParaRPr lang="en-US"/>
        </a:p>
      </dgm:t>
    </dgm:pt>
    <dgm:pt modelId="{A5809279-22FB-4215-8532-31EA16FC61CC}" type="sibTrans" cxnId="{2DA98C2B-492B-4388-92BC-55955FE73FFE}">
      <dgm:prSet/>
      <dgm:spPr/>
      <dgm:t>
        <a:bodyPr/>
        <a:lstStyle/>
        <a:p>
          <a:endParaRPr lang="en-US"/>
        </a:p>
      </dgm:t>
    </dgm:pt>
    <dgm:pt modelId="{509497B8-4A04-4C38-85F5-DAE93BA4769D}">
      <dgm:prSet/>
      <dgm:spPr/>
      <dgm:t>
        <a:bodyPr/>
        <a:lstStyle/>
        <a:p>
          <a:pPr rtl="0"/>
          <a:r>
            <a:rPr lang="en-US" dirty="0" smtClean="0">
              <a:latin typeface="Times New Roman" panose="02020603050405020304" pitchFamily="18" charset="0"/>
              <a:cs typeface="Times New Roman" panose="02020603050405020304" pitchFamily="18" charset="0"/>
            </a:rPr>
            <a:t>Median filtering </a:t>
          </a:r>
          <a:endParaRPr lang="en-IN" dirty="0">
            <a:latin typeface="Times New Roman" panose="02020603050405020304" pitchFamily="18" charset="0"/>
            <a:cs typeface="Times New Roman" panose="02020603050405020304" pitchFamily="18" charset="0"/>
          </a:endParaRPr>
        </a:p>
      </dgm:t>
    </dgm:pt>
    <dgm:pt modelId="{E068CA5B-CC31-4F3F-98C2-EADD0256BC3F}" type="parTrans" cxnId="{4075A632-1FD4-4242-8E8E-E88CE69FE22A}">
      <dgm:prSet/>
      <dgm:spPr/>
      <dgm:t>
        <a:bodyPr/>
        <a:lstStyle/>
        <a:p>
          <a:endParaRPr lang="en-US"/>
        </a:p>
      </dgm:t>
    </dgm:pt>
    <dgm:pt modelId="{F968D2C9-606F-49B2-BF3F-8A2CC895A80E}" type="sibTrans" cxnId="{4075A632-1FD4-4242-8E8E-E88CE69FE22A}">
      <dgm:prSet/>
      <dgm:spPr/>
      <dgm:t>
        <a:bodyPr/>
        <a:lstStyle/>
        <a:p>
          <a:endParaRPr lang="en-US"/>
        </a:p>
      </dgm:t>
    </dgm:pt>
    <dgm:pt modelId="{783EDDDB-67C1-4430-88DB-DF6C039ED2C0}">
      <dgm:prSet/>
      <dgm:spPr/>
      <dgm:t>
        <a:bodyPr/>
        <a:lstStyle/>
        <a:p>
          <a:pPr algn="l" rtl="0"/>
          <a:r>
            <a:rPr lang="en-US" dirty="0" smtClean="0">
              <a:latin typeface="Times New Roman" panose="02020603050405020304" pitchFamily="18" charset="0"/>
              <a:cs typeface="Times New Roman" panose="02020603050405020304" pitchFamily="18" charset="0"/>
            </a:rPr>
            <a:t>Replaces each pixel with the median of its neighborhood</a:t>
          </a:r>
          <a:endParaRPr lang="en-IN" dirty="0">
            <a:latin typeface="Times New Roman" panose="02020603050405020304" pitchFamily="18" charset="0"/>
            <a:cs typeface="Times New Roman" panose="02020603050405020304" pitchFamily="18" charset="0"/>
          </a:endParaRPr>
        </a:p>
      </dgm:t>
    </dgm:pt>
    <dgm:pt modelId="{A8443AD7-C983-41E5-9167-39A74F4944EF}" type="parTrans" cxnId="{2ECC701A-292F-450B-85B7-02572521AD6B}">
      <dgm:prSet/>
      <dgm:spPr/>
      <dgm:t>
        <a:bodyPr/>
        <a:lstStyle/>
        <a:p>
          <a:endParaRPr lang="en-US"/>
        </a:p>
      </dgm:t>
    </dgm:pt>
    <dgm:pt modelId="{077DBA0B-F47C-406C-B43A-F89ACCAFF825}" type="sibTrans" cxnId="{2ECC701A-292F-450B-85B7-02572521AD6B}">
      <dgm:prSet/>
      <dgm:spPr/>
      <dgm:t>
        <a:bodyPr/>
        <a:lstStyle/>
        <a:p>
          <a:endParaRPr lang="en-US"/>
        </a:p>
      </dgm:t>
    </dgm:pt>
    <dgm:pt modelId="{A8A95FA9-EEDF-46BC-95B8-2C54AF1388C6}">
      <dgm:prSet/>
      <dgm:spPr/>
      <dgm:t>
        <a:bodyPr/>
        <a:lstStyle/>
        <a:p>
          <a:pPr algn="l" rtl="0"/>
          <a:r>
            <a:rPr lang="en-US" dirty="0" smtClean="0">
              <a:latin typeface="Times New Roman" panose="02020603050405020304" pitchFamily="18" charset="0"/>
              <a:cs typeface="Times New Roman" panose="02020603050405020304" pitchFamily="18" charset="0"/>
            </a:rPr>
            <a:t>Excellent for salt-and-pepper noise removal</a:t>
          </a:r>
          <a:endParaRPr lang="en-IN" dirty="0">
            <a:latin typeface="Times New Roman" panose="02020603050405020304" pitchFamily="18" charset="0"/>
            <a:cs typeface="Times New Roman" panose="02020603050405020304" pitchFamily="18" charset="0"/>
          </a:endParaRPr>
        </a:p>
      </dgm:t>
    </dgm:pt>
    <dgm:pt modelId="{A9CCBCC0-D49F-46C1-8A1A-05EF14979DC5}" type="parTrans" cxnId="{2BECCA12-A405-42BE-A9D0-1FA5F2B22CE2}">
      <dgm:prSet/>
      <dgm:spPr/>
      <dgm:t>
        <a:bodyPr/>
        <a:lstStyle/>
        <a:p>
          <a:endParaRPr lang="en-US"/>
        </a:p>
      </dgm:t>
    </dgm:pt>
    <dgm:pt modelId="{B62E8827-46EA-4177-B800-ADB773B3EEA6}" type="sibTrans" cxnId="{2BECCA12-A405-42BE-A9D0-1FA5F2B22CE2}">
      <dgm:prSet/>
      <dgm:spPr/>
      <dgm:t>
        <a:bodyPr/>
        <a:lstStyle/>
        <a:p>
          <a:endParaRPr lang="en-US"/>
        </a:p>
      </dgm:t>
    </dgm:pt>
    <dgm:pt modelId="{EAE5BCFD-B2BB-4C4D-8151-0409EE0B408D}">
      <dgm:prSet/>
      <dgm:spPr/>
      <dgm:t>
        <a:bodyPr/>
        <a:lstStyle/>
        <a:p>
          <a:pPr algn="l" rtl="0"/>
          <a:r>
            <a:rPr lang="en-US" dirty="0" smtClean="0">
              <a:latin typeface="Times New Roman" panose="02020603050405020304" pitchFamily="18" charset="0"/>
              <a:cs typeface="Times New Roman" panose="02020603050405020304" pitchFamily="18" charset="0"/>
            </a:rPr>
            <a:t>Preserves edges better than mean filtering</a:t>
          </a:r>
          <a:endParaRPr lang="en-IN" dirty="0">
            <a:latin typeface="Times New Roman" panose="02020603050405020304" pitchFamily="18" charset="0"/>
            <a:cs typeface="Times New Roman" panose="02020603050405020304" pitchFamily="18" charset="0"/>
          </a:endParaRPr>
        </a:p>
      </dgm:t>
    </dgm:pt>
    <dgm:pt modelId="{C31ABE70-3EF2-42CE-965F-A1B2DDE848A9}" type="parTrans" cxnId="{751C7AB6-5B92-4C5C-8D66-F2A56AB5126E}">
      <dgm:prSet/>
      <dgm:spPr/>
      <dgm:t>
        <a:bodyPr/>
        <a:lstStyle/>
        <a:p>
          <a:endParaRPr lang="en-US"/>
        </a:p>
      </dgm:t>
    </dgm:pt>
    <dgm:pt modelId="{3ECC6B68-F70D-4608-987C-677FC7BC218F}" type="sibTrans" cxnId="{751C7AB6-5B92-4C5C-8D66-F2A56AB5126E}">
      <dgm:prSet/>
      <dgm:spPr/>
      <dgm:t>
        <a:bodyPr/>
        <a:lstStyle/>
        <a:p>
          <a:endParaRPr lang="en-US"/>
        </a:p>
      </dgm:t>
    </dgm:pt>
    <dgm:pt modelId="{2913428B-D988-4BB0-858A-87B3B999D0BB}">
      <dgm:prSet/>
      <dgm:spPr/>
      <dgm:t>
        <a:bodyPr/>
        <a:lstStyle/>
        <a:p>
          <a:pPr rtl="0"/>
          <a:r>
            <a:rPr lang="en-US" dirty="0" smtClean="0">
              <a:latin typeface="Times New Roman" panose="02020603050405020304" pitchFamily="18" charset="0"/>
              <a:cs typeface="Times New Roman" panose="02020603050405020304" pitchFamily="18" charset="0"/>
            </a:rPr>
            <a:t>Gaussian filtering</a:t>
          </a:r>
          <a:endParaRPr lang="en-IN" dirty="0">
            <a:latin typeface="Times New Roman" panose="02020603050405020304" pitchFamily="18" charset="0"/>
            <a:cs typeface="Times New Roman" panose="02020603050405020304" pitchFamily="18" charset="0"/>
          </a:endParaRPr>
        </a:p>
      </dgm:t>
    </dgm:pt>
    <dgm:pt modelId="{72EB26EB-3FC1-4AEF-BDCB-24B8F26A10FF}" type="parTrans" cxnId="{4106F1EE-D188-4D80-A98A-698BA0C9A8FE}">
      <dgm:prSet/>
      <dgm:spPr/>
      <dgm:t>
        <a:bodyPr/>
        <a:lstStyle/>
        <a:p>
          <a:endParaRPr lang="en-US"/>
        </a:p>
      </dgm:t>
    </dgm:pt>
    <dgm:pt modelId="{7109E648-23F9-4A30-93E0-1578B4E7DD76}" type="sibTrans" cxnId="{4106F1EE-D188-4D80-A98A-698BA0C9A8FE}">
      <dgm:prSet/>
      <dgm:spPr/>
      <dgm:t>
        <a:bodyPr/>
        <a:lstStyle/>
        <a:p>
          <a:endParaRPr lang="en-US"/>
        </a:p>
      </dgm:t>
    </dgm:pt>
    <dgm:pt modelId="{1783F587-0FA8-4F6D-A363-F81A500DF940}">
      <dgm:prSet/>
      <dgm:spPr/>
      <dgm:t>
        <a:bodyPr/>
        <a:lstStyle/>
        <a:p>
          <a:pPr rtl="0"/>
          <a:r>
            <a:rPr lang="en-US" dirty="0" smtClean="0">
              <a:latin typeface="Times New Roman" panose="02020603050405020304" pitchFamily="18" charset="0"/>
              <a:cs typeface="Times New Roman" panose="02020603050405020304" pitchFamily="18" charset="0"/>
            </a:rPr>
            <a:t>Uses a Gaussian kernel for weighted averaging</a:t>
          </a:r>
          <a:endParaRPr lang="en-IN" dirty="0">
            <a:latin typeface="Times New Roman" panose="02020603050405020304" pitchFamily="18" charset="0"/>
            <a:cs typeface="Times New Roman" panose="02020603050405020304" pitchFamily="18" charset="0"/>
          </a:endParaRPr>
        </a:p>
      </dgm:t>
    </dgm:pt>
    <dgm:pt modelId="{796F13F0-8A35-420C-AB59-20809BE9232A}" type="parTrans" cxnId="{7C12EA67-D47B-4A5F-892F-D3F314141EE2}">
      <dgm:prSet/>
      <dgm:spPr/>
      <dgm:t>
        <a:bodyPr/>
        <a:lstStyle/>
        <a:p>
          <a:endParaRPr lang="en-US"/>
        </a:p>
      </dgm:t>
    </dgm:pt>
    <dgm:pt modelId="{3C404CCF-5114-4E37-9528-D4638A89248D}" type="sibTrans" cxnId="{7C12EA67-D47B-4A5F-892F-D3F314141EE2}">
      <dgm:prSet/>
      <dgm:spPr/>
      <dgm:t>
        <a:bodyPr/>
        <a:lstStyle/>
        <a:p>
          <a:endParaRPr lang="en-US"/>
        </a:p>
      </dgm:t>
    </dgm:pt>
    <dgm:pt modelId="{4AA2638F-DD90-4864-978D-297F0FA33DC4}">
      <dgm:prSet/>
      <dgm:spPr/>
      <dgm:t>
        <a:bodyPr/>
        <a:lstStyle/>
        <a:p>
          <a:pPr rtl="0"/>
          <a:r>
            <a:rPr lang="en-US" smtClean="0">
              <a:latin typeface="Times New Roman" panose="02020603050405020304" pitchFamily="18" charset="0"/>
              <a:cs typeface="Times New Roman" panose="02020603050405020304" pitchFamily="18" charset="0"/>
            </a:rPr>
            <a:t>Smooths images and reduces Gaussian noise</a:t>
          </a:r>
          <a:endParaRPr lang="en-IN">
            <a:latin typeface="Times New Roman" panose="02020603050405020304" pitchFamily="18" charset="0"/>
            <a:cs typeface="Times New Roman" panose="02020603050405020304" pitchFamily="18" charset="0"/>
          </a:endParaRPr>
        </a:p>
      </dgm:t>
    </dgm:pt>
    <dgm:pt modelId="{1AE2F4E0-499E-4C40-9A30-22B999A7CEC0}" type="parTrans" cxnId="{DAC95749-9D02-4ECA-AE76-99C0E48C2EB3}">
      <dgm:prSet/>
      <dgm:spPr/>
      <dgm:t>
        <a:bodyPr/>
        <a:lstStyle/>
        <a:p>
          <a:endParaRPr lang="en-US"/>
        </a:p>
      </dgm:t>
    </dgm:pt>
    <dgm:pt modelId="{C4A9C0B7-E6D8-48F9-ACB7-ECA1D0A5B141}" type="sibTrans" cxnId="{DAC95749-9D02-4ECA-AE76-99C0E48C2EB3}">
      <dgm:prSet/>
      <dgm:spPr/>
      <dgm:t>
        <a:bodyPr/>
        <a:lstStyle/>
        <a:p>
          <a:endParaRPr lang="en-US"/>
        </a:p>
      </dgm:t>
    </dgm:pt>
    <dgm:pt modelId="{62ECF4DF-D459-414A-8DFD-8A060D7DB4A7}">
      <dgm:prSet/>
      <dgm:spPr/>
      <dgm:t>
        <a:bodyPr/>
        <a:lstStyle/>
        <a:p>
          <a:pPr rtl="0"/>
          <a:r>
            <a:rPr lang="en-US" dirty="0" smtClean="0">
              <a:latin typeface="Times New Roman" panose="02020603050405020304" pitchFamily="18" charset="0"/>
              <a:cs typeface="Times New Roman" panose="02020603050405020304" pitchFamily="18" charset="0"/>
            </a:rPr>
            <a:t>Tends to blur edges slightly</a:t>
          </a:r>
          <a:endParaRPr lang="en-IN" dirty="0">
            <a:latin typeface="Times New Roman" panose="02020603050405020304" pitchFamily="18" charset="0"/>
            <a:cs typeface="Times New Roman" panose="02020603050405020304" pitchFamily="18" charset="0"/>
          </a:endParaRPr>
        </a:p>
      </dgm:t>
    </dgm:pt>
    <dgm:pt modelId="{D608224D-A5EF-4478-8E5E-B1135F5EAE54}" type="parTrans" cxnId="{640DF693-FBEE-4F6C-8AF6-007CD43ED951}">
      <dgm:prSet/>
      <dgm:spPr/>
      <dgm:t>
        <a:bodyPr/>
        <a:lstStyle/>
        <a:p>
          <a:endParaRPr lang="en-US"/>
        </a:p>
      </dgm:t>
    </dgm:pt>
    <dgm:pt modelId="{ECAF2969-3874-4628-8ED1-72A4EDB73D0A}" type="sibTrans" cxnId="{640DF693-FBEE-4F6C-8AF6-007CD43ED951}">
      <dgm:prSet/>
      <dgm:spPr/>
      <dgm:t>
        <a:bodyPr/>
        <a:lstStyle/>
        <a:p>
          <a:endParaRPr lang="en-US"/>
        </a:p>
      </dgm:t>
    </dgm:pt>
    <dgm:pt modelId="{B6BE2FEC-B4B6-4FC4-AC3D-68A9C4BD1058}" type="pres">
      <dgm:prSet presAssocID="{8A97EF1A-B2E3-48C0-9200-27A012E88733}" presName="Name0" presStyleCnt="0">
        <dgm:presLayoutVars>
          <dgm:chMax val="5"/>
          <dgm:chPref val="5"/>
          <dgm:dir/>
          <dgm:animLvl val="lvl"/>
        </dgm:presLayoutVars>
      </dgm:prSet>
      <dgm:spPr/>
      <dgm:t>
        <a:bodyPr/>
        <a:lstStyle/>
        <a:p>
          <a:endParaRPr lang="en-US"/>
        </a:p>
      </dgm:t>
    </dgm:pt>
    <dgm:pt modelId="{AB016825-7A19-459D-82A0-F620676A79CF}" type="pres">
      <dgm:prSet presAssocID="{5A3B06F7-2BD9-474F-8651-A1610CF1E966}" presName="parentText1" presStyleLbl="node1" presStyleIdx="0" presStyleCnt="4">
        <dgm:presLayoutVars>
          <dgm:chMax/>
          <dgm:chPref val="3"/>
          <dgm:bulletEnabled val="1"/>
        </dgm:presLayoutVars>
      </dgm:prSet>
      <dgm:spPr/>
      <dgm:t>
        <a:bodyPr/>
        <a:lstStyle/>
        <a:p>
          <a:endParaRPr lang="en-US"/>
        </a:p>
      </dgm:t>
    </dgm:pt>
    <dgm:pt modelId="{EDE6ADF0-C227-498A-983B-36A5E33E852A}" type="pres">
      <dgm:prSet presAssocID="{98AAA8F6-B8BF-4D32-982A-6D1CD92700DE}" presName="parentText2" presStyleLbl="node1" presStyleIdx="1" presStyleCnt="4">
        <dgm:presLayoutVars>
          <dgm:chMax/>
          <dgm:chPref val="3"/>
          <dgm:bulletEnabled val="1"/>
        </dgm:presLayoutVars>
      </dgm:prSet>
      <dgm:spPr/>
      <dgm:t>
        <a:bodyPr/>
        <a:lstStyle/>
        <a:p>
          <a:endParaRPr lang="en-US"/>
        </a:p>
      </dgm:t>
    </dgm:pt>
    <dgm:pt modelId="{9076654A-9E6A-477F-A1EF-182548B1CB7E}" type="pres">
      <dgm:prSet presAssocID="{509497B8-4A04-4C38-85F5-DAE93BA4769D}" presName="parentText3" presStyleLbl="node1" presStyleIdx="2" presStyleCnt="4">
        <dgm:presLayoutVars>
          <dgm:chMax/>
          <dgm:chPref val="3"/>
          <dgm:bulletEnabled val="1"/>
        </dgm:presLayoutVars>
      </dgm:prSet>
      <dgm:spPr/>
      <dgm:t>
        <a:bodyPr/>
        <a:lstStyle/>
        <a:p>
          <a:endParaRPr lang="en-US"/>
        </a:p>
      </dgm:t>
    </dgm:pt>
    <dgm:pt modelId="{1A2F03DC-872E-46D8-B9D1-3821741A8E5E}" type="pres">
      <dgm:prSet presAssocID="{509497B8-4A04-4C38-85F5-DAE93BA4769D}" presName="childText3" presStyleLbl="solidAlignAcc1" presStyleIdx="0" presStyleCnt="2">
        <dgm:presLayoutVars>
          <dgm:chMax val="0"/>
          <dgm:chPref val="0"/>
          <dgm:bulletEnabled val="1"/>
        </dgm:presLayoutVars>
      </dgm:prSet>
      <dgm:spPr/>
      <dgm:t>
        <a:bodyPr/>
        <a:lstStyle/>
        <a:p>
          <a:endParaRPr lang="en-US"/>
        </a:p>
      </dgm:t>
    </dgm:pt>
    <dgm:pt modelId="{7DE51632-0F3D-4FEE-ACA4-C4C7ECF03188}" type="pres">
      <dgm:prSet presAssocID="{2913428B-D988-4BB0-858A-87B3B999D0BB}" presName="parentText4" presStyleLbl="node1" presStyleIdx="3" presStyleCnt="4">
        <dgm:presLayoutVars>
          <dgm:chMax/>
          <dgm:chPref val="3"/>
          <dgm:bulletEnabled val="1"/>
        </dgm:presLayoutVars>
      </dgm:prSet>
      <dgm:spPr/>
      <dgm:t>
        <a:bodyPr/>
        <a:lstStyle/>
        <a:p>
          <a:endParaRPr lang="en-US"/>
        </a:p>
      </dgm:t>
    </dgm:pt>
    <dgm:pt modelId="{C9060378-9DDE-4332-8201-475617BAB29C}" type="pres">
      <dgm:prSet presAssocID="{2913428B-D988-4BB0-858A-87B3B999D0BB}" presName="childText4" presStyleLbl="solidAlignAcc1" presStyleIdx="1" presStyleCnt="2">
        <dgm:presLayoutVars>
          <dgm:chMax val="0"/>
          <dgm:chPref val="0"/>
          <dgm:bulletEnabled val="1"/>
        </dgm:presLayoutVars>
      </dgm:prSet>
      <dgm:spPr/>
      <dgm:t>
        <a:bodyPr/>
        <a:lstStyle/>
        <a:p>
          <a:endParaRPr lang="en-US"/>
        </a:p>
      </dgm:t>
    </dgm:pt>
  </dgm:ptLst>
  <dgm:cxnLst>
    <dgm:cxn modelId="{848582EB-1B02-4880-B790-1C85EA46DB25}" type="presOf" srcId="{A8A95FA9-EEDF-46BC-95B8-2C54AF1388C6}" destId="{1A2F03DC-872E-46D8-B9D1-3821741A8E5E}" srcOrd="0" destOrd="1" presId="urn:microsoft.com/office/officeart/2009/3/layout/IncreasingArrowsProcess"/>
    <dgm:cxn modelId="{FC29D313-A4D7-4995-8148-BFEBC0459CE1}" type="presOf" srcId="{509497B8-4A04-4C38-85F5-DAE93BA4769D}" destId="{9076654A-9E6A-477F-A1EF-182548B1CB7E}" srcOrd="0" destOrd="0" presId="urn:microsoft.com/office/officeart/2009/3/layout/IncreasingArrowsProcess"/>
    <dgm:cxn modelId="{7C12EA67-D47B-4A5F-892F-D3F314141EE2}" srcId="{2913428B-D988-4BB0-858A-87B3B999D0BB}" destId="{1783F587-0FA8-4F6D-A363-F81A500DF940}" srcOrd="0" destOrd="0" parTransId="{796F13F0-8A35-420C-AB59-20809BE9232A}" sibTransId="{3C404CCF-5114-4E37-9528-D4638A89248D}"/>
    <dgm:cxn modelId="{751C7AB6-5B92-4C5C-8D66-F2A56AB5126E}" srcId="{509497B8-4A04-4C38-85F5-DAE93BA4769D}" destId="{EAE5BCFD-B2BB-4C4D-8151-0409EE0B408D}" srcOrd="2" destOrd="0" parTransId="{C31ABE70-3EF2-42CE-965F-A1B2DDE848A9}" sibTransId="{3ECC6B68-F70D-4608-987C-677FC7BC218F}"/>
    <dgm:cxn modelId="{F486171A-5B8C-48DA-A687-28D359997966}" type="presOf" srcId="{783EDDDB-67C1-4430-88DB-DF6C039ED2C0}" destId="{1A2F03DC-872E-46D8-B9D1-3821741A8E5E}" srcOrd="0" destOrd="0" presId="urn:microsoft.com/office/officeart/2009/3/layout/IncreasingArrowsProcess"/>
    <dgm:cxn modelId="{73BA2040-5773-4776-AF2B-BC5A984B05FD}" srcId="{8A97EF1A-B2E3-48C0-9200-27A012E88733}" destId="{5A3B06F7-2BD9-474F-8651-A1610CF1E966}" srcOrd="0" destOrd="0" parTransId="{AAE5A5C0-EE9C-4722-AA15-7A3E49C2D46B}" sibTransId="{41507D92-8102-45DC-BF7F-425DCA027D09}"/>
    <dgm:cxn modelId="{4075A632-1FD4-4242-8E8E-E88CE69FE22A}" srcId="{8A97EF1A-B2E3-48C0-9200-27A012E88733}" destId="{509497B8-4A04-4C38-85F5-DAE93BA4769D}" srcOrd="2" destOrd="0" parTransId="{E068CA5B-CC31-4F3F-98C2-EADD0256BC3F}" sibTransId="{F968D2C9-606F-49B2-BF3F-8A2CC895A80E}"/>
    <dgm:cxn modelId="{2BECCA12-A405-42BE-A9D0-1FA5F2B22CE2}" srcId="{509497B8-4A04-4C38-85F5-DAE93BA4769D}" destId="{A8A95FA9-EEDF-46BC-95B8-2C54AF1388C6}" srcOrd="1" destOrd="0" parTransId="{A9CCBCC0-D49F-46C1-8A1A-05EF14979DC5}" sibTransId="{B62E8827-46EA-4177-B800-ADB773B3EEA6}"/>
    <dgm:cxn modelId="{DAC95749-9D02-4ECA-AE76-99C0E48C2EB3}" srcId="{2913428B-D988-4BB0-858A-87B3B999D0BB}" destId="{4AA2638F-DD90-4864-978D-297F0FA33DC4}" srcOrd="1" destOrd="0" parTransId="{1AE2F4E0-499E-4C40-9A30-22B999A7CEC0}" sibTransId="{C4A9C0B7-E6D8-48F9-ACB7-ECA1D0A5B141}"/>
    <dgm:cxn modelId="{389B0AE9-9655-48DA-8A5D-3EA29C3360F0}" type="presOf" srcId="{5A3B06F7-2BD9-474F-8651-A1610CF1E966}" destId="{AB016825-7A19-459D-82A0-F620676A79CF}" srcOrd="0" destOrd="0" presId="urn:microsoft.com/office/officeart/2009/3/layout/IncreasingArrowsProcess"/>
    <dgm:cxn modelId="{2DA98C2B-492B-4388-92BC-55955FE73FFE}" srcId="{8A97EF1A-B2E3-48C0-9200-27A012E88733}" destId="{98AAA8F6-B8BF-4D32-982A-6D1CD92700DE}" srcOrd="1" destOrd="0" parTransId="{EF72D649-1765-4134-AF6B-7B99BABFFDD5}" sibTransId="{A5809279-22FB-4215-8532-31EA16FC61CC}"/>
    <dgm:cxn modelId="{640DF693-FBEE-4F6C-8AF6-007CD43ED951}" srcId="{2913428B-D988-4BB0-858A-87B3B999D0BB}" destId="{62ECF4DF-D459-414A-8DFD-8A060D7DB4A7}" srcOrd="2" destOrd="0" parTransId="{D608224D-A5EF-4478-8E5E-B1135F5EAE54}" sibTransId="{ECAF2969-3874-4628-8ED1-72A4EDB73D0A}"/>
    <dgm:cxn modelId="{2ECC701A-292F-450B-85B7-02572521AD6B}" srcId="{509497B8-4A04-4C38-85F5-DAE93BA4769D}" destId="{783EDDDB-67C1-4430-88DB-DF6C039ED2C0}" srcOrd="0" destOrd="0" parTransId="{A8443AD7-C983-41E5-9167-39A74F4944EF}" sibTransId="{077DBA0B-F47C-406C-B43A-F89ACCAFF825}"/>
    <dgm:cxn modelId="{09B598BD-1128-47FB-AD07-EFD0B7A0468B}" type="presOf" srcId="{98AAA8F6-B8BF-4D32-982A-6D1CD92700DE}" destId="{EDE6ADF0-C227-498A-983B-36A5E33E852A}" srcOrd="0" destOrd="0" presId="urn:microsoft.com/office/officeart/2009/3/layout/IncreasingArrowsProcess"/>
    <dgm:cxn modelId="{05984B96-9958-447F-9505-F6377BB8794B}" type="presOf" srcId="{2913428B-D988-4BB0-858A-87B3B999D0BB}" destId="{7DE51632-0F3D-4FEE-ACA4-C4C7ECF03188}" srcOrd="0" destOrd="0" presId="urn:microsoft.com/office/officeart/2009/3/layout/IncreasingArrowsProcess"/>
    <dgm:cxn modelId="{1A3BDB7A-2E2F-41CA-82E3-D5347E725EAE}" type="presOf" srcId="{62ECF4DF-D459-414A-8DFD-8A060D7DB4A7}" destId="{C9060378-9DDE-4332-8201-475617BAB29C}" srcOrd="0" destOrd="2" presId="urn:microsoft.com/office/officeart/2009/3/layout/IncreasingArrowsProcess"/>
    <dgm:cxn modelId="{4106F1EE-D188-4D80-A98A-698BA0C9A8FE}" srcId="{8A97EF1A-B2E3-48C0-9200-27A012E88733}" destId="{2913428B-D988-4BB0-858A-87B3B999D0BB}" srcOrd="3" destOrd="0" parTransId="{72EB26EB-3FC1-4AEF-BDCB-24B8F26A10FF}" sibTransId="{7109E648-23F9-4A30-93E0-1578B4E7DD76}"/>
    <dgm:cxn modelId="{63ED8593-3A9E-4B20-9441-CC22D92C33EB}" type="presOf" srcId="{8A97EF1A-B2E3-48C0-9200-27A012E88733}" destId="{B6BE2FEC-B4B6-4FC4-AC3D-68A9C4BD1058}" srcOrd="0" destOrd="0" presId="urn:microsoft.com/office/officeart/2009/3/layout/IncreasingArrowsProcess"/>
    <dgm:cxn modelId="{E2BE055F-0424-4DD2-BC74-651E4755E6B8}" type="presOf" srcId="{4AA2638F-DD90-4864-978D-297F0FA33DC4}" destId="{C9060378-9DDE-4332-8201-475617BAB29C}" srcOrd="0" destOrd="1" presId="urn:microsoft.com/office/officeart/2009/3/layout/IncreasingArrowsProcess"/>
    <dgm:cxn modelId="{821BEB50-8CFD-4BC0-9ECD-064ABD50A18F}" type="presOf" srcId="{1783F587-0FA8-4F6D-A363-F81A500DF940}" destId="{C9060378-9DDE-4332-8201-475617BAB29C}" srcOrd="0" destOrd="0" presId="urn:microsoft.com/office/officeart/2009/3/layout/IncreasingArrowsProcess"/>
    <dgm:cxn modelId="{31AE2222-265A-499A-B0A6-D4E5A51D270E}" type="presOf" srcId="{EAE5BCFD-B2BB-4C4D-8151-0409EE0B408D}" destId="{1A2F03DC-872E-46D8-B9D1-3821741A8E5E}" srcOrd="0" destOrd="2" presId="urn:microsoft.com/office/officeart/2009/3/layout/IncreasingArrowsProcess"/>
    <dgm:cxn modelId="{4F9CA9EE-F890-482B-B26E-F933AFC70B02}" type="presParOf" srcId="{B6BE2FEC-B4B6-4FC4-AC3D-68A9C4BD1058}" destId="{AB016825-7A19-459D-82A0-F620676A79CF}" srcOrd="0" destOrd="0" presId="urn:microsoft.com/office/officeart/2009/3/layout/IncreasingArrowsProcess"/>
    <dgm:cxn modelId="{7E5FBA61-D2EF-4EBC-BAFA-7E577C6D6FBE}" type="presParOf" srcId="{B6BE2FEC-B4B6-4FC4-AC3D-68A9C4BD1058}" destId="{EDE6ADF0-C227-498A-983B-36A5E33E852A}" srcOrd="1" destOrd="0" presId="urn:microsoft.com/office/officeart/2009/3/layout/IncreasingArrowsProcess"/>
    <dgm:cxn modelId="{2907ADB8-7047-4A87-8D09-9A7D6A897DC0}" type="presParOf" srcId="{B6BE2FEC-B4B6-4FC4-AC3D-68A9C4BD1058}" destId="{9076654A-9E6A-477F-A1EF-182548B1CB7E}" srcOrd="2" destOrd="0" presId="urn:microsoft.com/office/officeart/2009/3/layout/IncreasingArrowsProcess"/>
    <dgm:cxn modelId="{1015A946-0DFD-4042-94BA-F52FFA44C9D9}" type="presParOf" srcId="{B6BE2FEC-B4B6-4FC4-AC3D-68A9C4BD1058}" destId="{1A2F03DC-872E-46D8-B9D1-3821741A8E5E}" srcOrd="3" destOrd="0" presId="urn:microsoft.com/office/officeart/2009/3/layout/IncreasingArrowsProcess"/>
    <dgm:cxn modelId="{5885525D-76E4-4372-BC43-321524EF4631}" type="presParOf" srcId="{B6BE2FEC-B4B6-4FC4-AC3D-68A9C4BD1058}" destId="{7DE51632-0F3D-4FEE-ACA4-C4C7ECF03188}" srcOrd="4" destOrd="0" presId="urn:microsoft.com/office/officeart/2009/3/layout/IncreasingArrowsProcess"/>
    <dgm:cxn modelId="{496FE4B8-10C8-4F04-949A-D59822C6C9B3}" type="presParOf" srcId="{B6BE2FEC-B4B6-4FC4-AC3D-68A9C4BD1058}" destId="{C9060378-9DDE-4332-8201-475617BAB29C}" srcOrd="5"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6.xml><?xml version="1.0" encoding="utf-8"?>
<dgm:dataModel xmlns:dgm="http://schemas.openxmlformats.org/drawingml/2006/diagram" xmlns:a="http://schemas.openxmlformats.org/drawingml/2006/main">
  <dgm:ptLst>
    <dgm:pt modelId="{6A187B9A-C1CE-4489-B3E6-F66D03576F03}" type="doc">
      <dgm:prSet loTypeId="urn:microsoft.com/office/officeart/2009/3/layout/IncreasingArrowsProcess" loCatId="process" qsTypeId="urn:microsoft.com/office/officeart/2005/8/quickstyle/simple1" qsCatId="simple" csTypeId="urn:microsoft.com/office/officeart/2005/8/colors/colorful5" csCatId="colorful" phldr="1"/>
      <dgm:spPr/>
      <dgm:t>
        <a:bodyPr/>
        <a:lstStyle/>
        <a:p>
          <a:endParaRPr lang="en-US"/>
        </a:p>
      </dgm:t>
    </dgm:pt>
    <dgm:pt modelId="{BA52474C-6FA6-4810-A20D-06B1B6FDF485}">
      <dgm:prSet/>
      <dgm:spPr/>
      <dgm:t>
        <a:bodyPr/>
        <a:lstStyle/>
        <a:p>
          <a:pPr rtl="0"/>
          <a:r>
            <a:rPr lang="en-US" smtClean="0"/>
            <a:t>Purpose: partition the image into meaningful regions for analysis, such as separating the leaf from the background or isolating diseased areas</a:t>
          </a:r>
          <a:endParaRPr lang="en-IN"/>
        </a:p>
      </dgm:t>
    </dgm:pt>
    <dgm:pt modelId="{BAE903F9-B2E4-474D-A9A8-5BBA03709798}" type="parTrans" cxnId="{1790AF2F-E540-4D6B-B916-62640CA91A10}">
      <dgm:prSet/>
      <dgm:spPr/>
      <dgm:t>
        <a:bodyPr/>
        <a:lstStyle/>
        <a:p>
          <a:endParaRPr lang="en-US"/>
        </a:p>
      </dgm:t>
    </dgm:pt>
    <dgm:pt modelId="{8C95F896-104A-482D-AC89-46712FD32242}" type="sibTrans" cxnId="{1790AF2F-E540-4D6B-B916-62640CA91A10}">
      <dgm:prSet/>
      <dgm:spPr/>
      <dgm:t>
        <a:bodyPr/>
        <a:lstStyle/>
        <a:p>
          <a:endParaRPr lang="en-US"/>
        </a:p>
      </dgm:t>
    </dgm:pt>
    <dgm:pt modelId="{E2AEDC19-D3A5-4698-99E2-547E79F33E4D}">
      <dgm:prSet/>
      <dgm:spPr/>
      <dgm:t>
        <a:bodyPr/>
        <a:lstStyle/>
        <a:p>
          <a:pPr rtl="0"/>
          <a:r>
            <a:rPr lang="en-US" smtClean="0"/>
            <a:t>Common methods:</a:t>
          </a:r>
          <a:endParaRPr lang="en-IN"/>
        </a:p>
      </dgm:t>
    </dgm:pt>
    <dgm:pt modelId="{2D8C68A9-B575-4F54-A1E6-4FF0270CA186}" type="parTrans" cxnId="{1FD58E07-0BF8-4691-B06E-64A2BCDE31B9}">
      <dgm:prSet/>
      <dgm:spPr/>
      <dgm:t>
        <a:bodyPr/>
        <a:lstStyle/>
        <a:p>
          <a:endParaRPr lang="en-US"/>
        </a:p>
      </dgm:t>
    </dgm:pt>
    <dgm:pt modelId="{F2E30AEE-B58B-48FD-A55D-F05D36746CC9}" type="sibTrans" cxnId="{1FD58E07-0BF8-4691-B06E-64A2BCDE31B9}">
      <dgm:prSet/>
      <dgm:spPr/>
      <dgm:t>
        <a:bodyPr/>
        <a:lstStyle/>
        <a:p>
          <a:endParaRPr lang="en-US"/>
        </a:p>
      </dgm:t>
    </dgm:pt>
    <dgm:pt modelId="{150430B0-2D9C-49B4-9933-A96E69C84B13}">
      <dgm:prSet/>
      <dgm:spPr/>
      <dgm:t>
        <a:bodyPr/>
        <a:lstStyle/>
        <a:p>
          <a:pPr rtl="0"/>
          <a:r>
            <a:rPr lang="en-US" smtClean="0">
              <a:latin typeface="Times New Roman" panose="02020603050405020304" pitchFamily="18" charset="0"/>
              <a:cs typeface="Times New Roman" panose="02020603050405020304" pitchFamily="18" charset="0"/>
            </a:rPr>
            <a:t>Thresholding </a:t>
          </a:r>
          <a:endParaRPr lang="en-IN">
            <a:latin typeface="Times New Roman" panose="02020603050405020304" pitchFamily="18" charset="0"/>
            <a:cs typeface="Times New Roman" panose="02020603050405020304" pitchFamily="18" charset="0"/>
          </a:endParaRPr>
        </a:p>
      </dgm:t>
    </dgm:pt>
    <dgm:pt modelId="{3041AC29-7BDE-459D-B5FE-C84AF75463A1}" type="parTrans" cxnId="{84E37014-5384-4A52-810D-8F5822B66126}">
      <dgm:prSet/>
      <dgm:spPr/>
      <dgm:t>
        <a:bodyPr/>
        <a:lstStyle/>
        <a:p>
          <a:endParaRPr lang="en-US"/>
        </a:p>
      </dgm:t>
    </dgm:pt>
    <dgm:pt modelId="{F2225B1F-DA8E-4886-BFD0-28ACA9B7ED22}" type="sibTrans" cxnId="{84E37014-5384-4A52-810D-8F5822B66126}">
      <dgm:prSet/>
      <dgm:spPr/>
      <dgm:t>
        <a:bodyPr/>
        <a:lstStyle/>
        <a:p>
          <a:endParaRPr lang="en-US"/>
        </a:p>
      </dgm:t>
    </dgm:pt>
    <dgm:pt modelId="{8B654E5B-3FD6-4603-A8A8-FA2FE36095EB}">
      <dgm:prSet/>
      <dgm:spPr/>
      <dgm:t>
        <a:bodyPr/>
        <a:lstStyle/>
        <a:p>
          <a:pPr rtl="0"/>
          <a:r>
            <a:rPr lang="en-US" smtClean="0">
              <a:latin typeface="Times New Roman" panose="02020603050405020304" pitchFamily="18" charset="0"/>
              <a:cs typeface="Times New Roman" panose="02020603050405020304" pitchFamily="18" charset="0"/>
            </a:rPr>
            <a:t>Converts grayscale image to binary using intensity cutoff</a:t>
          </a:r>
          <a:endParaRPr lang="en-IN">
            <a:latin typeface="Times New Roman" panose="02020603050405020304" pitchFamily="18" charset="0"/>
            <a:cs typeface="Times New Roman" panose="02020603050405020304" pitchFamily="18" charset="0"/>
          </a:endParaRPr>
        </a:p>
      </dgm:t>
    </dgm:pt>
    <dgm:pt modelId="{8A2821A1-B00B-4B4F-85A6-7E1A034A59A3}" type="parTrans" cxnId="{683EE61D-594C-4CDA-BFAF-1865B622D024}">
      <dgm:prSet/>
      <dgm:spPr/>
      <dgm:t>
        <a:bodyPr/>
        <a:lstStyle/>
        <a:p>
          <a:endParaRPr lang="en-US"/>
        </a:p>
      </dgm:t>
    </dgm:pt>
    <dgm:pt modelId="{84EF3983-265A-447C-BA6D-74D2FB7F957A}" type="sibTrans" cxnId="{683EE61D-594C-4CDA-BFAF-1865B622D024}">
      <dgm:prSet/>
      <dgm:spPr/>
      <dgm:t>
        <a:bodyPr/>
        <a:lstStyle/>
        <a:p>
          <a:endParaRPr lang="en-US"/>
        </a:p>
      </dgm:t>
    </dgm:pt>
    <dgm:pt modelId="{C6CBFDC0-159B-4869-894C-82ED8632C190}">
      <dgm:prSet/>
      <dgm:spPr/>
      <dgm:t>
        <a:bodyPr/>
        <a:lstStyle/>
        <a:p>
          <a:pPr rtl="0"/>
          <a:r>
            <a:rPr lang="en-US" smtClean="0">
              <a:latin typeface="Times New Roman" panose="02020603050405020304" pitchFamily="18" charset="0"/>
              <a:cs typeface="Times New Roman" panose="02020603050405020304" pitchFamily="18" charset="0"/>
            </a:rPr>
            <a:t>Otsu’s method automatically finds optimal threshold</a:t>
          </a:r>
          <a:endParaRPr lang="en-IN">
            <a:latin typeface="Times New Roman" panose="02020603050405020304" pitchFamily="18" charset="0"/>
            <a:cs typeface="Times New Roman" panose="02020603050405020304" pitchFamily="18" charset="0"/>
          </a:endParaRPr>
        </a:p>
      </dgm:t>
    </dgm:pt>
    <dgm:pt modelId="{FE62A71E-0587-4EA0-BC92-B8A51D943A72}" type="parTrans" cxnId="{3706E1EF-87C4-410D-A60E-23CA99B5A6AF}">
      <dgm:prSet/>
      <dgm:spPr/>
      <dgm:t>
        <a:bodyPr/>
        <a:lstStyle/>
        <a:p>
          <a:endParaRPr lang="en-US"/>
        </a:p>
      </dgm:t>
    </dgm:pt>
    <dgm:pt modelId="{C98CDD35-42F6-425B-A189-BA76EB44C40E}" type="sibTrans" cxnId="{3706E1EF-87C4-410D-A60E-23CA99B5A6AF}">
      <dgm:prSet/>
      <dgm:spPr/>
      <dgm:t>
        <a:bodyPr/>
        <a:lstStyle/>
        <a:p>
          <a:endParaRPr lang="en-US"/>
        </a:p>
      </dgm:t>
    </dgm:pt>
    <dgm:pt modelId="{266FAF9D-9769-422A-9D70-4D639D68CFE9}">
      <dgm:prSet/>
      <dgm:spPr/>
      <dgm:t>
        <a:bodyPr/>
        <a:lstStyle/>
        <a:p>
          <a:pPr rtl="0"/>
          <a:r>
            <a:rPr lang="en-US" dirty="0" smtClean="0">
              <a:latin typeface="Times New Roman" panose="02020603050405020304" pitchFamily="18" charset="0"/>
              <a:cs typeface="Times New Roman" panose="02020603050405020304" pitchFamily="18" charset="0"/>
            </a:rPr>
            <a:t>Works well when foreground and background have distinct brightness levels</a:t>
          </a:r>
          <a:endParaRPr lang="en-IN" dirty="0">
            <a:latin typeface="Times New Roman" panose="02020603050405020304" pitchFamily="18" charset="0"/>
            <a:cs typeface="Times New Roman" panose="02020603050405020304" pitchFamily="18" charset="0"/>
          </a:endParaRPr>
        </a:p>
      </dgm:t>
    </dgm:pt>
    <dgm:pt modelId="{E24B9131-4F77-48B5-82D9-589AC835AE7E}" type="parTrans" cxnId="{015085F6-41D5-4C5A-8071-79341EFDE3C6}">
      <dgm:prSet/>
      <dgm:spPr/>
      <dgm:t>
        <a:bodyPr/>
        <a:lstStyle/>
        <a:p>
          <a:endParaRPr lang="en-US"/>
        </a:p>
      </dgm:t>
    </dgm:pt>
    <dgm:pt modelId="{F8D0F7E4-ED25-4406-B2AA-9F98D105FDC0}" type="sibTrans" cxnId="{015085F6-41D5-4C5A-8071-79341EFDE3C6}">
      <dgm:prSet/>
      <dgm:spPr/>
      <dgm:t>
        <a:bodyPr/>
        <a:lstStyle/>
        <a:p>
          <a:endParaRPr lang="en-US"/>
        </a:p>
      </dgm:t>
    </dgm:pt>
    <dgm:pt modelId="{F6691B34-1242-4692-B738-BFE6FD233404}">
      <dgm:prSet/>
      <dgm:spPr/>
      <dgm:t>
        <a:bodyPr/>
        <a:lstStyle/>
        <a:p>
          <a:pPr rtl="0"/>
          <a:r>
            <a:rPr lang="en-US" dirty="0" smtClean="0">
              <a:latin typeface="Times New Roman" panose="02020603050405020304" pitchFamily="18" charset="0"/>
              <a:cs typeface="Times New Roman" panose="02020603050405020304" pitchFamily="18" charset="0"/>
            </a:rPr>
            <a:t>Edge detection</a:t>
          </a:r>
          <a:endParaRPr lang="en-IN" dirty="0">
            <a:latin typeface="Times New Roman" panose="02020603050405020304" pitchFamily="18" charset="0"/>
            <a:cs typeface="Times New Roman" panose="02020603050405020304" pitchFamily="18" charset="0"/>
          </a:endParaRPr>
        </a:p>
      </dgm:t>
    </dgm:pt>
    <dgm:pt modelId="{13E0FF36-474F-4715-9608-AD64126076D5}" type="parTrans" cxnId="{872740FA-FDC5-4C00-A73C-B94E8969C1AB}">
      <dgm:prSet/>
      <dgm:spPr/>
      <dgm:t>
        <a:bodyPr/>
        <a:lstStyle/>
        <a:p>
          <a:endParaRPr lang="en-US"/>
        </a:p>
      </dgm:t>
    </dgm:pt>
    <dgm:pt modelId="{4146667B-FA4E-48EB-B256-249EA3DA77FB}" type="sibTrans" cxnId="{872740FA-FDC5-4C00-A73C-B94E8969C1AB}">
      <dgm:prSet/>
      <dgm:spPr/>
      <dgm:t>
        <a:bodyPr/>
        <a:lstStyle/>
        <a:p>
          <a:endParaRPr lang="en-US"/>
        </a:p>
      </dgm:t>
    </dgm:pt>
    <dgm:pt modelId="{4350F1FA-7D19-4F30-99CD-19F03A5918A4}">
      <dgm:prSet/>
      <dgm:spPr/>
      <dgm:t>
        <a:bodyPr/>
        <a:lstStyle/>
        <a:p>
          <a:pPr rtl="0"/>
          <a:r>
            <a:rPr lang="en-US" smtClean="0">
              <a:latin typeface="Times New Roman" panose="02020603050405020304" pitchFamily="18" charset="0"/>
              <a:cs typeface="Times New Roman" panose="02020603050405020304" pitchFamily="18" charset="0"/>
            </a:rPr>
            <a:t>Finds boundaries where pixel intensity changes sharply</a:t>
          </a:r>
          <a:endParaRPr lang="en-IN">
            <a:latin typeface="Times New Roman" panose="02020603050405020304" pitchFamily="18" charset="0"/>
            <a:cs typeface="Times New Roman" panose="02020603050405020304" pitchFamily="18" charset="0"/>
          </a:endParaRPr>
        </a:p>
      </dgm:t>
    </dgm:pt>
    <dgm:pt modelId="{5162D345-B271-4F59-A6AA-37537D94E7E6}" type="parTrans" cxnId="{4595085E-626C-4F3D-A0C5-FCB7050D67B4}">
      <dgm:prSet/>
      <dgm:spPr/>
      <dgm:t>
        <a:bodyPr/>
        <a:lstStyle/>
        <a:p>
          <a:endParaRPr lang="en-US"/>
        </a:p>
      </dgm:t>
    </dgm:pt>
    <dgm:pt modelId="{25945272-2CFC-49BE-9C56-62C86343652E}" type="sibTrans" cxnId="{4595085E-626C-4F3D-A0C5-FCB7050D67B4}">
      <dgm:prSet/>
      <dgm:spPr/>
      <dgm:t>
        <a:bodyPr/>
        <a:lstStyle/>
        <a:p>
          <a:endParaRPr lang="en-US"/>
        </a:p>
      </dgm:t>
    </dgm:pt>
    <dgm:pt modelId="{8F7358E6-9944-4A02-9C9A-091B16B7362D}">
      <dgm:prSet/>
      <dgm:spPr/>
      <dgm:t>
        <a:bodyPr/>
        <a:lstStyle/>
        <a:p>
          <a:pPr rtl="0"/>
          <a:r>
            <a:rPr lang="en-US" smtClean="0">
              <a:latin typeface="Times New Roman" panose="02020603050405020304" pitchFamily="18" charset="0"/>
              <a:cs typeface="Times New Roman" panose="02020603050405020304" pitchFamily="18" charset="0"/>
            </a:rPr>
            <a:t>Canny is widely used for its accuracy and noise resistance</a:t>
          </a:r>
          <a:endParaRPr lang="en-IN">
            <a:latin typeface="Times New Roman" panose="02020603050405020304" pitchFamily="18" charset="0"/>
            <a:cs typeface="Times New Roman" panose="02020603050405020304" pitchFamily="18" charset="0"/>
          </a:endParaRPr>
        </a:p>
      </dgm:t>
    </dgm:pt>
    <dgm:pt modelId="{9A1339CA-AEFB-4AF9-8884-EA96CFCAF697}" type="parTrans" cxnId="{129AB7A0-CAE5-44EC-AB20-18B8862601FF}">
      <dgm:prSet/>
      <dgm:spPr/>
      <dgm:t>
        <a:bodyPr/>
        <a:lstStyle/>
        <a:p>
          <a:endParaRPr lang="en-US"/>
        </a:p>
      </dgm:t>
    </dgm:pt>
    <dgm:pt modelId="{43159BEF-E310-44A6-B339-C9C12788FF96}" type="sibTrans" cxnId="{129AB7A0-CAE5-44EC-AB20-18B8862601FF}">
      <dgm:prSet/>
      <dgm:spPr/>
      <dgm:t>
        <a:bodyPr/>
        <a:lstStyle/>
        <a:p>
          <a:endParaRPr lang="en-US"/>
        </a:p>
      </dgm:t>
    </dgm:pt>
    <dgm:pt modelId="{0B7335C7-0780-4CEC-BD78-B3D5247E157D}">
      <dgm:prSet/>
      <dgm:spPr/>
      <dgm:t>
        <a:bodyPr/>
        <a:lstStyle/>
        <a:p>
          <a:pPr rtl="0"/>
          <a:r>
            <a:rPr lang="en-US" dirty="0" smtClean="0">
              <a:latin typeface="Times New Roman" panose="02020603050405020304" pitchFamily="18" charset="0"/>
              <a:cs typeface="Times New Roman" panose="02020603050405020304" pitchFamily="18" charset="0"/>
            </a:rPr>
            <a:t>Useful for outlining shapes like leaf edges or disease spots.</a:t>
          </a:r>
          <a:endParaRPr lang="en-IN" dirty="0">
            <a:latin typeface="Times New Roman" panose="02020603050405020304" pitchFamily="18" charset="0"/>
            <a:cs typeface="Times New Roman" panose="02020603050405020304" pitchFamily="18" charset="0"/>
          </a:endParaRPr>
        </a:p>
      </dgm:t>
    </dgm:pt>
    <dgm:pt modelId="{D000F223-B565-482E-88D8-DF7A732F9208}" type="parTrans" cxnId="{FE009BF4-C26B-46AA-B410-2FFC4BE0AFC1}">
      <dgm:prSet/>
      <dgm:spPr/>
      <dgm:t>
        <a:bodyPr/>
        <a:lstStyle/>
        <a:p>
          <a:endParaRPr lang="en-US"/>
        </a:p>
      </dgm:t>
    </dgm:pt>
    <dgm:pt modelId="{3F16BD96-0190-4E55-A26E-8FE61E6CC94A}" type="sibTrans" cxnId="{FE009BF4-C26B-46AA-B410-2FFC4BE0AFC1}">
      <dgm:prSet/>
      <dgm:spPr/>
      <dgm:t>
        <a:bodyPr/>
        <a:lstStyle/>
        <a:p>
          <a:endParaRPr lang="en-US"/>
        </a:p>
      </dgm:t>
    </dgm:pt>
    <dgm:pt modelId="{FAFABBD0-6D6D-44A7-81FF-B35EB01044C9}">
      <dgm:prSet/>
      <dgm:spPr/>
      <dgm:t>
        <a:bodyPr/>
        <a:lstStyle/>
        <a:p>
          <a:pPr rtl="0"/>
          <a:endParaRPr lang="en-IN" dirty="0">
            <a:latin typeface="Times New Roman" panose="02020603050405020304" pitchFamily="18" charset="0"/>
            <a:cs typeface="Times New Roman" panose="02020603050405020304" pitchFamily="18" charset="0"/>
          </a:endParaRPr>
        </a:p>
      </dgm:t>
    </dgm:pt>
    <dgm:pt modelId="{D5E59593-E375-478B-9D37-327696CA4234}" type="parTrans" cxnId="{E4707504-0BB0-4B05-B47D-C73E6553CA41}">
      <dgm:prSet/>
      <dgm:spPr/>
      <dgm:t>
        <a:bodyPr/>
        <a:lstStyle/>
        <a:p>
          <a:endParaRPr lang="en-US"/>
        </a:p>
      </dgm:t>
    </dgm:pt>
    <dgm:pt modelId="{C255D259-A3C6-4548-A3FB-4050503C5F4E}" type="sibTrans" cxnId="{E4707504-0BB0-4B05-B47D-C73E6553CA41}">
      <dgm:prSet/>
      <dgm:spPr/>
      <dgm:t>
        <a:bodyPr/>
        <a:lstStyle/>
        <a:p>
          <a:endParaRPr lang="en-US"/>
        </a:p>
      </dgm:t>
    </dgm:pt>
    <dgm:pt modelId="{E4E93B8E-6BDB-47F8-A925-E75B74483160}" type="pres">
      <dgm:prSet presAssocID="{6A187B9A-C1CE-4489-B3E6-F66D03576F03}" presName="Name0" presStyleCnt="0">
        <dgm:presLayoutVars>
          <dgm:chMax val="5"/>
          <dgm:chPref val="5"/>
          <dgm:dir/>
          <dgm:animLvl val="lvl"/>
        </dgm:presLayoutVars>
      </dgm:prSet>
      <dgm:spPr/>
      <dgm:t>
        <a:bodyPr/>
        <a:lstStyle/>
        <a:p>
          <a:endParaRPr lang="en-US"/>
        </a:p>
      </dgm:t>
    </dgm:pt>
    <dgm:pt modelId="{8E38A88D-628C-4082-A4C8-3E6CAC40B76A}" type="pres">
      <dgm:prSet presAssocID="{BA52474C-6FA6-4810-A20D-06B1B6FDF485}" presName="parentText1" presStyleLbl="node1" presStyleIdx="0" presStyleCnt="2">
        <dgm:presLayoutVars>
          <dgm:chMax/>
          <dgm:chPref val="3"/>
          <dgm:bulletEnabled val="1"/>
        </dgm:presLayoutVars>
      </dgm:prSet>
      <dgm:spPr/>
      <dgm:t>
        <a:bodyPr/>
        <a:lstStyle/>
        <a:p>
          <a:endParaRPr lang="en-US"/>
        </a:p>
      </dgm:t>
    </dgm:pt>
    <dgm:pt modelId="{02C69116-4C13-4420-A814-E3E7D3C2D9BC}" type="pres">
      <dgm:prSet presAssocID="{E2AEDC19-D3A5-4698-99E2-547E79F33E4D}" presName="parentText2" presStyleLbl="node1" presStyleIdx="1" presStyleCnt="2">
        <dgm:presLayoutVars>
          <dgm:chMax/>
          <dgm:chPref val="3"/>
          <dgm:bulletEnabled val="1"/>
        </dgm:presLayoutVars>
      </dgm:prSet>
      <dgm:spPr/>
      <dgm:t>
        <a:bodyPr/>
        <a:lstStyle/>
        <a:p>
          <a:endParaRPr lang="en-US"/>
        </a:p>
      </dgm:t>
    </dgm:pt>
    <dgm:pt modelId="{2C57AFB2-503D-406E-BF36-5397203FA923}" type="pres">
      <dgm:prSet presAssocID="{E2AEDC19-D3A5-4698-99E2-547E79F33E4D}" presName="childText2" presStyleLbl="solidAlignAcc1" presStyleIdx="0" presStyleCnt="1">
        <dgm:presLayoutVars>
          <dgm:chMax val="0"/>
          <dgm:chPref val="0"/>
          <dgm:bulletEnabled val="1"/>
        </dgm:presLayoutVars>
      </dgm:prSet>
      <dgm:spPr/>
      <dgm:t>
        <a:bodyPr/>
        <a:lstStyle/>
        <a:p>
          <a:endParaRPr lang="en-US"/>
        </a:p>
      </dgm:t>
    </dgm:pt>
  </dgm:ptLst>
  <dgm:cxnLst>
    <dgm:cxn modelId="{F5CEB9D9-A8E0-4CA0-B329-83AE63E29824}" type="presOf" srcId="{0B7335C7-0780-4CEC-BD78-B3D5247E157D}" destId="{2C57AFB2-503D-406E-BF36-5397203FA923}" srcOrd="0" destOrd="8" presId="urn:microsoft.com/office/officeart/2009/3/layout/IncreasingArrowsProcess"/>
    <dgm:cxn modelId="{1790AF2F-E540-4D6B-B916-62640CA91A10}" srcId="{6A187B9A-C1CE-4489-B3E6-F66D03576F03}" destId="{BA52474C-6FA6-4810-A20D-06B1B6FDF485}" srcOrd="0" destOrd="0" parTransId="{BAE903F9-B2E4-474D-A9A8-5BBA03709798}" sibTransId="{8C95F896-104A-482D-AC89-46712FD32242}"/>
    <dgm:cxn modelId="{4DB0A2C5-3C66-4DA3-A3FA-339FBB705E2E}" type="presOf" srcId="{E2AEDC19-D3A5-4698-99E2-547E79F33E4D}" destId="{02C69116-4C13-4420-A814-E3E7D3C2D9BC}" srcOrd="0" destOrd="0" presId="urn:microsoft.com/office/officeart/2009/3/layout/IncreasingArrowsProcess"/>
    <dgm:cxn modelId="{46CD674F-58E5-4612-9085-0FEAD3CE9345}" type="presOf" srcId="{150430B0-2D9C-49B4-9933-A96E69C84B13}" destId="{2C57AFB2-503D-406E-BF36-5397203FA923}" srcOrd="0" destOrd="0" presId="urn:microsoft.com/office/officeart/2009/3/layout/IncreasingArrowsProcess"/>
    <dgm:cxn modelId="{701F4C70-7226-4436-8708-E99996BFFF13}" type="presOf" srcId="{8F7358E6-9944-4A02-9C9A-091B16B7362D}" destId="{2C57AFB2-503D-406E-BF36-5397203FA923}" srcOrd="0" destOrd="7" presId="urn:microsoft.com/office/officeart/2009/3/layout/IncreasingArrowsProcess"/>
    <dgm:cxn modelId="{129AB7A0-CAE5-44EC-AB20-18B8862601FF}" srcId="{F6691B34-1242-4692-B738-BFE6FD233404}" destId="{8F7358E6-9944-4A02-9C9A-091B16B7362D}" srcOrd="1" destOrd="0" parTransId="{9A1339CA-AEFB-4AF9-8884-EA96CFCAF697}" sibTransId="{43159BEF-E310-44A6-B339-C9C12788FF96}"/>
    <dgm:cxn modelId="{16681AA5-5ADA-4BBA-9FB7-3D12CD1EBDCF}" type="presOf" srcId="{6A187B9A-C1CE-4489-B3E6-F66D03576F03}" destId="{E4E93B8E-6BDB-47F8-A925-E75B74483160}" srcOrd="0" destOrd="0" presId="urn:microsoft.com/office/officeart/2009/3/layout/IncreasingArrowsProcess"/>
    <dgm:cxn modelId="{FE009BF4-C26B-46AA-B410-2FFC4BE0AFC1}" srcId="{F6691B34-1242-4692-B738-BFE6FD233404}" destId="{0B7335C7-0780-4CEC-BD78-B3D5247E157D}" srcOrd="2" destOrd="0" parTransId="{D000F223-B565-482E-88D8-DF7A732F9208}" sibTransId="{3F16BD96-0190-4E55-A26E-8FE61E6CC94A}"/>
    <dgm:cxn modelId="{0798FF62-A83E-4803-94EE-FEF423286259}" type="presOf" srcId="{8B654E5B-3FD6-4603-A8A8-FA2FE36095EB}" destId="{2C57AFB2-503D-406E-BF36-5397203FA923}" srcOrd="0" destOrd="1" presId="urn:microsoft.com/office/officeart/2009/3/layout/IncreasingArrowsProcess"/>
    <dgm:cxn modelId="{69A735F7-EEFC-41C5-83BA-C9310B1651E8}" type="presOf" srcId="{F6691B34-1242-4692-B738-BFE6FD233404}" destId="{2C57AFB2-503D-406E-BF36-5397203FA923}" srcOrd="0" destOrd="5" presId="urn:microsoft.com/office/officeart/2009/3/layout/IncreasingArrowsProcess"/>
    <dgm:cxn modelId="{DAF80FEC-B042-4459-91CE-6A214B316CB5}" type="presOf" srcId="{FAFABBD0-6D6D-44A7-81FF-B35EB01044C9}" destId="{2C57AFB2-503D-406E-BF36-5397203FA923}" srcOrd="0" destOrd="4" presId="urn:microsoft.com/office/officeart/2009/3/layout/IncreasingArrowsProcess"/>
    <dgm:cxn modelId="{872740FA-FDC5-4C00-A73C-B94E8969C1AB}" srcId="{E2AEDC19-D3A5-4698-99E2-547E79F33E4D}" destId="{F6691B34-1242-4692-B738-BFE6FD233404}" srcOrd="2" destOrd="0" parTransId="{13E0FF36-474F-4715-9608-AD64126076D5}" sibTransId="{4146667B-FA4E-48EB-B256-249EA3DA77FB}"/>
    <dgm:cxn modelId="{683EE61D-594C-4CDA-BFAF-1865B622D024}" srcId="{150430B0-2D9C-49B4-9933-A96E69C84B13}" destId="{8B654E5B-3FD6-4603-A8A8-FA2FE36095EB}" srcOrd="0" destOrd="0" parTransId="{8A2821A1-B00B-4B4F-85A6-7E1A034A59A3}" sibTransId="{84EF3983-265A-447C-BA6D-74D2FB7F957A}"/>
    <dgm:cxn modelId="{3706E1EF-87C4-410D-A60E-23CA99B5A6AF}" srcId="{150430B0-2D9C-49B4-9933-A96E69C84B13}" destId="{C6CBFDC0-159B-4869-894C-82ED8632C190}" srcOrd="1" destOrd="0" parTransId="{FE62A71E-0587-4EA0-BC92-B8A51D943A72}" sibTransId="{C98CDD35-42F6-425B-A189-BA76EB44C40E}"/>
    <dgm:cxn modelId="{19A3407D-9317-4C7D-A145-F9E0D6EA99E0}" type="presOf" srcId="{C6CBFDC0-159B-4869-894C-82ED8632C190}" destId="{2C57AFB2-503D-406E-BF36-5397203FA923}" srcOrd="0" destOrd="2" presId="urn:microsoft.com/office/officeart/2009/3/layout/IncreasingArrowsProcess"/>
    <dgm:cxn modelId="{83855919-7C56-42EA-ADBD-A1B91D570E6A}" type="presOf" srcId="{BA52474C-6FA6-4810-A20D-06B1B6FDF485}" destId="{8E38A88D-628C-4082-A4C8-3E6CAC40B76A}" srcOrd="0" destOrd="0" presId="urn:microsoft.com/office/officeart/2009/3/layout/IncreasingArrowsProcess"/>
    <dgm:cxn modelId="{1FD58E07-0BF8-4691-B06E-64A2BCDE31B9}" srcId="{6A187B9A-C1CE-4489-B3E6-F66D03576F03}" destId="{E2AEDC19-D3A5-4698-99E2-547E79F33E4D}" srcOrd="1" destOrd="0" parTransId="{2D8C68A9-B575-4F54-A1E6-4FF0270CA186}" sibTransId="{F2E30AEE-B58B-48FD-A55D-F05D36746CC9}"/>
    <dgm:cxn modelId="{92D8F963-C947-48C6-AD17-21D86D0F2E03}" type="presOf" srcId="{4350F1FA-7D19-4F30-99CD-19F03A5918A4}" destId="{2C57AFB2-503D-406E-BF36-5397203FA923}" srcOrd="0" destOrd="6" presId="urn:microsoft.com/office/officeart/2009/3/layout/IncreasingArrowsProcess"/>
    <dgm:cxn modelId="{E4707504-0BB0-4B05-B47D-C73E6553CA41}" srcId="{E2AEDC19-D3A5-4698-99E2-547E79F33E4D}" destId="{FAFABBD0-6D6D-44A7-81FF-B35EB01044C9}" srcOrd="1" destOrd="0" parTransId="{D5E59593-E375-478B-9D37-327696CA4234}" sibTransId="{C255D259-A3C6-4548-A3FB-4050503C5F4E}"/>
    <dgm:cxn modelId="{015085F6-41D5-4C5A-8071-79341EFDE3C6}" srcId="{150430B0-2D9C-49B4-9933-A96E69C84B13}" destId="{266FAF9D-9769-422A-9D70-4D639D68CFE9}" srcOrd="2" destOrd="0" parTransId="{E24B9131-4F77-48B5-82D9-589AC835AE7E}" sibTransId="{F8D0F7E4-ED25-4406-B2AA-9F98D105FDC0}"/>
    <dgm:cxn modelId="{84E37014-5384-4A52-810D-8F5822B66126}" srcId="{E2AEDC19-D3A5-4698-99E2-547E79F33E4D}" destId="{150430B0-2D9C-49B4-9933-A96E69C84B13}" srcOrd="0" destOrd="0" parTransId="{3041AC29-7BDE-459D-B5FE-C84AF75463A1}" sibTransId="{F2225B1F-DA8E-4886-BFD0-28ACA9B7ED22}"/>
    <dgm:cxn modelId="{5899E8F7-6A7E-43E9-91EA-4CEAE3A87AE0}" type="presOf" srcId="{266FAF9D-9769-422A-9D70-4D639D68CFE9}" destId="{2C57AFB2-503D-406E-BF36-5397203FA923}" srcOrd="0" destOrd="3" presId="urn:microsoft.com/office/officeart/2009/3/layout/IncreasingArrowsProcess"/>
    <dgm:cxn modelId="{4595085E-626C-4F3D-A0C5-FCB7050D67B4}" srcId="{F6691B34-1242-4692-B738-BFE6FD233404}" destId="{4350F1FA-7D19-4F30-99CD-19F03A5918A4}" srcOrd="0" destOrd="0" parTransId="{5162D345-B271-4F59-A6AA-37537D94E7E6}" sibTransId="{25945272-2CFC-49BE-9C56-62C86343652E}"/>
    <dgm:cxn modelId="{4728BA24-9AC3-4906-B62E-B61B1971D69A}" type="presParOf" srcId="{E4E93B8E-6BDB-47F8-A925-E75B74483160}" destId="{8E38A88D-628C-4082-A4C8-3E6CAC40B76A}" srcOrd="0" destOrd="0" presId="urn:microsoft.com/office/officeart/2009/3/layout/IncreasingArrowsProcess"/>
    <dgm:cxn modelId="{5AFB3B39-D0B9-48D0-9060-7C4360E1CD25}" type="presParOf" srcId="{E4E93B8E-6BDB-47F8-A925-E75B74483160}" destId="{02C69116-4C13-4420-A814-E3E7D3C2D9BC}" srcOrd="1" destOrd="0" presId="urn:microsoft.com/office/officeart/2009/3/layout/IncreasingArrowsProcess"/>
    <dgm:cxn modelId="{18E00946-B15C-4B97-A7A0-838446ECF5C0}" type="presParOf" srcId="{E4E93B8E-6BDB-47F8-A925-E75B74483160}" destId="{2C57AFB2-503D-406E-BF36-5397203FA923}" srcOrd="2" destOrd="0" presId="urn:microsoft.com/office/officeart/2009/3/layout/IncreasingArrows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7.xml><?xml version="1.0" encoding="utf-8"?>
<dgm:dataModel xmlns:dgm="http://schemas.openxmlformats.org/drawingml/2006/diagram" xmlns:a="http://schemas.openxmlformats.org/drawingml/2006/main">
  <dgm:ptLst>
    <dgm:pt modelId="{770B7F3C-5653-4994-9432-53FB5B7C6F76}" type="doc">
      <dgm:prSet loTypeId="urn:microsoft.com/office/officeart/2005/8/layout/arrow6" loCatId="process" qsTypeId="urn:microsoft.com/office/officeart/2005/8/quickstyle/simple3" qsCatId="simple" csTypeId="urn:microsoft.com/office/officeart/2005/8/colors/accent2_5" csCatId="accent2"/>
      <dgm:spPr/>
      <dgm:t>
        <a:bodyPr/>
        <a:lstStyle/>
        <a:p>
          <a:endParaRPr lang="en-US"/>
        </a:p>
      </dgm:t>
    </dgm:pt>
    <dgm:pt modelId="{32CCE3BF-0624-4FF9-B39A-A4D1DBD725ED}">
      <dgm:prSet/>
      <dgm:spPr/>
      <dgm:t>
        <a:bodyPr/>
        <a:lstStyle/>
        <a:p>
          <a:pPr rtl="0"/>
          <a:r>
            <a:rPr lang="en-US" smtClean="0"/>
            <a:t>Purpose: modify binary images to enhance or remove specific structures, especially useful after segmentation</a:t>
          </a:r>
          <a:endParaRPr lang="en-IN"/>
        </a:p>
      </dgm:t>
    </dgm:pt>
    <dgm:pt modelId="{7B677A1B-194C-45BE-A401-40E89BBCCAD5}" type="parTrans" cxnId="{995CF3D1-F7DC-43A1-ACA3-ADCE12217942}">
      <dgm:prSet/>
      <dgm:spPr/>
      <dgm:t>
        <a:bodyPr/>
        <a:lstStyle/>
        <a:p>
          <a:endParaRPr lang="en-US"/>
        </a:p>
      </dgm:t>
    </dgm:pt>
    <dgm:pt modelId="{C6073B16-9DD7-4720-9695-1C15C9665951}" type="sibTrans" cxnId="{995CF3D1-F7DC-43A1-ACA3-ADCE12217942}">
      <dgm:prSet/>
      <dgm:spPr/>
      <dgm:t>
        <a:bodyPr/>
        <a:lstStyle/>
        <a:p>
          <a:endParaRPr lang="en-US"/>
        </a:p>
      </dgm:t>
    </dgm:pt>
    <dgm:pt modelId="{0C2FCBBE-5C5C-4A9D-9504-DDB7A7E9A377}">
      <dgm:prSet/>
      <dgm:spPr/>
      <dgm:t>
        <a:bodyPr/>
        <a:lstStyle/>
        <a:p>
          <a:pPr rtl="0"/>
          <a:r>
            <a:rPr lang="en-US" smtClean="0"/>
            <a:t>Basic operations:</a:t>
          </a:r>
          <a:endParaRPr lang="en-IN"/>
        </a:p>
      </dgm:t>
    </dgm:pt>
    <dgm:pt modelId="{A64DF0A0-B5CC-45A1-9E70-4919DF281ACC}" type="parTrans" cxnId="{8963B947-8A3F-44CA-B0FB-778DC2C63721}">
      <dgm:prSet/>
      <dgm:spPr/>
      <dgm:t>
        <a:bodyPr/>
        <a:lstStyle/>
        <a:p>
          <a:endParaRPr lang="en-US"/>
        </a:p>
      </dgm:t>
    </dgm:pt>
    <dgm:pt modelId="{3FA7EB7B-3DED-45BE-B0E1-35D99233928E}" type="sibTrans" cxnId="{8963B947-8A3F-44CA-B0FB-778DC2C63721}">
      <dgm:prSet/>
      <dgm:spPr/>
      <dgm:t>
        <a:bodyPr/>
        <a:lstStyle/>
        <a:p>
          <a:endParaRPr lang="en-US"/>
        </a:p>
      </dgm:t>
    </dgm:pt>
    <dgm:pt modelId="{61AB1B2E-F0E9-447D-9218-31652C724D66}">
      <dgm:prSet/>
      <dgm:spPr/>
      <dgm:t>
        <a:bodyPr/>
        <a:lstStyle/>
        <a:p>
          <a:pPr rtl="0"/>
          <a:r>
            <a:rPr lang="en-US" smtClean="0"/>
            <a:t>Dilation (imdilate): expands white regions, bridges gaps in edges</a:t>
          </a:r>
          <a:endParaRPr lang="en-IN"/>
        </a:p>
      </dgm:t>
    </dgm:pt>
    <dgm:pt modelId="{E8ECC532-3FE5-418E-B53F-AF11F83B25F3}" type="parTrans" cxnId="{7D142CCF-C50D-4263-BD52-F3CFBD41C96C}">
      <dgm:prSet/>
      <dgm:spPr/>
      <dgm:t>
        <a:bodyPr/>
        <a:lstStyle/>
        <a:p>
          <a:endParaRPr lang="en-US"/>
        </a:p>
      </dgm:t>
    </dgm:pt>
    <dgm:pt modelId="{E0733285-A264-4868-85A3-8E6864BE327F}" type="sibTrans" cxnId="{7D142CCF-C50D-4263-BD52-F3CFBD41C96C}">
      <dgm:prSet/>
      <dgm:spPr/>
      <dgm:t>
        <a:bodyPr/>
        <a:lstStyle/>
        <a:p>
          <a:endParaRPr lang="en-US"/>
        </a:p>
      </dgm:t>
    </dgm:pt>
    <dgm:pt modelId="{F24CA5AC-7FF0-4F7B-8435-0896ACA3DF3D}">
      <dgm:prSet/>
      <dgm:spPr/>
      <dgm:t>
        <a:bodyPr/>
        <a:lstStyle/>
        <a:p>
          <a:pPr rtl="0"/>
          <a:r>
            <a:rPr lang="en-US" smtClean="0"/>
            <a:t>Erosion(imerode): shrinks white regions, removes small noise</a:t>
          </a:r>
          <a:endParaRPr lang="en-IN"/>
        </a:p>
      </dgm:t>
    </dgm:pt>
    <dgm:pt modelId="{FC3EE752-8EAD-4B4A-9CF4-BC5FC09EAFDE}" type="parTrans" cxnId="{C1376997-1D76-46DA-9692-06CE6F6E6DA1}">
      <dgm:prSet/>
      <dgm:spPr/>
      <dgm:t>
        <a:bodyPr/>
        <a:lstStyle/>
        <a:p>
          <a:endParaRPr lang="en-US"/>
        </a:p>
      </dgm:t>
    </dgm:pt>
    <dgm:pt modelId="{2CFC33D0-1ACC-4F3C-BDEE-53B9CA95BEA0}" type="sibTrans" cxnId="{C1376997-1D76-46DA-9692-06CE6F6E6DA1}">
      <dgm:prSet/>
      <dgm:spPr/>
      <dgm:t>
        <a:bodyPr/>
        <a:lstStyle/>
        <a:p>
          <a:endParaRPr lang="en-US"/>
        </a:p>
      </dgm:t>
    </dgm:pt>
    <dgm:pt modelId="{0DE73479-5DC8-4860-8EA6-CE4C0FAD0313}">
      <dgm:prSet/>
      <dgm:spPr/>
      <dgm:t>
        <a:bodyPr/>
        <a:lstStyle/>
        <a:p>
          <a:pPr rtl="0"/>
          <a:r>
            <a:rPr lang="en-US" smtClean="0"/>
            <a:t>Opening(imopen): erosion followed by dialation, removes small noise particles while keeping main shapes</a:t>
          </a:r>
          <a:endParaRPr lang="en-IN"/>
        </a:p>
      </dgm:t>
    </dgm:pt>
    <dgm:pt modelId="{EB9BC0CC-D5EC-4D36-B41E-2D221D61ADEA}" type="parTrans" cxnId="{C17271BA-6EA5-4D3E-B0D6-4901FF6F66BA}">
      <dgm:prSet/>
      <dgm:spPr/>
      <dgm:t>
        <a:bodyPr/>
        <a:lstStyle/>
        <a:p>
          <a:endParaRPr lang="en-US"/>
        </a:p>
      </dgm:t>
    </dgm:pt>
    <dgm:pt modelId="{DB3419A2-4FAB-48DB-93BE-B0A7C951A240}" type="sibTrans" cxnId="{C17271BA-6EA5-4D3E-B0D6-4901FF6F66BA}">
      <dgm:prSet/>
      <dgm:spPr/>
      <dgm:t>
        <a:bodyPr/>
        <a:lstStyle/>
        <a:p>
          <a:endParaRPr lang="en-US"/>
        </a:p>
      </dgm:t>
    </dgm:pt>
    <dgm:pt modelId="{81881C5F-87B9-467F-9D8B-6A60FBE7E047}">
      <dgm:prSet/>
      <dgm:spPr/>
      <dgm:t>
        <a:bodyPr/>
        <a:lstStyle/>
        <a:p>
          <a:pPr rtl="0"/>
          <a:r>
            <a:rPr lang="en-US" smtClean="0"/>
            <a:t>Closing(imclose):dialation followed by erosion, fills small holes in objects </a:t>
          </a:r>
          <a:endParaRPr lang="en-IN"/>
        </a:p>
      </dgm:t>
    </dgm:pt>
    <dgm:pt modelId="{5091E553-5D70-4F8C-8DED-0046B4B8C499}" type="parTrans" cxnId="{3A1754A5-ACCA-4808-A1C8-ABF7C834A73D}">
      <dgm:prSet/>
      <dgm:spPr/>
      <dgm:t>
        <a:bodyPr/>
        <a:lstStyle/>
        <a:p>
          <a:endParaRPr lang="en-US"/>
        </a:p>
      </dgm:t>
    </dgm:pt>
    <dgm:pt modelId="{C8A8861F-E59F-48D5-8489-9BEFA2055C4C}" type="sibTrans" cxnId="{3A1754A5-ACCA-4808-A1C8-ABF7C834A73D}">
      <dgm:prSet/>
      <dgm:spPr/>
      <dgm:t>
        <a:bodyPr/>
        <a:lstStyle/>
        <a:p>
          <a:endParaRPr lang="en-US"/>
        </a:p>
      </dgm:t>
    </dgm:pt>
    <dgm:pt modelId="{34CF1F7E-E4E9-4106-874B-F7A589F5217F}" type="pres">
      <dgm:prSet presAssocID="{770B7F3C-5653-4994-9432-53FB5B7C6F76}" presName="compositeShape" presStyleCnt="0">
        <dgm:presLayoutVars>
          <dgm:chMax val="2"/>
          <dgm:dir/>
          <dgm:resizeHandles val="exact"/>
        </dgm:presLayoutVars>
      </dgm:prSet>
      <dgm:spPr/>
      <dgm:t>
        <a:bodyPr/>
        <a:lstStyle/>
        <a:p>
          <a:endParaRPr lang="en-US"/>
        </a:p>
      </dgm:t>
    </dgm:pt>
    <dgm:pt modelId="{05FBD1E5-0E99-4206-8569-F3DC6687827C}" type="pres">
      <dgm:prSet presAssocID="{770B7F3C-5653-4994-9432-53FB5B7C6F76}" presName="ribbon" presStyleLbl="node1" presStyleIdx="0" presStyleCnt="1"/>
      <dgm:spPr/>
    </dgm:pt>
    <dgm:pt modelId="{D5EF757D-D504-48E1-81C7-7DCFBCDC63E2}" type="pres">
      <dgm:prSet presAssocID="{770B7F3C-5653-4994-9432-53FB5B7C6F76}" presName="leftArrowText" presStyleLbl="node1" presStyleIdx="0" presStyleCnt="1">
        <dgm:presLayoutVars>
          <dgm:chMax val="0"/>
          <dgm:bulletEnabled val="1"/>
        </dgm:presLayoutVars>
      </dgm:prSet>
      <dgm:spPr/>
      <dgm:t>
        <a:bodyPr/>
        <a:lstStyle/>
        <a:p>
          <a:endParaRPr lang="en-US"/>
        </a:p>
      </dgm:t>
    </dgm:pt>
    <dgm:pt modelId="{0AA8F4F6-D3B9-4D3E-8CD8-6B7EA4154E99}" type="pres">
      <dgm:prSet presAssocID="{770B7F3C-5653-4994-9432-53FB5B7C6F76}" presName="rightArrowText" presStyleLbl="node1" presStyleIdx="0" presStyleCnt="1">
        <dgm:presLayoutVars>
          <dgm:chMax val="0"/>
          <dgm:bulletEnabled val="1"/>
        </dgm:presLayoutVars>
      </dgm:prSet>
      <dgm:spPr/>
      <dgm:t>
        <a:bodyPr/>
        <a:lstStyle/>
        <a:p>
          <a:endParaRPr lang="en-US"/>
        </a:p>
      </dgm:t>
    </dgm:pt>
  </dgm:ptLst>
  <dgm:cxnLst>
    <dgm:cxn modelId="{7D142CCF-C50D-4263-BD52-F3CFBD41C96C}" srcId="{0C2FCBBE-5C5C-4A9D-9504-DDB7A7E9A377}" destId="{61AB1B2E-F0E9-447D-9218-31652C724D66}" srcOrd="0" destOrd="0" parTransId="{E8ECC532-3FE5-418E-B53F-AF11F83B25F3}" sibTransId="{E0733285-A264-4868-85A3-8E6864BE327F}"/>
    <dgm:cxn modelId="{3A1754A5-ACCA-4808-A1C8-ABF7C834A73D}" srcId="{0C2FCBBE-5C5C-4A9D-9504-DDB7A7E9A377}" destId="{81881C5F-87B9-467F-9D8B-6A60FBE7E047}" srcOrd="3" destOrd="0" parTransId="{5091E553-5D70-4F8C-8DED-0046B4B8C499}" sibTransId="{C8A8861F-E59F-48D5-8489-9BEFA2055C4C}"/>
    <dgm:cxn modelId="{995CF3D1-F7DC-43A1-ACA3-ADCE12217942}" srcId="{770B7F3C-5653-4994-9432-53FB5B7C6F76}" destId="{32CCE3BF-0624-4FF9-B39A-A4D1DBD725ED}" srcOrd="0" destOrd="0" parTransId="{7B677A1B-194C-45BE-A401-40E89BBCCAD5}" sibTransId="{C6073B16-9DD7-4720-9695-1C15C9665951}"/>
    <dgm:cxn modelId="{C17271BA-6EA5-4D3E-B0D6-4901FF6F66BA}" srcId="{0C2FCBBE-5C5C-4A9D-9504-DDB7A7E9A377}" destId="{0DE73479-5DC8-4860-8EA6-CE4C0FAD0313}" srcOrd="2" destOrd="0" parTransId="{EB9BC0CC-D5EC-4D36-B41E-2D221D61ADEA}" sibTransId="{DB3419A2-4FAB-48DB-93BE-B0A7C951A240}"/>
    <dgm:cxn modelId="{B993C160-9CBA-4F20-8174-954DC9DCF49C}" type="presOf" srcId="{0C2FCBBE-5C5C-4A9D-9504-DDB7A7E9A377}" destId="{0AA8F4F6-D3B9-4D3E-8CD8-6B7EA4154E99}" srcOrd="0" destOrd="0" presId="urn:microsoft.com/office/officeart/2005/8/layout/arrow6"/>
    <dgm:cxn modelId="{8963B947-8A3F-44CA-B0FB-778DC2C63721}" srcId="{770B7F3C-5653-4994-9432-53FB5B7C6F76}" destId="{0C2FCBBE-5C5C-4A9D-9504-DDB7A7E9A377}" srcOrd="1" destOrd="0" parTransId="{A64DF0A0-B5CC-45A1-9E70-4919DF281ACC}" sibTransId="{3FA7EB7B-3DED-45BE-B0E1-35D99233928E}"/>
    <dgm:cxn modelId="{3EA209A2-1AEC-41A3-A323-01CF79525BBF}" type="presOf" srcId="{F24CA5AC-7FF0-4F7B-8435-0896ACA3DF3D}" destId="{0AA8F4F6-D3B9-4D3E-8CD8-6B7EA4154E99}" srcOrd="0" destOrd="2" presId="urn:microsoft.com/office/officeart/2005/8/layout/arrow6"/>
    <dgm:cxn modelId="{9BC97D8E-D33C-4325-A0A3-64366CA08A88}" type="presOf" srcId="{32CCE3BF-0624-4FF9-B39A-A4D1DBD725ED}" destId="{D5EF757D-D504-48E1-81C7-7DCFBCDC63E2}" srcOrd="0" destOrd="0" presId="urn:microsoft.com/office/officeart/2005/8/layout/arrow6"/>
    <dgm:cxn modelId="{61D3CBE1-B2F7-49DB-814E-ED95BDB19B0E}" type="presOf" srcId="{770B7F3C-5653-4994-9432-53FB5B7C6F76}" destId="{34CF1F7E-E4E9-4106-874B-F7A589F5217F}" srcOrd="0" destOrd="0" presId="urn:microsoft.com/office/officeart/2005/8/layout/arrow6"/>
    <dgm:cxn modelId="{C1376997-1D76-46DA-9692-06CE6F6E6DA1}" srcId="{0C2FCBBE-5C5C-4A9D-9504-DDB7A7E9A377}" destId="{F24CA5AC-7FF0-4F7B-8435-0896ACA3DF3D}" srcOrd="1" destOrd="0" parTransId="{FC3EE752-8EAD-4B4A-9CF4-BC5FC09EAFDE}" sibTransId="{2CFC33D0-1ACC-4F3C-BDEE-53B9CA95BEA0}"/>
    <dgm:cxn modelId="{E9752E95-44A7-4EFA-9203-BB826AA21AF5}" type="presOf" srcId="{61AB1B2E-F0E9-447D-9218-31652C724D66}" destId="{0AA8F4F6-D3B9-4D3E-8CD8-6B7EA4154E99}" srcOrd="0" destOrd="1" presId="urn:microsoft.com/office/officeart/2005/8/layout/arrow6"/>
    <dgm:cxn modelId="{004AEA9D-349C-4C11-9A5B-F5BB1416D85E}" type="presOf" srcId="{81881C5F-87B9-467F-9D8B-6A60FBE7E047}" destId="{0AA8F4F6-D3B9-4D3E-8CD8-6B7EA4154E99}" srcOrd="0" destOrd="4" presId="urn:microsoft.com/office/officeart/2005/8/layout/arrow6"/>
    <dgm:cxn modelId="{1FF739D7-A6D4-453E-83BD-81F59B3241AD}" type="presOf" srcId="{0DE73479-5DC8-4860-8EA6-CE4C0FAD0313}" destId="{0AA8F4F6-D3B9-4D3E-8CD8-6B7EA4154E99}" srcOrd="0" destOrd="3" presId="urn:microsoft.com/office/officeart/2005/8/layout/arrow6"/>
    <dgm:cxn modelId="{656A219C-8710-49A4-B96D-58DF7390B8C0}" type="presParOf" srcId="{34CF1F7E-E4E9-4106-874B-F7A589F5217F}" destId="{05FBD1E5-0E99-4206-8569-F3DC6687827C}" srcOrd="0" destOrd="0" presId="urn:microsoft.com/office/officeart/2005/8/layout/arrow6"/>
    <dgm:cxn modelId="{9B6F5D34-F538-4B01-B625-1F61E86F81D9}" type="presParOf" srcId="{34CF1F7E-E4E9-4106-874B-F7A589F5217F}" destId="{D5EF757D-D504-48E1-81C7-7DCFBCDC63E2}" srcOrd="1" destOrd="0" presId="urn:microsoft.com/office/officeart/2005/8/layout/arrow6"/>
    <dgm:cxn modelId="{A6CD2B88-EBD9-442E-AC39-01D69B0C9442}" type="presParOf" srcId="{34CF1F7E-E4E9-4106-874B-F7A589F5217F}" destId="{0AA8F4F6-D3B9-4D3E-8CD8-6B7EA4154E99}" srcOrd="2" destOrd="0" presId="urn:microsoft.com/office/officeart/2005/8/layout/arrow6"/>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8.xml><?xml version="1.0" encoding="utf-8"?>
<dgm:dataModel xmlns:dgm="http://schemas.openxmlformats.org/drawingml/2006/diagram" xmlns:a="http://schemas.openxmlformats.org/drawingml/2006/main">
  <dgm:ptLst>
    <dgm:pt modelId="{3EB1AF50-7820-4C01-9514-3AB182C6EC3D}" type="doc">
      <dgm:prSet loTypeId="urn:microsoft.com/office/officeart/2005/8/layout/hierarchy3" loCatId="hierarchy" qsTypeId="urn:microsoft.com/office/officeart/2005/8/quickstyle/simple2" qsCatId="simple" csTypeId="urn:microsoft.com/office/officeart/2005/8/colors/accent2_1" csCatId="accent2"/>
      <dgm:spPr/>
      <dgm:t>
        <a:bodyPr/>
        <a:lstStyle/>
        <a:p>
          <a:endParaRPr lang="en-US"/>
        </a:p>
      </dgm:t>
    </dgm:pt>
    <dgm:pt modelId="{6653D445-347C-45FC-B480-8C2018DAE095}">
      <dgm:prSet/>
      <dgm:spPr/>
      <dgm:t>
        <a:bodyPr/>
        <a:lstStyle/>
        <a:p>
          <a:pPr rtl="0"/>
          <a:r>
            <a:rPr lang="en-IN" smtClean="0"/>
            <a:t>1. Color Features - Mathematical Foundation</a:t>
          </a:r>
          <a:endParaRPr lang="en-IN"/>
        </a:p>
      </dgm:t>
    </dgm:pt>
    <dgm:pt modelId="{BEC3B52D-8CFD-4F0F-8F83-7D6A3104F8E9}" type="parTrans" cxnId="{9384E81F-AE8F-4907-80C8-FF35E31E4BBB}">
      <dgm:prSet/>
      <dgm:spPr/>
      <dgm:t>
        <a:bodyPr/>
        <a:lstStyle/>
        <a:p>
          <a:endParaRPr lang="en-US"/>
        </a:p>
      </dgm:t>
    </dgm:pt>
    <dgm:pt modelId="{E1C20F3B-219A-42C7-A1E6-1DE7218D066A}" type="sibTrans" cxnId="{9384E81F-AE8F-4907-80C8-FF35E31E4BBB}">
      <dgm:prSet/>
      <dgm:spPr/>
      <dgm:t>
        <a:bodyPr/>
        <a:lstStyle/>
        <a:p>
          <a:endParaRPr lang="en-US"/>
        </a:p>
      </dgm:t>
    </dgm:pt>
    <dgm:pt modelId="{8E236EE9-4AA2-4DB5-B8C7-B50BA866CC8B}">
      <dgm:prSet/>
      <dgm:spPr/>
      <dgm:t>
        <a:bodyPr/>
        <a:lstStyle/>
        <a:p>
          <a:pPr rtl="0"/>
          <a:r>
            <a:rPr lang="en-IN" smtClean="0"/>
            <a:t>RGB Color Space: Additive color model representing Red, Green, Blue intensities </a:t>
          </a:r>
          <a:endParaRPr lang="en-IN"/>
        </a:p>
      </dgm:t>
    </dgm:pt>
    <dgm:pt modelId="{D6DEECA5-F151-4E11-8FD2-5A88D599C509}" type="parTrans" cxnId="{90BF9CB2-8880-4464-9A0A-494536F94168}">
      <dgm:prSet/>
      <dgm:spPr/>
      <dgm:t>
        <a:bodyPr/>
        <a:lstStyle/>
        <a:p>
          <a:endParaRPr lang="en-US"/>
        </a:p>
      </dgm:t>
    </dgm:pt>
    <dgm:pt modelId="{827A2AF7-0A15-4CDE-8838-99EDE531DC4E}" type="sibTrans" cxnId="{90BF9CB2-8880-4464-9A0A-494536F94168}">
      <dgm:prSet/>
      <dgm:spPr/>
      <dgm:t>
        <a:bodyPr/>
        <a:lstStyle/>
        <a:p>
          <a:endParaRPr lang="en-US"/>
        </a:p>
      </dgm:t>
    </dgm:pt>
    <dgm:pt modelId="{594CF603-20A5-497B-8AD6-2EB6BBAAB62F}">
      <dgm:prSet/>
      <dgm:spPr/>
      <dgm:t>
        <a:bodyPr/>
        <a:lstStyle/>
        <a:p>
          <a:pPr rtl="0"/>
          <a:r>
            <a:rPr lang="en-IN" smtClean="0"/>
            <a:t>Range: [0, 255] for 8-bit images</a:t>
          </a:r>
          <a:endParaRPr lang="en-IN"/>
        </a:p>
      </dgm:t>
    </dgm:pt>
    <dgm:pt modelId="{68DC370A-A3E0-4AAE-BB89-E9142E9EDB86}" type="parTrans" cxnId="{E9860BBA-282E-4244-9740-4EEC64744CA1}">
      <dgm:prSet/>
      <dgm:spPr/>
      <dgm:t>
        <a:bodyPr/>
        <a:lstStyle/>
        <a:p>
          <a:endParaRPr lang="en-US"/>
        </a:p>
      </dgm:t>
    </dgm:pt>
    <dgm:pt modelId="{B28D3E12-D4D9-4460-971F-640B0FCE1DEA}" type="sibTrans" cxnId="{E9860BBA-282E-4244-9740-4EEC64744CA1}">
      <dgm:prSet/>
      <dgm:spPr/>
      <dgm:t>
        <a:bodyPr/>
        <a:lstStyle/>
        <a:p>
          <a:endParaRPr lang="en-US"/>
        </a:p>
      </dgm:t>
    </dgm:pt>
    <dgm:pt modelId="{319DD50D-6C8B-4E1F-8D5E-5BC4AE4D08F6}">
      <dgm:prSet/>
      <dgm:spPr/>
      <dgm:t>
        <a:bodyPr/>
        <a:lstStyle/>
        <a:p>
          <a:pPr rtl="0"/>
          <a:r>
            <a:rPr lang="en-IN" smtClean="0"/>
            <a:t>Linear relationship with light intensity</a:t>
          </a:r>
          <a:endParaRPr lang="en-IN"/>
        </a:p>
      </dgm:t>
    </dgm:pt>
    <dgm:pt modelId="{1F6ADED7-B90C-4645-9893-7F30C2CF6519}" type="parTrans" cxnId="{DC3D5F7E-3921-4A86-86DC-BFCA5C4866C5}">
      <dgm:prSet/>
      <dgm:spPr/>
      <dgm:t>
        <a:bodyPr/>
        <a:lstStyle/>
        <a:p>
          <a:endParaRPr lang="en-US"/>
        </a:p>
      </dgm:t>
    </dgm:pt>
    <dgm:pt modelId="{D1AE5E96-39A3-43C3-83C8-DDE332DC7597}" type="sibTrans" cxnId="{DC3D5F7E-3921-4A86-86DC-BFCA5C4866C5}">
      <dgm:prSet/>
      <dgm:spPr/>
      <dgm:t>
        <a:bodyPr/>
        <a:lstStyle/>
        <a:p>
          <a:endParaRPr lang="en-US"/>
        </a:p>
      </dgm:t>
    </dgm:pt>
    <dgm:pt modelId="{A4665875-B30E-46EE-BE44-D54E14BBEFEF}">
      <dgm:prSet/>
      <dgm:spPr/>
      <dgm:t>
        <a:bodyPr/>
        <a:lstStyle/>
        <a:p>
          <a:pPr rtl="0"/>
          <a:r>
            <a:rPr lang="en-IN" smtClean="0"/>
            <a:t>Suitable for device-dependent color representation</a:t>
          </a:r>
          <a:endParaRPr lang="en-IN"/>
        </a:p>
      </dgm:t>
    </dgm:pt>
    <dgm:pt modelId="{BEE05DC5-2F9E-4E7C-9074-F412BEF17288}" type="parTrans" cxnId="{BD249C8B-A630-42A9-BE9E-966E7E89D0AD}">
      <dgm:prSet/>
      <dgm:spPr/>
      <dgm:t>
        <a:bodyPr/>
        <a:lstStyle/>
        <a:p>
          <a:endParaRPr lang="en-US"/>
        </a:p>
      </dgm:t>
    </dgm:pt>
    <dgm:pt modelId="{C396390E-497B-48FF-927F-7C96EB136418}" type="sibTrans" cxnId="{BD249C8B-A630-42A9-BE9E-966E7E89D0AD}">
      <dgm:prSet/>
      <dgm:spPr/>
      <dgm:t>
        <a:bodyPr/>
        <a:lstStyle/>
        <a:p>
          <a:endParaRPr lang="en-US"/>
        </a:p>
      </dgm:t>
    </dgm:pt>
    <dgm:pt modelId="{FF38DEF1-5B9D-4BCA-B324-A0A62AD0293C}">
      <dgm:prSet/>
      <dgm:spPr/>
      <dgm:t>
        <a:bodyPr/>
        <a:lstStyle/>
        <a:p>
          <a:pPr rtl="0"/>
          <a:r>
            <a:rPr lang="en-IN" smtClean="0"/>
            <a:t>HSV Color Space: Hue, Saturation, Value </a:t>
          </a:r>
          <a:endParaRPr lang="en-IN"/>
        </a:p>
      </dgm:t>
    </dgm:pt>
    <dgm:pt modelId="{E8E6B9EC-41C8-4048-8283-FB4E62A370EC}" type="parTrans" cxnId="{DCDBB975-EF6A-425A-9CC8-44E5C0B5CD40}">
      <dgm:prSet/>
      <dgm:spPr/>
      <dgm:t>
        <a:bodyPr/>
        <a:lstStyle/>
        <a:p>
          <a:endParaRPr lang="en-US"/>
        </a:p>
      </dgm:t>
    </dgm:pt>
    <dgm:pt modelId="{2FA41B23-1B75-42DC-AB50-E70E9F6D1394}" type="sibTrans" cxnId="{DCDBB975-EF6A-425A-9CC8-44E5C0B5CD40}">
      <dgm:prSet/>
      <dgm:spPr/>
      <dgm:t>
        <a:bodyPr/>
        <a:lstStyle/>
        <a:p>
          <a:endParaRPr lang="en-US"/>
        </a:p>
      </dgm:t>
    </dgm:pt>
    <dgm:pt modelId="{BFCCAEAD-888D-4869-9E50-B47FAEF05FFA}">
      <dgm:prSet/>
      <dgm:spPr/>
      <dgm:t>
        <a:bodyPr/>
        <a:lstStyle/>
        <a:p>
          <a:pPr rtl="0"/>
          <a:r>
            <a:rPr lang="en-IN" smtClean="0"/>
            <a:t>Hue: Color information (0°-360°)</a:t>
          </a:r>
          <a:endParaRPr lang="en-IN"/>
        </a:p>
      </dgm:t>
    </dgm:pt>
    <dgm:pt modelId="{5BCA6340-DA29-4724-BAAF-1971CFB8A14D}" type="parTrans" cxnId="{130F33E8-8342-4C4A-ACDE-50C38CBFE7B5}">
      <dgm:prSet/>
      <dgm:spPr/>
      <dgm:t>
        <a:bodyPr/>
        <a:lstStyle/>
        <a:p>
          <a:endParaRPr lang="en-US"/>
        </a:p>
      </dgm:t>
    </dgm:pt>
    <dgm:pt modelId="{E3E1D1FB-ABAA-49D1-8A55-790E8FDA39E6}" type="sibTrans" cxnId="{130F33E8-8342-4C4A-ACDE-50C38CBFE7B5}">
      <dgm:prSet/>
      <dgm:spPr/>
      <dgm:t>
        <a:bodyPr/>
        <a:lstStyle/>
        <a:p>
          <a:endParaRPr lang="en-US"/>
        </a:p>
      </dgm:t>
    </dgm:pt>
    <dgm:pt modelId="{9A08CEC6-71AC-4750-B2C8-4DC4FA2CBFEA}">
      <dgm:prSet/>
      <dgm:spPr/>
      <dgm:t>
        <a:bodyPr/>
        <a:lstStyle/>
        <a:p>
          <a:pPr rtl="0"/>
          <a:r>
            <a:rPr lang="en-IN" smtClean="0"/>
            <a:t>Saturation: Color purity (0-100%)</a:t>
          </a:r>
          <a:endParaRPr lang="en-IN"/>
        </a:p>
      </dgm:t>
    </dgm:pt>
    <dgm:pt modelId="{497C1F17-D7EC-407D-AA43-6ABB430B7BF7}" type="parTrans" cxnId="{CC9B5FB4-BD5F-4550-B85B-A89A19591A99}">
      <dgm:prSet/>
      <dgm:spPr/>
      <dgm:t>
        <a:bodyPr/>
        <a:lstStyle/>
        <a:p>
          <a:endParaRPr lang="en-US"/>
        </a:p>
      </dgm:t>
    </dgm:pt>
    <dgm:pt modelId="{B8256FC2-82C9-459D-B5E2-E9426812F3CF}" type="sibTrans" cxnId="{CC9B5FB4-BD5F-4550-B85B-A89A19591A99}">
      <dgm:prSet/>
      <dgm:spPr/>
      <dgm:t>
        <a:bodyPr/>
        <a:lstStyle/>
        <a:p>
          <a:endParaRPr lang="en-US"/>
        </a:p>
      </dgm:t>
    </dgm:pt>
    <dgm:pt modelId="{25B89BFC-B2E5-43BB-A5F7-474872DD8758}">
      <dgm:prSet/>
      <dgm:spPr/>
      <dgm:t>
        <a:bodyPr/>
        <a:lstStyle/>
        <a:p>
          <a:pPr rtl="0"/>
          <a:r>
            <a:rPr lang="en-IN" smtClean="0"/>
            <a:t>Value: Brightness (0-100%)</a:t>
          </a:r>
          <a:endParaRPr lang="en-IN"/>
        </a:p>
      </dgm:t>
    </dgm:pt>
    <dgm:pt modelId="{352ACD80-2135-4E36-A3FD-468F87917574}" type="parTrans" cxnId="{EC13C865-CC77-4C25-8E60-014A651C82AD}">
      <dgm:prSet/>
      <dgm:spPr/>
      <dgm:t>
        <a:bodyPr/>
        <a:lstStyle/>
        <a:p>
          <a:endParaRPr lang="en-US"/>
        </a:p>
      </dgm:t>
    </dgm:pt>
    <dgm:pt modelId="{07120BA4-6D90-4AC0-AD6D-5814784E74FD}" type="sibTrans" cxnId="{EC13C865-CC77-4C25-8E60-014A651C82AD}">
      <dgm:prSet/>
      <dgm:spPr/>
      <dgm:t>
        <a:bodyPr/>
        <a:lstStyle/>
        <a:p>
          <a:endParaRPr lang="en-US"/>
        </a:p>
      </dgm:t>
    </dgm:pt>
    <dgm:pt modelId="{23EF8445-7C4F-4F74-90E5-1B4C8BDCEB4B}">
      <dgm:prSet/>
      <dgm:spPr/>
      <dgm:t>
        <a:bodyPr/>
        <a:lstStyle/>
        <a:p>
          <a:pPr rtl="0"/>
          <a:r>
            <a:rPr lang="en-IN" smtClean="0"/>
            <a:t>More intuitive for human perception</a:t>
          </a:r>
          <a:endParaRPr lang="en-IN"/>
        </a:p>
      </dgm:t>
    </dgm:pt>
    <dgm:pt modelId="{3FB93E88-3B0F-499E-8C43-FE19C8E9B5B9}" type="parTrans" cxnId="{76AF84F8-893F-4DCA-A9AB-B45A0A858720}">
      <dgm:prSet/>
      <dgm:spPr/>
      <dgm:t>
        <a:bodyPr/>
        <a:lstStyle/>
        <a:p>
          <a:endParaRPr lang="en-US"/>
        </a:p>
      </dgm:t>
    </dgm:pt>
    <dgm:pt modelId="{F18627AA-090B-40BB-A66C-4A875EC6AD85}" type="sibTrans" cxnId="{76AF84F8-893F-4DCA-A9AB-B45A0A858720}">
      <dgm:prSet/>
      <dgm:spPr/>
      <dgm:t>
        <a:bodyPr/>
        <a:lstStyle/>
        <a:p>
          <a:endParaRPr lang="en-US"/>
        </a:p>
      </dgm:t>
    </dgm:pt>
    <dgm:pt modelId="{BCE53E19-1073-48B1-A918-C1FB324BBFE8}">
      <dgm:prSet/>
      <dgm:spPr/>
      <dgm:t>
        <a:bodyPr/>
        <a:lstStyle/>
        <a:p>
          <a:pPr rtl="0"/>
          <a:r>
            <a:rPr lang="en-IN" smtClean="0"/>
            <a:t>Statistical Color Descriptors: </a:t>
          </a:r>
          <a:endParaRPr lang="en-IN"/>
        </a:p>
      </dgm:t>
    </dgm:pt>
    <dgm:pt modelId="{573904F4-2987-4111-98AC-4B29A9542781}" type="parTrans" cxnId="{ED42652B-ABA7-46D1-80B9-6085AD62A950}">
      <dgm:prSet/>
      <dgm:spPr/>
      <dgm:t>
        <a:bodyPr/>
        <a:lstStyle/>
        <a:p>
          <a:endParaRPr lang="en-US"/>
        </a:p>
      </dgm:t>
    </dgm:pt>
    <dgm:pt modelId="{61C8C2D9-5673-404A-A5F0-9CEAE9E19C72}" type="sibTrans" cxnId="{ED42652B-ABA7-46D1-80B9-6085AD62A950}">
      <dgm:prSet/>
      <dgm:spPr/>
      <dgm:t>
        <a:bodyPr/>
        <a:lstStyle/>
        <a:p>
          <a:endParaRPr lang="en-US"/>
        </a:p>
      </dgm:t>
    </dgm:pt>
    <dgm:pt modelId="{C3F2634C-6ED7-42D7-87DD-8F60F9824DA4}">
      <dgm:prSet/>
      <dgm:spPr/>
      <dgm:t>
        <a:bodyPr/>
        <a:lstStyle/>
        <a:p>
          <a:pPr rtl="0"/>
          <a:r>
            <a:rPr lang="en-IN" smtClean="0"/>
            <a:t>Mean (</a:t>
          </a:r>
          <a:r>
            <a:rPr lang="el-GR" smtClean="0"/>
            <a:t>μ): </a:t>
          </a:r>
          <a:r>
            <a:rPr lang="en-IN" smtClean="0"/>
            <a:t>Average intensity </a:t>
          </a:r>
          <a:r>
            <a:rPr lang="el-GR" smtClean="0"/>
            <a:t>μ = (1/</a:t>
          </a:r>
          <a:r>
            <a:rPr lang="en-IN" smtClean="0"/>
            <a:t>N)</a:t>
          </a:r>
          <a:r>
            <a:rPr lang="el-GR" smtClean="0"/>
            <a:t>Σ</a:t>
          </a:r>
          <a:r>
            <a:rPr lang="en-IN" smtClean="0"/>
            <a:t>pᵢ</a:t>
          </a:r>
          <a:endParaRPr lang="en-IN"/>
        </a:p>
      </dgm:t>
    </dgm:pt>
    <dgm:pt modelId="{9FA21B55-54D2-4514-B30F-C8B13E724C20}" type="parTrans" cxnId="{4E6C349A-1302-4D6D-96A0-E481426FF617}">
      <dgm:prSet/>
      <dgm:spPr/>
      <dgm:t>
        <a:bodyPr/>
        <a:lstStyle/>
        <a:p>
          <a:endParaRPr lang="en-US"/>
        </a:p>
      </dgm:t>
    </dgm:pt>
    <dgm:pt modelId="{20251FB4-93E0-4B3C-9D3B-FA8668EF9081}" type="sibTrans" cxnId="{4E6C349A-1302-4D6D-96A0-E481426FF617}">
      <dgm:prSet/>
      <dgm:spPr/>
      <dgm:t>
        <a:bodyPr/>
        <a:lstStyle/>
        <a:p>
          <a:endParaRPr lang="en-US"/>
        </a:p>
      </dgm:t>
    </dgm:pt>
    <dgm:pt modelId="{255CD537-CCA6-4250-A3C5-EA0FA4377CFD}">
      <dgm:prSet/>
      <dgm:spPr/>
      <dgm:t>
        <a:bodyPr/>
        <a:lstStyle/>
        <a:p>
          <a:pPr rtl="0"/>
          <a:r>
            <a:rPr lang="en-IN" smtClean="0"/>
            <a:t>Variance (</a:t>
          </a:r>
          <a:r>
            <a:rPr lang="el-GR" smtClean="0"/>
            <a:t>σ²): σ² = (1/</a:t>
          </a:r>
          <a:r>
            <a:rPr lang="en-IN" smtClean="0"/>
            <a:t>N)</a:t>
          </a:r>
          <a:r>
            <a:rPr lang="el-GR" smtClean="0"/>
            <a:t>Σ(</a:t>
          </a:r>
          <a:r>
            <a:rPr lang="en-IN" smtClean="0"/>
            <a:t>pᵢ - </a:t>
          </a:r>
          <a:r>
            <a:rPr lang="el-GR" smtClean="0"/>
            <a:t>μ)²</a:t>
          </a:r>
          <a:endParaRPr lang="en-IN"/>
        </a:p>
      </dgm:t>
    </dgm:pt>
    <dgm:pt modelId="{2FF52FDE-4166-4D23-BB43-F4B7527A53F1}" type="parTrans" cxnId="{60D07459-BE8E-4DCE-8049-6CF1E1AC30BB}">
      <dgm:prSet/>
      <dgm:spPr/>
      <dgm:t>
        <a:bodyPr/>
        <a:lstStyle/>
        <a:p>
          <a:endParaRPr lang="en-US"/>
        </a:p>
      </dgm:t>
    </dgm:pt>
    <dgm:pt modelId="{147045BC-0F40-412E-B990-B89F91229DA9}" type="sibTrans" cxnId="{60D07459-BE8E-4DCE-8049-6CF1E1AC30BB}">
      <dgm:prSet/>
      <dgm:spPr/>
      <dgm:t>
        <a:bodyPr/>
        <a:lstStyle/>
        <a:p>
          <a:endParaRPr lang="en-US"/>
        </a:p>
      </dgm:t>
    </dgm:pt>
    <dgm:pt modelId="{2A9F2EE4-E3E9-4F2B-94CC-3E7FCB7ECE1C}">
      <dgm:prSet/>
      <dgm:spPr/>
      <dgm:t>
        <a:bodyPr/>
        <a:lstStyle/>
        <a:p>
          <a:pPr rtl="0"/>
          <a:r>
            <a:rPr lang="en-IN" smtClean="0"/>
            <a:t>Skewness: Measures asymmetry = E[(X-</a:t>
          </a:r>
          <a:r>
            <a:rPr lang="el-GR" smtClean="0"/>
            <a:t>μ)³]/σ³</a:t>
          </a:r>
          <a:endParaRPr lang="en-IN"/>
        </a:p>
      </dgm:t>
    </dgm:pt>
    <dgm:pt modelId="{52635FF0-7408-4645-80D8-6FEA0652E972}" type="parTrans" cxnId="{25A90903-7EEB-4751-913B-40157E3F850B}">
      <dgm:prSet/>
      <dgm:spPr/>
      <dgm:t>
        <a:bodyPr/>
        <a:lstStyle/>
        <a:p>
          <a:endParaRPr lang="en-US"/>
        </a:p>
      </dgm:t>
    </dgm:pt>
    <dgm:pt modelId="{BC24306C-60CC-4D37-9342-5B2ADE97F03B}" type="sibTrans" cxnId="{25A90903-7EEB-4751-913B-40157E3F850B}">
      <dgm:prSet/>
      <dgm:spPr/>
      <dgm:t>
        <a:bodyPr/>
        <a:lstStyle/>
        <a:p>
          <a:endParaRPr lang="en-US"/>
        </a:p>
      </dgm:t>
    </dgm:pt>
    <dgm:pt modelId="{EDD0AAE6-6B94-4DE5-AAE7-DA0EF73D6834}">
      <dgm:prSet/>
      <dgm:spPr/>
      <dgm:t>
        <a:bodyPr/>
        <a:lstStyle/>
        <a:p>
          <a:pPr rtl="0"/>
          <a:r>
            <a:rPr lang="en-IN" smtClean="0"/>
            <a:t>Kurtosis: Measures tail heaviness = E[(X-</a:t>
          </a:r>
          <a:r>
            <a:rPr lang="el-GR" smtClean="0"/>
            <a:t>μ)⁴]/σ⁴</a:t>
          </a:r>
          <a:endParaRPr lang="en-IN"/>
        </a:p>
      </dgm:t>
    </dgm:pt>
    <dgm:pt modelId="{9EE23F1E-629C-4654-84CB-225BEDA8716D}" type="parTrans" cxnId="{37A311EE-5855-491E-BE8E-3BE7AA198DD8}">
      <dgm:prSet/>
      <dgm:spPr/>
      <dgm:t>
        <a:bodyPr/>
        <a:lstStyle/>
        <a:p>
          <a:endParaRPr lang="en-US"/>
        </a:p>
      </dgm:t>
    </dgm:pt>
    <dgm:pt modelId="{BF5FC0D6-ADC7-4195-B690-E72BA1B1C1EA}" type="sibTrans" cxnId="{37A311EE-5855-491E-BE8E-3BE7AA198DD8}">
      <dgm:prSet/>
      <dgm:spPr/>
      <dgm:t>
        <a:bodyPr/>
        <a:lstStyle/>
        <a:p>
          <a:endParaRPr lang="en-US"/>
        </a:p>
      </dgm:t>
    </dgm:pt>
    <dgm:pt modelId="{61744783-CC86-4656-B03B-02551653C513}">
      <dgm:prSet/>
      <dgm:spPr/>
      <dgm:t>
        <a:bodyPr/>
        <a:lstStyle/>
        <a:p>
          <a:pPr rtl="0"/>
          <a:r>
            <a:rPr lang="el-GR" smtClean="0"/>
            <a:t>2. </a:t>
          </a:r>
          <a:r>
            <a:rPr lang="en-IN" smtClean="0"/>
            <a:t>Texture Features - Signal Processing Approach</a:t>
          </a:r>
          <a:endParaRPr lang="en-IN"/>
        </a:p>
      </dgm:t>
    </dgm:pt>
    <dgm:pt modelId="{BB85FD3C-BD5E-4755-A611-9102CEAB266A}" type="parTrans" cxnId="{6BA5AB92-E2D1-4B42-8983-60F1C46103B6}">
      <dgm:prSet/>
      <dgm:spPr/>
      <dgm:t>
        <a:bodyPr/>
        <a:lstStyle/>
        <a:p>
          <a:endParaRPr lang="en-US"/>
        </a:p>
      </dgm:t>
    </dgm:pt>
    <dgm:pt modelId="{880EBBCD-53D1-4358-8D9B-15032674CF30}" type="sibTrans" cxnId="{6BA5AB92-E2D1-4B42-8983-60F1C46103B6}">
      <dgm:prSet/>
      <dgm:spPr/>
      <dgm:t>
        <a:bodyPr/>
        <a:lstStyle/>
        <a:p>
          <a:endParaRPr lang="en-US"/>
        </a:p>
      </dgm:t>
    </dgm:pt>
    <dgm:pt modelId="{604E14EF-A658-4B7B-AD0F-95454E6290DC}">
      <dgm:prSet/>
      <dgm:spPr/>
      <dgm:t>
        <a:bodyPr/>
        <a:lstStyle/>
        <a:p>
          <a:pPr rtl="0"/>
          <a:r>
            <a:rPr lang="en-IN" smtClean="0"/>
            <a:t>Gray Level Co-occurrence Matrix (GLCM): </a:t>
          </a:r>
          <a:endParaRPr lang="en-IN"/>
        </a:p>
      </dgm:t>
    </dgm:pt>
    <dgm:pt modelId="{E5A6C9A8-C2CE-4555-BADE-0B17131A0E37}" type="parTrans" cxnId="{3710EA82-9F98-482F-8DC5-36847B7E671F}">
      <dgm:prSet/>
      <dgm:spPr/>
      <dgm:t>
        <a:bodyPr/>
        <a:lstStyle/>
        <a:p>
          <a:endParaRPr lang="en-US"/>
        </a:p>
      </dgm:t>
    </dgm:pt>
    <dgm:pt modelId="{E197FC5E-B54A-4550-8AC4-079BC4D52524}" type="sibTrans" cxnId="{3710EA82-9F98-482F-8DC5-36847B7E671F}">
      <dgm:prSet/>
      <dgm:spPr/>
      <dgm:t>
        <a:bodyPr/>
        <a:lstStyle/>
        <a:p>
          <a:endParaRPr lang="en-US"/>
        </a:p>
      </dgm:t>
    </dgm:pt>
    <dgm:pt modelId="{193C9BCC-777D-4768-88D0-C8AAE08EC452}">
      <dgm:prSet/>
      <dgm:spPr/>
      <dgm:t>
        <a:bodyPr/>
        <a:lstStyle/>
        <a:p>
          <a:pPr rtl="0"/>
          <a:r>
            <a:rPr lang="en-IN" smtClean="0"/>
            <a:t>2D histogram of pixel pair occurrences</a:t>
          </a:r>
          <a:endParaRPr lang="en-IN"/>
        </a:p>
      </dgm:t>
    </dgm:pt>
    <dgm:pt modelId="{950C45FF-7A0F-44A5-9B4A-4732237A954D}" type="parTrans" cxnId="{30312176-4680-4E90-ABB1-E2F11EB169DE}">
      <dgm:prSet/>
      <dgm:spPr/>
      <dgm:t>
        <a:bodyPr/>
        <a:lstStyle/>
        <a:p>
          <a:endParaRPr lang="en-US"/>
        </a:p>
      </dgm:t>
    </dgm:pt>
    <dgm:pt modelId="{D5D8565B-7F15-4F05-B4A7-2E7AF5FB1BB7}" type="sibTrans" cxnId="{30312176-4680-4E90-ABB1-E2F11EB169DE}">
      <dgm:prSet/>
      <dgm:spPr/>
      <dgm:t>
        <a:bodyPr/>
        <a:lstStyle/>
        <a:p>
          <a:endParaRPr lang="en-US"/>
        </a:p>
      </dgm:t>
    </dgm:pt>
    <dgm:pt modelId="{E86629DA-A29D-4092-B0A1-237598059BE3}">
      <dgm:prSet/>
      <dgm:spPr/>
      <dgm:t>
        <a:bodyPr/>
        <a:lstStyle/>
        <a:p>
          <a:pPr rtl="0"/>
          <a:r>
            <a:rPr lang="en-IN" smtClean="0"/>
            <a:t>Captures spatial relationships between pixels</a:t>
          </a:r>
          <a:endParaRPr lang="en-IN"/>
        </a:p>
      </dgm:t>
    </dgm:pt>
    <dgm:pt modelId="{25BA399E-0729-4D8B-A59E-56065ACB880A}" type="parTrans" cxnId="{D0CEFFAE-88DB-41C5-A78A-ECFBC4CE08BC}">
      <dgm:prSet/>
      <dgm:spPr/>
      <dgm:t>
        <a:bodyPr/>
        <a:lstStyle/>
        <a:p>
          <a:endParaRPr lang="en-US"/>
        </a:p>
      </dgm:t>
    </dgm:pt>
    <dgm:pt modelId="{0DBD6134-C028-4836-B703-17D241E51F78}" type="sibTrans" cxnId="{D0CEFFAE-88DB-41C5-A78A-ECFBC4CE08BC}">
      <dgm:prSet/>
      <dgm:spPr/>
      <dgm:t>
        <a:bodyPr/>
        <a:lstStyle/>
        <a:p>
          <a:endParaRPr lang="en-US"/>
        </a:p>
      </dgm:t>
    </dgm:pt>
    <dgm:pt modelId="{38F16418-AE15-42C4-A2D2-A4B34A3B6A89}">
      <dgm:prSet/>
      <dgm:spPr/>
      <dgm:t>
        <a:bodyPr/>
        <a:lstStyle/>
        <a:p>
          <a:pPr rtl="0"/>
          <a:r>
            <a:rPr lang="en-IN" smtClean="0"/>
            <a:t>Direction-dependent (0°, 45°, 90°, 135°)</a:t>
          </a:r>
          <a:endParaRPr lang="en-IN"/>
        </a:p>
      </dgm:t>
    </dgm:pt>
    <dgm:pt modelId="{12C32BC0-5792-4040-9414-8CFC83C23669}" type="parTrans" cxnId="{F2D84A36-18F3-4924-B52D-068760F85072}">
      <dgm:prSet/>
      <dgm:spPr/>
      <dgm:t>
        <a:bodyPr/>
        <a:lstStyle/>
        <a:p>
          <a:endParaRPr lang="en-US"/>
        </a:p>
      </dgm:t>
    </dgm:pt>
    <dgm:pt modelId="{3B842D6A-B97E-4C45-A77B-491E6EC7C925}" type="sibTrans" cxnId="{F2D84A36-18F3-4924-B52D-068760F85072}">
      <dgm:prSet/>
      <dgm:spPr/>
      <dgm:t>
        <a:bodyPr/>
        <a:lstStyle/>
        <a:p>
          <a:endParaRPr lang="en-US"/>
        </a:p>
      </dgm:t>
    </dgm:pt>
    <dgm:pt modelId="{9C9248B3-8604-41C7-BF21-8DDEA53B9BA2}">
      <dgm:prSet/>
      <dgm:spPr/>
      <dgm:t>
        <a:bodyPr/>
        <a:lstStyle/>
        <a:p>
          <a:pPr rtl="0"/>
          <a:r>
            <a:rPr lang="en-IN" smtClean="0"/>
            <a:t>Distance parameter controls neighborhood size</a:t>
          </a:r>
          <a:endParaRPr lang="en-IN"/>
        </a:p>
      </dgm:t>
    </dgm:pt>
    <dgm:pt modelId="{DAFE3262-1407-4E68-AB83-880D9791F31E}" type="parTrans" cxnId="{3C54ADAB-C71B-48AD-8042-E27D5316E8BF}">
      <dgm:prSet/>
      <dgm:spPr/>
      <dgm:t>
        <a:bodyPr/>
        <a:lstStyle/>
        <a:p>
          <a:endParaRPr lang="en-US"/>
        </a:p>
      </dgm:t>
    </dgm:pt>
    <dgm:pt modelId="{F95233CB-D2B8-4B85-B980-8461BAE75F46}" type="sibTrans" cxnId="{3C54ADAB-C71B-48AD-8042-E27D5316E8BF}">
      <dgm:prSet/>
      <dgm:spPr/>
      <dgm:t>
        <a:bodyPr/>
        <a:lstStyle/>
        <a:p>
          <a:endParaRPr lang="en-US"/>
        </a:p>
      </dgm:t>
    </dgm:pt>
    <dgm:pt modelId="{CD3D0043-B59C-4A36-9FB3-10E3E0166EB8}">
      <dgm:prSet/>
      <dgm:spPr/>
      <dgm:t>
        <a:bodyPr/>
        <a:lstStyle/>
        <a:p>
          <a:pPr rtl="0"/>
          <a:r>
            <a:rPr lang="en-IN" smtClean="0"/>
            <a:t>Local Binary Patterns (LBP): </a:t>
          </a:r>
          <a:endParaRPr lang="en-IN"/>
        </a:p>
      </dgm:t>
    </dgm:pt>
    <dgm:pt modelId="{55C83AFA-E0BB-4A3A-BF85-B956A1C07629}" type="parTrans" cxnId="{D33D7247-67B6-4277-8C5C-E2B3A2753D60}">
      <dgm:prSet/>
      <dgm:spPr/>
      <dgm:t>
        <a:bodyPr/>
        <a:lstStyle/>
        <a:p>
          <a:endParaRPr lang="en-US"/>
        </a:p>
      </dgm:t>
    </dgm:pt>
    <dgm:pt modelId="{1865A4F6-5071-428F-AE23-43053AB3C12E}" type="sibTrans" cxnId="{D33D7247-67B6-4277-8C5C-E2B3A2753D60}">
      <dgm:prSet/>
      <dgm:spPr/>
      <dgm:t>
        <a:bodyPr/>
        <a:lstStyle/>
        <a:p>
          <a:endParaRPr lang="en-US"/>
        </a:p>
      </dgm:t>
    </dgm:pt>
    <dgm:pt modelId="{3C3E851D-9DCE-4D9E-AE24-FD1A163F01A2}">
      <dgm:prSet/>
      <dgm:spPr/>
      <dgm:t>
        <a:bodyPr/>
        <a:lstStyle/>
        <a:p>
          <a:pPr rtl="0"/>
          <a:r>
            <a:rPr lang="en-IN" smtClean="0"/>
            <a:t>Binary encoding of local neighborhoods</a:t>
          </a:r>
          <a:endParaRPr lang="en-IN"/>
        </a:p>
      </dgm:t>
    </dgm:pt>
    <dgm:pt modelId="{ED0A7A4A-B670-48A8-955F-D79232537063}" type="parTrans" cxnId="{348D41A9-BF7F-47EA-A4FC-E50242B6DEEA}">
      <dgm:prSet/>
      <dgm:spPr/>
      <dgm:t>
        <a:bodyPr/>
        <a:lstStyle/>
        <a:p>
          <a:endParaRPr lang="en-US"/>
        </a:p>
      </dgm:t>
    </dgm:pt>
    <dgm:pt modelId="{18222FD7-C16F-415E-A0DD-755F0D3A91C8}" type="sibTrans" cxnId="{348D41A9-BF7F-47EA-A4FC-E50242B6DEEA}">
      <dgm:prSet/>
      <dgm:spPr/>
      <dgm:t>
        <a:bodyPr/>
        <a:lstStyle/>
        <a:p>
          <a:endParaRPr lang="en-US"/>
        </a:p>
      </dgm:t>
    </dgm:pt>
    <dgm:pt modelId="{4DFD9EB9-BB6E-46AF-84FE-918E21E6CF6A}">
      <dgm:prSet/>
      <dgm:spPr/>
      <dgm:t>
        <a:bodyPr/>
        <a:lstStyle/>
        <a:p>
          <a:pPr rtl="0"/>
          <a:r>
            <a:rPr lang="en-IN" smtClean="0"/>
            <a:t>Rotation and illumination invariant variants</a:t>
          </a:r>
          <a:endParaRPr lang="en-IN"/>
        </a:p>
      </dgm:t>
    </dgm:pt>
    <dgm:pt modelId="{078B2A82-B3C3-49F0-86B3-D17F2B4AF81B}" type="parTrans" cxnId="{0169F7FA-2680-438A-B844-061E1B06046C}">
      <dgm:prSet/>
      <dgm:spPr/>
      <dgm:t>
        <a:bodyPr/>
        <a:lstStyle/>
        <a:p>
          <a:endParaRPr lang="en-US"/>
        </a:p>
      </dgm:t>
    </dgm:pt>
    <dgm:pt modelId="{09455462-988D-48C7-A104-219C3F50BA36}" type="sibTrans" cxnId="{0169F7FA-2680-438A-B844-061E1B06046C}">
      <dgm:prSet/>
      <dgm:spPr/>
      <dgm:t>
        <a:bodyPr/>
        <a:lstStyle/>
        <a:p>
          <a:endParaRPr lang="en-US"/>
        </a:p>
      </dgm:t>
    </dgm:pt>
    <dgm:pt modelId="{4B2514DC-D323-4B5F-A7C9-07EC01182E29}">
      <dgm:prSet/>
      <dgm:spPr/>
      <dgm:t>
        <a:bodyPr/>
        <a:lstStyle/>
        <a:p>
          <a:pPr rtl="0"/>
          <a:r>
            <a:rPr lang="en-IN" smtClean="0"/>
            <a:t>Histogram of pattern occurrences as feature vector</a:t>
          </a:r>
          <a:endParaRPr lang="en-IN"/>
        </a:p>
      </dgm:t>
    </dgm:pt>
    <dgm:pt modelId="{FC326C37-CFBC-4DA7-AC1B-99B7DFCF062B}" type="parTrans" cxnId="{3777F8AB-2C0C-48E6-83A9-D57EC4E01DA3}">
      <dgm:prSet/>
      <dgm:spPr/>
      <dgm:t>
        <a:bodyPr/>
        <a:lstStyle/>
        <a:p>
          <a:endParaRPr lang="en-US"/>
        </a:p>
      </dgm:t>
    </dgm:pt>
    <dgm:pt modelId="{4449E968-757C-4C32-82D5-20AF95EC9904}" type="sibTrans" cxnId="{3777F8AB-2C0C-48E6-83A9-D57EC4E01DA3}">
      <dgm:prSet/>
      <dgm:spPr/>
      <dgm:t>
        <a:bodyPr/>
        <a:lstStyle/>
        <a:p>
          <a:endParaRPr lang="en-US"/>
        </a:p>
      </dgm:t>
    </dgm:pt>
    <dgm:pt modelId="{694B9376-0CCA-4AAC-90EB-F227E5014CA4}">
      <dgm:prSet/>
      <dgm:spPr/>
      <dgm:t>
        <a:bodyPr/>
        <a:lstStyle/>
        <a:p>
          <a:pPr rtl="0"/>
          <a:r>
            <a:rPr lang="en-IN" smtClean="0"/>
            <a:t>Computational complexity: O(n) per pixel</a:t>
          </a:r>
          <a:endParaRPr lang="en-IN"/>
        </a:p>
      </dgm:t>
    </dgm:pt>
    <dgm:pt modelId="{5EEFC0CC-B99F-4238-A84D-D488831CD34C}" type="parTrans" cxnId="{FD1673AE-722B-4D1C-A841-A1CC888E8060}">
      <dgm:prSet/>
      <dgm:spPr/>
      <dgm:t>
        <a:bodyPr/>
        <a:lstStyle/>
        <a:p>
          <a:endParaRPr lang="en-US"/>
        </a:p>
      </dgm:t>
    </dgm:pt>
    <dgm:pt modelId="{99DE62C7-5801-4B82-94E8-21B728237F37}" type="sibTrans" cxnId="{FD1673AE-722B-4D1C-A841-A1CC888E8060}">
      <dgm:prSet/>
      <dgm:spPr/>
      <dgm:t>
        <a:bodyPr/>
        <a:lstStyle/>
        <a:p>
          <a:endParaRPr lang="en-US"/>
        </a:p>
      </dgm:t>
    </dgm:pt>
    <dgm:pt modelId="{EB13E10F-E6C4-4AB7-84CC-65087F3B2AD2}">
      <dgm:prSet/>
      <dgm:spPr/>
      <dgm:t>
        <a:bodyPr/>
        <a:lstStyle/>
        <a:p>
          <a:pPr rtl="0"/>
          <a:r>
            <a:rPr lang="en-IN" smtClean="0"/>
            <a:t>Gabor Filters: </a:t>
          </a:r>
          <a:endParaRPr lang="en-IN"/>
        </a:p>
      </dgm:t>
    </dgm:pt>
    <dgm:pt modelId="{A50F68BC-4001-4E19-BDFC-F29CD27192B7}" type="parTrans" cxnId="{0260AA98-34A9-43D0-8BFE-6A980B4636D3}">
      <dgm:prSet/>
      <dgm:spPr/>
      <dgm:t>
        <a:bodyPr/>
        <a:lstStyle/>
        <a:p>
          <a:endParaRPr lang="en-US"/>
        </a:p>
      </dgm:t>
    </dgm:pt>
    <dgm:pt modelId="{0F4C43BC-15C9-40A8-82BE-845EAA5E43C7}" type="sibTrans" cxnId="{0260AA98-34A9-43D0-8BFE-6A980B4636D3}">
      <dgm:prSet/>
      <dgm:spPr/>
      <dgm:t>
        <a:bodyPr/>
        <a:lstStyle/>
        <a:p>
          <a:endParaRPr lang="en-US"/>
        </a:p>
      </dgm:t>
    </dgm:pt>
    <dgm:pt modelId="{C1280C2E-DE0C-4A5F-9C3D-9778DD317EAF}">
      <dgm:prSet/>
      <dgm:spPr/>
      <dgm:t>
        <a:bodyPr/>
        <a:lstStyle/>
        <a:p>
          <a:pPr rtl="0"/>
          <a:r>
            <a:rPr lang="en-IN" smtClean="0"/>
            <a:t>Frequency and orientation selective filters</a:t>
          </a:r>
          <a:endParaRPr lang="en-IN"/>
        </a:p>
      </dgm:t>
    </dgm:pt>
    <dgm:pt modelId="{EFF5B809-3B92-4B5A-88F9-921F5CCBBE6B}" type="parTrans" cxnId="{85772A6E-DB05-4BAF-980D-E112A482AA05}">
      <dgm:prSet/>
      <dgm:spPr/>
      <dgm:t>
        <a:bodyPr/>
        <a:lstStyle/>
        <a:p>
          <a:endParaRPr lang="en-US"/>
        </a:p>
      </dgm:t>
    </dgm:pt>
    <dgm:pt modelId="{9985E66F-86A7-4F27-A619-86849C0A3814}" type="sibTrans" cxnId="{85772A6E-DB05-4BAF-980D-E112A482AA05}">
      <dgm:prSet/>
      <dgm:spPr/>
      <dgm:t>
        <a:bodyPr/>
        <a:lstStyle/>
        <a:p>
          <a:endParaRPr lang="en-US"/>
        </a:p>
      </dgm:t>
    </dgm:pt>
    <dgm:pt modelId="{989B5333-7D88-4075-B092-B9085BDB0C7F}">
      <dgm:prSet/>
      <dgm:spPr/>
      <dgm:t>
        <a:bodyPr/>
        <a:lstStyle/>
        <a:p>
          <a:pPr rtl="0"/>
          <a:r>
            <a:rPr lang="en-IN" smtClean="0"/>
            <a:t>Gaussian envelope modulated by sinusoid</a:t>
          </a:r>
          <a:endParaRPr lang="en-IN"/>
        </a:p>
      </dgm:t>
    </dgm:pt>
    <dgm:pt modelId="{A9A5FE7F-F991-4CFD-8634-BFA820C95A66}" type="parTrans" cxnId="{5ACBFDCA-15DE-4E96-8FC5-D5444A41FB6C}">
      <dgm:prSet/>
      <dgm:spPr/>
      <dgm:t>
        <a:bodyPr/>
        <a:lstStyle/>
        <a:p>
          <a:endParaRPr lang="en-US"/>
        </a:p>
      </dgm:t>
    </dgm:pt>
    <dgm:pt modelId="{1DE84DB2-39DB-4458-A5D5-4485134C1B94}" type="sibTrans" cxnId="{5ACBFDCA-15DE-4E96-8FC5-D5444A41FB6C}">
      <dgm:prSet/>
      <dgm:spPr/>
      <dgm:t>
        <a:bodyPr/>
        <a:lstStyle/>
        <a:p>
          <a:endParaRPr lang="en-US"/>
        </a:p>
      </dgm:t>
    </dgm:pt>
    <dgm:pt modelId="{13C48231-38EF-4681-A386-4EE423E07BB9}">
      <dgm:prSet/>
      <dgm:spPr/>
      <dgm:t>
        <a:bodyPr/>
        <a:lstStyle/>
        <a:p>
          <a:pPr rtl="0"/>
          <a:r>
            <a:rPr lang="en-IN" smtClean="0"/>
            <a:t>Parameters: wavelength (</a:t>
          </a:r>
          <a:r>
            <a:rPr lang="el-GR" smtClean="0"/>
            <a:t>λ), </a:t>
          </a:r>
          <a:r>
            <a:rPr lang="en-IN" smtClean="0"/>
            <a:t>orientation (</a:t>
          </a:r>
          <a:r>
            <a:rPr lang="el-GR" smtClean="0"/>
            <a:t>θ), </a:t>
          </a:r>
          <a:r>
            <a:rPr lang="en-IN" smtClean="0"/>
            <a:t>aspect ratio (</a:t>
          </a:r>
          <a:r>
            <a:rPr lang="el-GR" smtClean="0"/>
            <a:t>γ)</a:t>
          </a:r>
          <a:endParaRPr lang="en-IN"/>
        </a:p>
      </dgm:t>
    </dgm:pt>
    <dgm:pt modelId="{795985BB-AF70-4478-B342-452517C3B693}" type="parTrans" cxnId="{C07A7DA0-4363-464C-8CA3-18693121A724}">
      <dgm:prSet/>
      <dgm:spPr/>
      <dgm:t>
        <a:bodyPr/>
        <a:lstStyle/>
        <a:p>
          <a:endParaRPr lang="en-US"/>
        </a:p>
      </dgm:t>
    </dgm:pt>
    <dgm:pt modelId="{12C07E67-6B14-4888-AF89-B7BB7085D7B0}" type="sibTrans" cxnId="{C07A7DA0-4363-464C-8CA3-18693121A724}">
      <dgm:prSet/>
      <dgm:spPr/>
      <dgm:t>
        <a:bodyPr/>
        <a:lstStyle/>
        <a:p>
          <a:endParaRPr lang="en-US"/>
        </a:p>
      </dgm:t>
    </dgm:pt>
    <dgm:pt modelId="{DDA5242D-53A8-4DAF-8888-5BBA1DC30618}">
      <dgm:prSet/>
      <dgm:spPr/>
      <dgm:t>
        <a:bodyPr/>
        <a:lstStyle/>
        <a:p>
          <a:pPr rtl="0"/>
          <a:r>
            <a:rPr lang="el-GR" smtClean="0"/>
            <a:t>3. </a:t>
          </a:r>
          <a:r>
            <a:rPr lang="en-IN" smtClean="0"/>
            <a:t>Shape Features - Geometric Descriptors</a:t>
          </a:r>
          <a:endParaRPr lang="en-IN"/>
        </a:p>
      </dgm:t>
    </dgm:pt>
    <dgm:pt modelId="{6035910E-30BB-4082-A047-095FDF33B78C}" type="parTrans" cxnId="{296543DD-FF4B-44E0-9F78-A186E418C4DF}">
      <dgm:prSet/>
      <dgm:spPr/>
      <dgm:t>
        <a:bodyPr/>
        <a:lstStyle/>
        <a:p>
          <a:endParaRPr lang="en-US"/>
        </a:p>
      </dgm:t>
    </dgm:pt>
    <dgm:pt modelId="{8C5ED375-7605-47F0-9374-46124306B0AD}" type="sibTrans" cxnId="{296543DD-FF4B-44E0-9F78-A186E418C4DF}">
      <dgm:prSet/>
      <dgm:spPr/>
      <dgm:t>
        <a:bodyPr/>
        <a:lstStyle/>
        <a:p>
          <a:endParaRPr lang="en-US"/>
        </a:p>
      </dgm:t>
    </dgm:pt>
    <dgm:pt modelId="{7E1946B8-88FC-489A-BDD3-4B8C15E21088}">
      <dgm:prSet/>
      <dgm:spPr/>
      <dgm:t>
        <a:bodyPr/>
        <a:lstStyle/>
        <a:p>
          <a:pPr rtl="0"/>
          <a:r>
            <a:rPr lang="en-IN" smtClean="0"/>
            <a:t>Basic Geometric Properties: </a:t>
          </a:r>
          <a:endParaRPr lang="en-IN"/>
        </a:p>
      </dgm:t>
    </dgm:pt>
    <dgm:pt modelId="{F7D2497F-804D-41F9-A43E-384B261A1FAC}" type="parTrans" cxnId="{80C14B79-DFD6-4DBF-A9E7-F27371344C66}">
      <dgm:prSet/>
      <dgm:spPr/>
      <dgm:t>
        <a:bodyPr/>
        <a:lstStyle/>
        <a:p>
          <a:endParaRPr lang="en-US"/>
        </a:p>
      </dgm:t>
    </dgm:pt>
    <dgm:pt modelId="{F123A47A-81DE-41E5-87E5-E610703F3A30}" type="sibTrans" cxnId="{80C14B79-DFD6-4DBF-A9E7-F27371344C66}">
      <dgm:prSet/>
      <dgm:spPr/>
      <dgm:t>
        <a:bodyPr/>
        <a:lstStyle/>
        <a:p>
          <a:endParaRPr lang="en-US"/>
        </a:p>
      </dgm:t>
    </dgm:pt>
    <dgm:pt modelId="{CF4927A1-5724-4031-AEB2-9A461143DC58}">
      <dgm:prSet/>
      <dgm:spPr/>
      <dgm:t>
        <a:bodyPr/>
        <a:lstStyle/>
        <a:p>
          <a:pPr rtl="0"/>
          <a:r>
            <a:rPr lang="en-IN" smtClean="0"/>
            <a:t>Area: Number of pixels in region</a:t>
          </a:r>
          <a:endParaRPr lang="en-IN"/>
        </a:p>
      </dgm:t>
    </dgm:pt>
    <dgm:pt modelId="{CB1D0C40-46E0-4457-AFC0-5091DD0F6320}" type="parTrans" cxnId="{9C4DB52B-0964-46E3-BB8B-BC7D51886C52}">
      <dgm:prSet/>
      <dgm:spPr/>
      <dgm:t>
        <a:bodyPr/>
        <a:lstStyle/>
        <a:p>
          <a:endParaRPr lang="en-US"/>
        </a:p>
      </dgm:t>
    </dgm:pt>
    <dgm:pt modelId="{E5BB3BCE-0E23-409E-A445-910CDAA5FAE5}" type="sibTrans" cxnId="{9C4DB52B-0964-46E3-BB8B-BC7D51886C52}">
      <dgm:prSet/>
      <dgm:spPr/>
      <dgm:t>
        <a:bodyPr/>
        <a:lstStyle/>
        <a:p>
          <a:endParaRPr lang="en-US"/>
        </a:p>
      </dgm:t>
    </dgm:pt>
    <dgm:pt modelId="{D476EE72-256F-4BBF-B670-68E85961E351}">
      <dgm:prSet/>
      <dgm:spPr/>
      <dgm:t>
        <a:bodyPr/>
        <a:lstStyle/>
        <a:p>
          <a:pPr rtl="0"/>
          <a:r>
            <a:rPr lang="en-IN" smtClean="0"/>
            <a:t>Perimeter: Boundary length in pixels</a:t>
          </a:r>
          <a:endParaRPr lang="en-IN"/>
        </a:p>
      </dgm:t>
    </dgm:pt>
    <dgm:pt modelId="{781E27C3-2583-4C5D-8799-F0CC54F35CB0}" type="parTrans" cxnId="{4DFCDE10-D31E-4A72-8408-594D5BF7665F}">
      <dgm:prSet/>
      <dgm:spPr/>
      <dgm:t>
        <a:bodyPr/>
        <a:lstStyle/>
        <a:p>
          <a:endParaRPr lang="en-US"/>
        </a:p>
      </dgm:t>
    </dgm:pt>
    <dgm:pt modelId="{A2909CA7-8912-4603-B07E-77FC8D533967}" type="sibTrans" cxnId="{4DFCDE10-D31E-4A72-8408-594D5BF7665F}">
      <dgm:prSet/>
      <dgm:spPr/>
      <dgm:t>
        <a:bodyPr/>
        <a:lstStyle/>
        <a:p>
          <a:endParaRPr lang="en-US"/>
        </a:p>
      </dgm:t>
    </dgm:pt>
    <dgm:pt modelId="{ECF894B5-86C7-4FF1-B2A4-7B95BBD5AB8B}">
      <dgm:prSet/>
      <dgm:spPr/>
      <dgm:t>
        <a:bodyPr/>
        <a:lstStyle/>
        <a:p>
          <a:pPr rtl="0"/>
          <a:r>
            <a:rPr lang="en-IN" smtClean="0"/>
            <a:t>Circularity: 4</a:t>
          </a:r>
          <a:r>
            <a:rPr lang="el-GR" smtClean="0"/>
            <a:t>π×</a:t>
          </a:r>
          <a:r>
            <a:rPr lang="en-IN" smtClean="0"/>
            <a:t>Area/Perimeter²</a:t>
          </a:r>
          <a:endParaRPr lang="en-IN"/>
        </a:p>
      </dgm:t>
    </dgm:pt>
    <dgm:pt modelId="{6B7EF554-2682-4DD4-B4EA-3396735D07B5}" type="parTrans" cxnId="{CF1FA169-4FAC-4418-B931-CD81F4061131}">
      <dgm:prSet/>
      <dgm:spPr/>
      <dgm:t>
        <a:bodyPr/>
        <a:lstStyle/>
        <a:p>
          <a:endParaRPr lang="en-US"/>
        </a:p>
      </dgm:t>
    </dgm:pt>
    <dgm:pt modelId="{14E769D7-0B01-493D-B61C-BA6F3A1F6A2E}" type="sibTrans" cxnId="{CF1FA169-4FAC-4418-B931-CD81F4061131}">
      <dgm:prSet/>
      <dgm:spPr/>
      <dgm:t>
        <a:bodyPr/>
        <a:lstStyle/>
        <a:p>
          <a:endParaRPr lang="en-US"/>
        </a:p>
      </dgm:t>
    </dgm:pt>
    <dgm:pt modelId="{759B055D-572C-48D8-BBD9-34ADEB1585CE}">
      <dgm:prSet/>
      <dgm:spPr/>
      <dgm:t>
        <a:bodyPr/>
        <a:lstStyle/>
        <a:p>
          <a:pPr rtl="0"/>
          <a:r>
            <a:rPr lang="en-IN" smtClean="0"/>
            <a:t>Aspect Ratio: Major axis / Minor axis</a:t>
          </a:r>
          <a:endParaRPr lang="en-IN"/>
        </a:p>
      </dgm:t>
    </dgm:pt>
    <dgm:pt modelId="{60ED85F7-8AED-420C-A667-CB1CEA7DBD09}" type="parTrans" cxnId="{B8BF657C-085D-4FFE-AA18-6D78D71E274A}">
      <dgm:prSet/>
      <dgm:spPr/>
      <dgm:t>
        <a:bodyPr/>
        <a:lstStyle/>
        <a:p>
          <a:endParaRPr lang="en-US"/>
        </a:p>
      </dgm:t>
    </dgm:pt>
    <dgm:pt modelId="{8885DCA1-6641-4105-8C48-50332C143539}" type="sibTrans" cxnId="{B8BF657C-085D-4FFE-AA18-6D78D71E274A}">
      <dgm:prSet/>
      <dgm:spPr/>
      <dgm:t>
        <a:bodyPr/>
        <a:lstStyle/>
        <a:p>
          <a:endParaRPr lang="en-US"/>
        </a:p>
      </dgm:t>
    </dgm:pt>
    <dgm:pt modelId="{26C71D90-83CF-420F-973A-7F891EFD89E4}">
      <dgm:prSet/>
      <dgm:spPr/>
      <dgm:t>
        <a:bodyPr/>
        <a:lstStyle/>
        <a:p>
          <a:pPr rtl="0"/>
          <a:r>
            <a:rPr lang="en-IN" smtClean="0"/>
            <a:t>Advanced Shape Descriptors: </a:t>
          </a:r>
          <a:endParaRPr lang="en-IN"/>
        </a:p>
      </dgm:t>
    </dgm:pt>
    <dgm:pt modelId="{0EFCC9B1-DB60-48B7-B00D-19D94ABE935C}" type="parTrans" cxnId="{A4A9DCCD-F059-46D6-8B86-1CBCD1E42426}">
      <dgm:prSet/>
      <dgm:spPr/>
      <dgm:t>
        <a:bodyPr/>
        <a:lstStyle/>
        <a:p>
          <a:endParaRPr lang="en-US"/>
        </a:p>
      </dgm:t>
    </dgm:pt>
    <dgm:pt modelId="{18CB5BA9-1FC6-4ADF-9DBF-ADF0E1619046}" type="sibTrans" cxnId="{A4A9DCCD-F059-46D6-8B86-1CBCD1E42426}">
      <dgm:prSet/>
      <dgm:spPr/>
      <dgm:t>
        <a:bodyPr/>
        <a:lstStyle/>
        <a:p>
          <a:endParaRPr lang="en-US"/>
        </a:p>
      </dgm:t>
    </dgm:pt>
    <dgm:pt modelId="{9BB345DB-9ECB-49E4-8F0C-6DE5873E9AAD}">
      <dgm:prSet/>
      <dgm:spPr/>
      <dgm:t>
        <a:bodyPr/>
        <a:lstStyle/>
        <a:p>
          <a:pPr rtl="0"/>
          <a:r>
            <a:rPr lang="en-IN" smtClean="0"/>
            <a:t>Hu Moments: 7 translation, rotation, scale invariant moments</a:t>
          </a:r>
          <a:endParaRPr lang="en-IN"/>
        </a:p>
      </dgm:t>
    </dgm:pt>
    <dgm:pt modelId="{C9268232-5D3B-49C6-8A47-1C94B27046EE}" type="parTrans" cxnId="{7B30A7D4-390E-4DF5-BF64-404632AA5D4A}">
      <dgm:prSet/>
      <dgm:spPr/>
      <dgm:t>
        <a:bodyPr/>
        <a:lstStyle/>
        <a:p>
          <a:endParaRPr lang="en-US"/>
        </a:p>
      </dgm:t>
    </dgm:pt>
    <dgm:pt modelId="{B7500968-81B0-49E4-BB02-439C87BC7E35}" type="sibTrans" cxnId="{7B30A7D4-390E-4DF5-BF64-404632AA5D4A}">
      <dgm:prSet/>
      <dgm:spPr/>
      <dgm:t>
        <a:bodyPr/>
        <a:lstStyle/>
        <a:p>
          <a:endParaRPr lang="en-US"/>
        </a:p>
      </dgm:t>
    </dgm:pt>
    <dgm:pt modelId="{9BB933B9-F60B-4C25-A256-8CB8D1B13ACF}">
      <dgm:prSet/>
      <dgm:spPr/>
      <dgm:t>
        <a:bodyPr/>
        <a:lstStyle/>
        <a:p>
          <a:pPr rtl="0"/>
          <a:r>
            <a:rPr lang="en-IN" smtClean="0"/>
            <a:t>Fourier Descriptors: Frequency domain shape representation</a:t>
          </a:r>
          <a:endParaRPr lang="en-IN"/>
        </a:p>
      </dgm:t>
    </dgm:pt>
    <dgm:pt modelId="{C40640C0-4B77-48CE-82A0-3B647D188187}" type="parTrans" cxnId="{66D037BB-0D46-4C7C-A07A-F3ADA8265E12}">
      <dgm:prSet/>
      <dgm:spPr/>
      <dgm:t>
        <a:bodyPr/>
        <a:lstStyle/>
        <a:p>
          <a:endParaRPr lang="en-US"/>
        </a:p>
      </dgm:t>
    </dgm:pt>
    <dgm:pt modelId="{62521D4C-A857-4500-BC23-12097FE9F1A1}" type="sibTrans" cxnId="{66D037BB-0D46-4C7C-A07A-F3ADA8265E12}">
      <dgm:prSet/>
      <dgm:spPr/>
      <dgm:t>
        <a:bodyPr/>
        <a:lstStyle/>
        <a:p>
          <a:endParaRPr lang="en-US"/>
        </a:p>
      </dgm:t>
    </dgm:pt>
    <dgm:pt modelId="{F508621F-649E-4D62-B15B-BB3C77FC34A3}">
      <dgm:prSet/>
      <dgm:spPr/>
      <dgm:t>
        <a:bodyPr/>
        <a:lstStyle/>
        <a:p>
          <a:pPr rtl="0"/>
          <a:r>
            <a:rPr lang="en-IN" smtClean="0"/>
            <a:t>Solidity: Area/ConvexHullArea (measure of convexity)</a:t>
          </a:r>
          <a:endParaRPr lang="en-IN"/>
        </a:p>
      </dgm:t>
    </dgm:pt>
    <dgm:pt modelId="{D0D1A38F-753D-4154-A8F8-121A8A0B6334}" type="parTrans" cxnId="{652B3FBE-9E12-46E6-AA59-AC37BD8A5683}">
      <dgm:prSet/>
      <dgm:spPr/>
      <dgm:t>
        <a:bodyPr/>
        <a:lstStyle/>
        <a:p>
          <a:endParaRPr lang="en-US"/>
        </a:p>
      </dgm:t>
    </dgm:pt>
    <dgm:pt modelId="{87EF04CE-E506-4F7F-B2DA-5FC850E2BB13}" type="sibTrans" cxnId="{652B3FBE-9E12-46E6-AA59-AC37BD8A5683}">
      <dgm:prSet/>
      <dgm:spPr/>
      <dgm:t>
        <a:bodyPr/>
        <a:lstStyle/>
        <a:p>
          <a:endParaRPr lang="en-US"/>
        </a:p>
      </dgm:t>
    </dgm:pt>
    <dgm:pt modelId="{90C2486B-AC3C-43BC-99A1-633E92606EFE}" type="pres">
      <dgm:prSet presAssocID="{3EB1AF50-7820-4C01-9514-3AB182C6EC3D}" presName="diagram" presStyleCnt="0">
        <dgm:presLayoutVars>
          <dgm:chPref val="1"/>
          <dgm:dir/>
          <dgm:animOne val="branch"/>
          <dgm:animLvl val="lvl"/>
          <dgm:resizeHandles/>
        </dgm:presLayoutVars>
      </dgm:prSet>
      <dgm:spPr/>
      <dgm:t>
        <a:bodyPr/>
        <a:lstStyle/>
        <a:p>
          <a:endParaRPr lang="en-US"/>
        </a:p>
      </dgm:t>
    </dgm:pt>
    <dgm:pt modelId="{B6BF2CD7-73A9-48CB-883F-E094CB1BB8F3}" type="pres">
      <dgm:prSet presAssocID="{6653D445-347C-45FC-B480-8C2018DAE095}" presName="root" presStyleCnt="0"/>
      <dgm:spPr/>
    </dgm:pt>
    <dgm:pt modelId="{CEED6546-8980-44A4-825D-6139398FA345}" type="pres">
      <dgm:prSet presAssocID="{6653D445-347C-45FC-B480-8C2018DAE095}" presName="rootComposite" presStyleCnt="0"/>
      <dgm:spPr/>
    </dgm:pt>
    <dgm:pt modelId="{726805EB-8A96-40BF-A667-5BF67D38C1D8}" type="pres">
      <dgm:prSet presAssocID="{6653D445-347C-45FC-B480-8C2018DAE095}" presName="rootText" presStyleLbl="node1" presStyleIdx="0" presStyleCnt="11"/>
      <dgm:spPr/>
      <dgm:t>
        <a:bodyPr/>
        <a:lstStyle/>
        <a:p>
          <a:endParaRPr lang="en-US"/>
        </a:p>
      </dgm:t>
    </dgm:pt>
    <dgm:pt modelId="{6702412A-D93F-42FB-80C0-551C1D153E45}" type="pres">
      <dgm:prSet presAssocID="{6653D445-347C-45FC-B480-8C2018DAE095}" presName="rootConnector" presStyleLbl="node1" presStyleIdx="0" presStyleCnt="11"/>
      <dgm:spPr/>
      <dgm:t>
        <a:bodyPr/>
        <a:lstStyle/>
        <a:p>
          <a:endParaRPr lang="en-US"/>
        </a:p>
      </dgm:t>
    </dgm:pt>
    <dgm:pt modelId="{1A141DF3-E029-4F93-9A4D-4756D6855E6E}" type="pres">
      <dgm:prSet presAssocID="{6653D445-347C-45FC-B480-8C2018DAE095}" presName="childShape" presStyleCnt="0"/>
      <dgm:spPr/>
    </dgm:pt>
    <dgm:pt modelId="{49B78083-2C12-4FC7-8B63-93134516C78E}" type="pres">
      <dgm:prSet presAssocID="{8E236EE9-4AA2-4DB5-B8C7-B50BA866CC8B}" presName="root" presStyleCnt="0"/>
      <dgm:spPr/>
    </dgm:pt>
    <dgm:pt modelId="{F5FC18FB-0D66-4152-B0E9-F861D3B83428}" type="pres">
      <dgm:prSet presAssocID="{8E236EE9-4AA2-4DB5-B8C7-B50BA866CC8B}" presName="rootComposite" presStyleCnt="0"/>
      <dgm:spPr/>
    </dgm:pt>
    <dgm:pt modelId="{5EDA8C75-82AA-4432-9057-E7A3F24B1E4E}" type="pres">
      <dgm:prSet presAssocID="{8E236EE9-4AA2-4DB5-B8C7-B50BA866CC8B}" presName="rootText" presStyleLbl="node1" presStyleIdx="1" presStyleCnt="11"/>
      <dgm:spPr/>
      <dgm:t>
        <a:bodyPr/>
        <a:lstStyle/>
        <a:p>
          <a:endParaRPr lang="en-US"/>
        </a:p>
      </dgm:t>
    </dgm:pt>
    <dgm:pt modelId="{9A86AFAD-72AB-4602-A1E4-E83F3FF2E1F5}" type="pres">
      <dgm:prSet presAssocID="{8E236EE9-4AA2-4DB5-B8C7-B50BA866CC8B}" presName="rootConnector" presStyleLbl="node1" presStyleIdx="1" presStyleCnt="11"/>
      <dgm:spPr/>
      <dgm:t>
        <a:bodyPr/>
        <a:lstStyle/>
        <a:p>
          <a:endParaRPr lang="en-US"/>
        </a:p>
      </dgm:t>
    </dgm:pt>
    <dgm:pt modelId="{92A72AE8-7CE5-4CD2-ABE3-44DAB8C71684}" type="pres">
      <dgm:prSet presAssocID="{8E236EE9-4AA2-4DB5-B8C7-B50BA866CC8B}" presName="childShape" presStyleCnt="0"/>
      <dgm:spPr/>
    </dgm:pt>
    <dgm:pt modelId="{403A811D-5745-4518-AFDF-751ABA52192B}" type="pres">
      <dgm:prSet presAssocID="{68DC370A-A3E0-4AAE-BB89-E9142E9EDB86}" presName="Name13" presStyleLbl="parChTrans1D2" presStyleIdx="0" presStyleCnt="29"/>
      <dgm:spPr/>
      <dgm:t>
        <a:bodyPr/>
        <a:lstStyle/>
        <a:p>
          <a:endParaRPr lang="en-US"/>
        </a:p>
      </dgm:t>
    </dgm:pt>
    <dgm:pt modelId="{47E45434-BD67-4994-96AE-16CD5807FAD1}" type="pres">
      <dgm:prSet presAssocID="{594CF603-20A5-497B-8AD6-2EB6BBAAB62F}" presName="childText" presStyleLbl="bgAcc1" presStyleIdx="0" presStyleCnt="29">
        <dgm:presLayoutVars>
          <dgm:bulletEnabled val="1"/>
        </dgm:presLayoutVars>
      </dgm:prSet>
      <dgm:spPr/>
      <dgm:t>
        <a:bodyPr/>
        <a:lstStyle/>
        <a:p>
          <a:endParaRPr lang="en-US"/>
        </a:p>
      </dgm:t>
    </dgm:pt>
    <dgm:pt modelId="{8AF15F98-0345-403E-8A41-CEC43254A9D2}" type="pres">
      <dgm:prSet presAssocID="{1F6ADED7-B90C-4645-9893-7F30C2CF6519}" presName="Name13" presStyleLbl="parChTrans1D2" presStyleIdx="1" presStyleCnt="29"/>
      <dgm:spPr/>
      <dgm:t>
        <a:bodyPr/>
        <a:lstStyle/>
        <a:p>
          <a:endParaRPr lang="en-US"/>
        </a:p>
      </dgm:t>
    </dgm:pt>
    <dgm:pt modelId="{515D47CA-E672-4EF4-B611-C4CB68F540E8}" type="pres">
      <dgm:prSet presAssocID="{319DD50D-6C8B-4E1F-8D5E-5BC4AE4D08F6}" presName="childText" presStyleLbl="bgAcc1" presStyleIdx="1" presStyleCnt="29">
        <dgm:presLayoutVars>
          <dgm:bulletEnabled val="1"/>
        </dgm:presLayoutVars>
      </dgm:prSet>
      <dgm:spPr/>
      <dgm:t>
        <a:bodyPr/>
        <a:lstStyle/>
        <a:p>
          <a:endParaRPr lang="en-US"/>
        </a:p>
      </dgm:t>
    </dgm:pt>
    <dgm:pt modelId="{8C5FE582-07D8-421A-9BA5-2CF799F7EA95}" type="pres">
      <dgm:prSet presAssocID="{BEE05DC5-2F9E-4E7C-9074-F412BEF17288}" presName="Name13" presStyleLbl="parChTrans1D2" presStyleIdx="2" presStyleCnt="29"/>
      <dgm:spPr/>
      <dgm:t>
        <a:bodyPr/>
        <a:lstStyle/>
        <a:p>
          <a:endParaRPr lang="en-US"/>
        </a:p>
      </dgm:t>
    </dgm:pt>
    <dgm:pt modelId="{357DB9A0-9425-4029-9734-F320ED893F26}" type="pres">
      <dgm:prSet presAssocID="{A4665875-B30E-46EE-BE44-D54E14BBEFEF}" presName="childText" presStyleLbl="bgAcc1" presStyleIdx="2" presStyleCnt="29">
        <dgm:presLayoutVars>
          <dgm:bulletEnabled val="1"/>
        </dgm:presLayoutVars>
      </dgm:prSet>
      <dgm:spPr/>
      <dgm:t>
        <a:bodyPr/>
        <a:lstStyle/>
        <a:p>
          <a:endParaRPr lang="en-US"/>
        </a:p>
      </dgm:t>
    </dgm:pt>
    <dgm:pt modelId="{543C3C53-0B2E-460D-90B9-AC6F1A063AC3}" type="pres">
      <dgm:prSet presAssocID="{FF38DEF1-5B9D-4BCA-B324-A0A62AD0293C}" presName="root" presStyleCnt="0"/>
      <dgm:spPr/>
    </dgm:pt>
    <dgm:pt modelId="{DCD41967-567E-447D-BD73-9D0179D23A71}" type="pres">
      <dgm:prSet presAssocID="{FF38DEF1-5B9D-4BCA-B324-A0A62AD0293C}" presName="rootComposite" presStyleCnt="0"/>
      <dgm:spPr/>
    </dgm:pt>
    <dgm:pt modelId="{C98D0CEC-8361-4CE4-BDA6-9C9CC15B971B}" type="pres">
      <dgm:prSet presAssocID="{FF38DEF1-5B9D-4BCA-B324-A0A62AD0293C}" presName="rootText" presStyleLbl="node1" presStyleIdx="2" presStyleCnt="11"/>
      <dgm:spPr/>
      <dgm:t>
        <a:bodyPr/>
        <a:lstStyle/>
        <a:p>
          <a:endParaRPr lang="en-US"/>
        </a:p>
      </dgm:t>
    </dgm:pt>
    <dgm:pt modelId="{2873B77E-79F2-4F2F-AB0B-4C38A378D698}" type="pres">
      <dgm:prSet presAssocID="{FF38DEF1-5B9D-4BCA-B324-A0A62AD0293C}" presName="rootConnector" presStyleLbl="node1" presStyleIdx="2" presStyleCnt="11"/>
      <dgm:spPr/>
      <dgm:t>
        <a:bodyPr/>
        <a:lstStyle/>
        <a:p>
          <a:endParaRPr lang="en-US"/>
        </a:p>
      </dgm:t>
    </dgm:pt>
    <dgm:pt modelId="{9512BFEE-8615-4AFF-AB6C-D475B98BE6CD}" type="pres">
      <dgm:prSet presAssocID="{FF38DEF1-5B9D-4BCA-B324-A0A62AD0293C}" presName="childShape" presStyleCnt="0"/>
      <dgm:spPr/>
    </dgm:pt>
    <dgm:pt modelId="{042447DA-24AC-405D-ABCC-2A4C0124F9A3}" type="pres">
      <dgm:prSet presAssocID="{5BCA6340-DA29-4724-BAAF-1971CFB8A14D}" presName="Name13" presStyleLbl="parChTrans1D2" presStyleIdx="3" presStyleCnt="29"/>
      <dgm:spPr/>
      <dgm:t>
        <a:bodyPr/>
        <a:lstStyle/>
        <a:p>
          <a:endParaRPr lang="en-US"/>
        </a:p>
      </dgm:t>
    </dgm:pt>
    <dgm:pt modelId="{D6D76999-AF79-4E08-AC9B-ACEDB0ADEA9C}" type="pres">
      <dgm:prSet presAssocID="{BFCCAEAD-888D-4869-9E50-B47FAEF05FFA}" presName="childText" presStyleLbl="bgAcc1" presStyleIdx="3" presStyleCnt="29">
        <dgm:presLayoutVars>
          <dgm:bulletEnabled val="1"/>
        </dgm:presLayoutVars>
      </dgm:prSet>
      <dgm:spPr/>
      <dgm:t>
        <a:bodyPr/>
        <a:lstStyle/>
        <a:p>
          <a:endParaRPr lang="en-US"/>
        </a:p>
      </dgm:t>
    </dgm:pt>
    <dgm:pt modelId="{D99A0C3D-6F4F-4991-BFEF-E6A0AF0B5708}" type="pres">
      <dgm:prSet presAssocID="{497C1F17-D7EC-407D-AA43-6ABB430B7BF7}" presName="Name13" presStyleLbl="parChTrans1D2" presStyleIdx="4" presStyleCnt="29"/>
      <dgm:spPr/>
      <dgm:t>
        <a:bodyPr/>
        <a:lstStyle/>
        <a:p>
          <a:endParaRPr lang="en-US"/>
        </a:p>
      </dgm:t>
    </dgm:pt>
    <dgm:pt modelId="{DFE8D009-FD82-42F0-8662-82BBDEAD7BB6}" type="pres">
      <dgm:prSet presAssocID="{9A08CEC6-71AC-4750-B2C8-4DC4FA2CBFEA}" presName="childText" presStyleLbl="bgAcc1" presStyleIdx="4" presStyleCnt="29">
        <dgm:presLayoutVars>
          <dgm:bulletEnabled val="1"/>
        </dgm:presLayoutVars>
      </dgm:prSet>
      <dgm:spPr/>
      <dgm:t>
        <a:bodyPr/>
        <a:lstStyle/>
        <a:p>
          <a:endParaRPr lang="en-US"/>
        </a:p>
      </dgm:t>
    </dgm:pt>
    <dgm:pt modelId="{55F6A707-1372-4C21-8F43-084E600E4F2D}" type="pres">
      <dgm:prSet presAssocID="{352ACD80-2135-4E36-A3FD-468F87917574}" presName="Name13" presStyleLbl="parChTrans1D2" presStyleIdx="5" presStyleCnt="29"/>
      <dgm:spPr/>
      <dgm:t>
        <a:bodyPr/>
        <a:lstStyle/>
        <a:p>
          <a:endParaRPr lang="en-US"/>
        </a:p>
      </dgm:t>
    </dgm:pt>
    <dgm:pt modelId="{1A589630-402E-462D-8248-1B88A81F3E8F}" type="pres">
      <dgm:prSet presAssocID="{25B89BFC-B2E5-43BB-A5F7-474872DD8758}" presName="childText" presStyleLbl="bgAcc1" presStyleIdx="5" presStyleCnt="29">
        <dgm:presLayoutVars>
          <dgm:bulletEnabled val="1"/>
        </dgm:presLayoutVars>
      </dgm:prSet>
      <dgm:spPr/>
      <dgm:t>
        <a:bodyPr/>
        <a:lstStyle/>
        <a:p>
          <a:endParaRPr lang="en-US"/>
        </a:p>
      </dgm:t>
    </dgm:pt>
    <dgm:pt modelId="{AF330A4A-B461-4E3C-A1DD-E9149C0C615D}" type="pres">
      <dgm:prSet presAssocID="{3FB93E88-3B0F-499E-8C43-FE19C8E9B5B9}" presName="Name13" presStyleLbl="parChTrans1D2" presStyleIdx="6" presStyleCnt="29"/>
      <dgm:spPr/>
      <dgm:t>
        <a:bodyPr/>
        <a:lstStyle/>
        <a:p>
          <a:endParaRPr lang="en-US"/>
        </a:p>
      </dgm:t>
    </dgm:pt>
    <dgm:pt modelId="{4467242B-7E9F-4F03-9AA1-2FB6F696774A}" type="pres">
      <dgm:prSet presAssocID="{23EF8445-7C4F-4F74-90E5-1B4C8BDCEB4B}" presName="childText" presStyleLbl="bgAcc1" presStyleIdx="6" presStyleCnt="29">
        <dgm:presLayoutVars>
          <dgm:bulletEnabled val="1"/>
        </dgm:presLayoutVars>
      </dgm:prSet>
      <dgm:spPr/>
      <dgm:t>
        <a:bodyPr/>
        <a:lstStyle/>
        <a:p>
          <a:endParaRPr lang="en-US"/>
        </a:p>
      </dgm:t>
    </dgm:pt>
    <dgm:pt modelId="{24D791D4-5C9A-4796-901B-5DB48DAA227C}" type="pres">
      <dgm:prSet presAssocID="{BCE53E19-1073-48B1-A918-C1FB324BBFE8}" presName="root" presStyleCnt="0"/>
      <dgm:spPr/>
    </dgm:pt>
    <dgm:pt modelId="{C658D5E3-88E0-4D59-B315-9384230CF9E5}" type="pres">
      <dgm:prSet presAssocID="{BCE53E19-1073-48B1-A918-C1FB324BBFE8}" presName="rootComposite" presStyleCnt="0"/>
      <dgm:spPr/>
    </dgm:pt>
    <dgm:pt modelId="{F9BBE973-4025-49DC-AA00-39646D70848D}" type="pres">
      <dgm:prSet presAssocID="{BCE53E19-1073-48B1-A918-C1FB324BBFE8}" presName="rootText" presStyleLbl="node1" presStyleIdx="3" presStyleCnt="11"/>
      <dgm:spPr/>
      <dgm:t>
        <a:bodyPr/>
        <a:lstStyle/>
        <a:p>
          <a:endParaRPr lang="en-US"/>
        </a:p>
      </dgm:t>
    </dgm:pt>
    <dgm:pt modelId="{DF50AB94-90C7-4157-B136-A4BB430914E5}" type="pres">
      <dgm:prSet presAssocID="{BCE53E19-1073-48B1-A918-C1FB324BBFE8}" presName="rootConnector" presStyleLbl="node1" presStyleIdx="3" presStyleCnt="11"/>
      <dgm:spPr/>
      <dgm:t>
        <a:bodyPr/>
        <a:lstStyle/>
        <a:p>
          <a:endParaRPr lang="en-US"/>
        </a:p>
      </dgm:t>
    </dgm:pt>
    <dgm:pt modelId="{F8D075F6-0CF1-47A6-B895-691FF63C3220}" type="pres">
      <dgm:prSet presAssocID="{BCE53E19-1073-48B1-A918-C1FB324BBFE8}" presName="childShape" presStyleCnt="0"/>
      <dgm:spPr/>
    </dgm:pt>
    <dgm:pt modelId="{2171CFC6-DC8D-4131-A704-200FC33BECFD}" type="pres">
      <dgm:prSet presAssocID="{9FA21B55-54D2-4514-B30F-C8B13E724C20}" presName="Name13" presStyleLbl="parChTrans1D2" presStyleIdx="7" presStyleCnt="29"/>
      <dgm:spPr/>
      <dgm:t>
        <a:bodyPr/>
        <a:lstStyle/>
        <a:p>
          <a:endParaRPr lang="en-US"/>
        </a:p>
      </dgm:t>
    </dgm:pt>
    <dgm:pt modelId="{85B4E146-C872-415B-B926-A5FD10240C14}" type="pres">
      <dgm:prSet presAssocID="{C3F2634C-6ED7-42D7-87DD-8F60F9824DA4}" presName="childText" presStyleLbl="bgAcc1" presStyleIdx="7" presStyleCnt="29">
        <dgm:presLayoutVars>
          <dgm:bulletEnabled val="1"/>
        </dgm:presLayoutVars>
      </dgm:prSet>
      <dgm:spPr/>
      <dgm:t>
        <a:bodyPr/>
        <a:lstStyle/>
        <a:p>
          <a:endParaRPr lang="en-US"/>
        </a:p>
      </dgm:t>
    </dgm:pt>
    <dgm:pt modelId="{407F3F92-B365-4BE9-843E-7847278B34E4}" type="pres">
      <dgm:prSet presAssocID="{2FF52FDE-4166-4D23-BB43-F4B7527A53F1}" presName="Name13" presStyleLbl="parChTrans1D2" presStyleIdx="8" presStyleCnt="29"/>
      <dgm:spPr/>
      <dgm:t>
        <a:bodyPr/>
        <a:lstStyle/>
        <a:p>
          <a:endParaRPr lang="en-US"/>
        </a:p>
      </dgm:t>
    </dgm:pt>
    <dgm:pt modelId="{044C2280-21FD-4348-AD20-B9A3FFFD0D75}" type="pres">
      <dgm:prSet presAssocID="{255CD537-CCA6-4250-A3C5-EA0FA4377CFD}" presName="childText" presStyleLbl="bgAcc1" presStyleIdx="8" presStyleCnt="29">
        <dgm:presLayoutVars>
          <dgm:bulletEnabled val="1"/>
        </dgm:presLayoutVars>
      </dgm:prSet>
      <dgm:spPr/>
      <dgm:t>
        <a:bodyPr/>
        <a:lstStyle/>
        <a:p>
          <a:endParaRPr lang="en-US"/>
        </a:p>
      </dgm:t>
    </dgm:pt>
    <dgm:pt modelId="{42A86C8F-BD11-4784-AF30-E64168D21749}" type="pres">
      <dgm:prSet presAssocID="{52635FF0-7408-4645-80D8-6FEA0652E972}" presName="Name13" presStyleLbl="parChTrans1D2" presStyleIdx="9" presStyleCnt="29"/>
      <dgm:spPr/>
      <dgm:t>
        <a:bodyPr/>
        <a:lstStyle/>
        <a:p>
          <a:endParaRPr lang="en-US"/>
        </a:p>
      </dgm:t>
    </dgm:pt>
    <dgm:pt modelId="{086CD9F5-CD9E-42F2-B161-03B061BFE4B3}" type="pres">
      <dgm:prSet presAssocID="{2A9F2EE4-E3E9-4F2B-94CC-3E7FCB7ECE1C}" presName="childText" presStyleLbl="bgAcc1" presStyleIdx="9" presStyleCnt="29">
        <dgm:presLayoutVars>
          <dgm:bulletEnabled val="1"/>
        </dgm:presLayoutVars>
      </dgm:prSet>
      <dgm:spPr/>
      <dgm:t>
        <a:bodyPr/>
        <a:lstStyle/>
        <a:p>
          <a:endParaRPr lang="en-US"/>
        </a:p>
      </dgm:t>
    </dgm:pt>
    <dgm:pt modelId="{5ADFCD22-8BB3-4609-9C74-5167B725E72A}" type="pres">
      <dgm:prSet presAssocID="{9EE23F1E-629C-4654-84CB-225BEDA8716D}" presName="Name13" presStyleLbl="parChTrans1D2" presStyleIdx="10" presStyleCnt="29"/>
      <dgm:spPr/>
      <dgm:t>
        <a:bodyPr/>
        <a:lstStyle/>
        <a:p>
          <a:endParaRPr lang="en-US"/>
        </a:p>
      </dgm:t>
    </dgm:pt>
    <dgm:pt modelId="{8055BCC2-85B0-44ED-B040-2DDFCEC25B61}" type="pres">
      <dgm:prSet presAssocID="{EDD0AAE6-6B94-4DE5-AAE7-DA0EF73D6834}" presName="childText" presStyleLbl="bgAcc1" presStyleIdx="10" presStyleCnt="29">
        <dgm:presLayoutVars>
          <dgm:bulletEnabled val="1"/>
        </dgm:presLayoutVars>
      </dgm:prSet>
      <dgm:spPr/>
      <dgm:t>
        <a:bodyPr/>
        <a:lstStyle/>
        <a:p>
          <a:endParaRPr lang="en-US"/>
        </a:p>
      </dgm:t>
    </dgm:pt>
    <dgm:pt modelId="{CE956D99-1ECE-4175-A39D-0E1CB629D210}" type="pres">
      <dgm:prSet presAssocID="{61744783-CC86-4656-B03B-02551653C513}" presName="root" presStyleCnt="0"/>
      <dgm:spPr/>
    </dgm:pt>
    <dgm:pt modelId="{30B750B4-A6DD-42A0-8744-A10C84CB8AAB}" type="pres">
      <dgm:prSet presAssocID="{61744783-CC86-4656-B03B-02551653C513}" presName="rootComposite" presStyleCnt="0"/>
      <dgm:spPr/>
    </dgm:pt>
    <dgm:pt modelId="{561918C2-F9F4-4FB5-900F-9DB40547E54D}" type="pres">
      <dgm:prSet presAssocID="{61744783-CC86-4656-B03B-02551653C513}" presName="rootText" presStyleLbl="node1" presStyleIdx="4" presStyleCnt="11"/>
      <dgm:spPr/>
      <dgm:t>
        <a:bodyPr/>
        <a:lstStyle/>
        <a:p>
          <a:endParaRPr lang="en-US"/>
        </a:p>
      </dgm:t>
    </dgm:pt>
    <dgm:pt modelId="{31789BBF-CA53-40A9-87B5-C07785E52F35}" type="pres">
      <dgm:prSet presAssocID="{61744783-CC86-4656-B03B-02551653C513}" presName="rootConnector" presStyleLbl="node1" presStyleIdx="4" presStyleCnt="11"/>
      <dgm:spPr/>
      <dgm:t>
        <a:bodyPr/>
        <a:lstStyle/>
        <a:p>
          <a:endParaRPr lang="en-US"/>
        </a:p>
      </dgm:t>
    </dgm:pt>
    <dgm:pt modelId="{CBCC6226-F1D2-455D-A937-974DEA655255}" type="pres">
      <dgm:prSet presAssocID="{61744783-CC86-4656-B03B-02551653C513}" presName="childShape" presStyleCnt="0"/>
      <dgm:spPr/>
    </dgm:pt>
    <dgm:pt modelId="{AF5D2433-00BC-4417-A6EF-91073970DB3B}" type="pres">
      <dgm:prSet presAssocID="{604E14EF-A658-4B7B-AD0F-95454E6290DC}" presName="root" presStyleCnt="0"/>
      <dgm:spPr/>
    </dgm:pt>
    <dgm:pt modelId="{89090957-1BAB-4DA9-BC0E-F46D20AF4834}" type="pres">
      <dgm:prSet presAssocID="{604E14EF-A658-4B7B-AD0F-95454E6290DC}" presName="rootComposite" presStyleCnt="0"/>
      <dgm:spPr/>
    </dgm:pt>
    <dgm:pt modelId="{882A17DB-921B-4AC8-9E9F-FBBBBAE87480}" type="pres">
      <dgm:prSet presAssocID="{604E14EF-A658-4B7B-AD0F-95454E6290DC}" presName="rootText" presStyleLbl="node1" presStyleIdx="5" presStyleCnt="11"/>
      <dgm:spPr/>
      <dgm:t>
        <a:bodyPr/>
        <a:lstStyle/>
        <a:p>
          <a:endParaRPr lang="en-US"/>
        </a:p>
      </dgm:t>
    </dgm:pt>
    <dgm:pt modelId="{DE8913B2-A140-43E6-984C-17B888374291}" type="pres">
      <dgm:prSet presAssocID="{604E14EF-A658-4B7B-AD0F-95454E6290DC}" presName="rootConnector" presStyleLbl="node1" presStyleIdx="5" presStyleCnt="11"/>
      <dgm:spPr/>
      <dgm:t>
        <a:bodyPr/>
        <a:lstStyle/>
        <a:p>
          <a:endParaRPr lang="en-US"/>
        </a:p>
      </dgm:t>
    </dgm:pt>
    <dgm:pt modelId="{A92C0DC1-A163-47EE-978B-6144E54FDDF6}" type="pres">
      <dgm:prSet presAssocID="{604E14EF-A658-4B7B-AD0F-95454E6290DC}" presName="childShape" presStyleCnt="0"/>
      <dgm:spPr/>
    </dgm:pt>
    <dgm:pt modelId="{B31B1702-3048-48D0-AA66-B536992FAEC1}" type="pres">
      <dgm:prSet presAssocID="{950C45FF-7A0F-44A5-9B4A-4732237A954D}" presName="Name13" presStyleLbl="parChTrans1D2" presStyleIdx="11" presStyleCnt="29"/>
      <dgm:spPr/>
      <dgm:t>
        <a:bodyPr/>
        <a:lstStyle/>
        <a:p>
          <a:endParaRPr lang="en-US"/>
        </a:p>
      </dgm:t>
    </dgm:pt>
    <dgm:pt modelId="{F75BE399-C7A5-4CA0-8478-D23F73109C15}" type="pres">
      <dgm:prSet presAssocID="{193C9BCC-777D-4768-88D0-C8AAE08EC452}" presName="childText" presStyleLbl="bgAcc1" presStyleIdx="11" presStyleCnt="29">
        <dgm:presLayoutVars>
          <dgm:bulletEnabled val="1"/>
        </dgm:presLayoutVars>
      </dgm:prSet>
      <dgm:spPr/>
      <dgm:t>
        <a:bodyPr/>
        <a:lstStyle/>
        <a:p>
          <a:endParaRPr lang="en-US"/>
        </a:p>
      </dgm:t>
    </dgm:pt>
    <dgm:pt modelId="{60A8AC1A-6F8F-4B66-9AA0-7256AC5AFC2E}" type="pres">
      <dgm:prSet presAssocID="{25BA399E-0729-4D8B-A59E-56065ACB880A}" presName="Name13" presStyleLbl="parChTrans1D2" presStyleIdx="12" presStyleCnt="29"/>
      <dgm:spPr/>
      <dgm:t>
        <a:bodyPr/>
        <a:lstStyle/>
        <a:p>
          <a:endParaRPr lang="en-US"/>
        </a:p>
      </dgm:t>
    </dgm:pt>
    <dgm:pt modelId="{12A5F221-14C3-4B21-BE00-2DAD9698B0A7}" type="pres">
      <dgm:prSet presAssocID="{E86629DA-A29D-4092-B0A1-237598059BE3}" presName="childText" presStyleLbl="bgAcc1" presStyleIdx="12" presStyleCnt="29">
        <dgm:presLayoutVars>
          <dgm:bulletEnabled val="1"/>
        </dgm:presLayoutVars>
      </dgm:prSet>
      <dgm:spPr/>
      <dgm:t>
        <a:bodyPr/>
        <a:lstStyle/>
        <a:p>
          <a:endParaRPr lang="en-US"/>
        </a:p>
      </dgm:t>
    </dgm:pt>
    <dgm:pt modelId="{5AA1DC49-4788-4AB6-B60C-D95B9B81ECEC}" type="pres">
      <dgm:prSet presAssocID="{12C32BC0-5792-4040-9414-8CFC83C23669}" presName="Name13" presStyleLbl="parChTrans1D2" presStyleIdx="13" presStyleCnt="29"/>
      <dgm:spPr/>
      <dgm:t>
        <a:bodyPr/>
        <a:lstStyle/>
        <a:p>
          <a:endParaRPr lang="en-US"/>
        </a:p>
      </dgm:t>
    </dgm:pt>
    <dgm:pt modelId="{3A5C7373-4EF2-4557-AA28-24A181237352}" type="pres">
      <dgm:prSet presAssocID="{38F16418-AE15-42C4-A2D2-A4B34A3B6A89}" presName="childText" presStyleLbl="bgAcc1" presStyleIdx="13" presStyleCnt="29">
        <dgm:presLayoutVars>
          <dgm:bulletEnabled val="1"/>
        </dgm:presLayoutVars>
      </dgm:prSet>
      <dgm:spPr/>
      <dgm:t>
        <a:bodyPr/>
        <a:lstStyle/>
        <a:p>
          <a:endParaRPr lang="en-US"/>
        </a:p>
      </dgm:t>
    </dgm:pt>
    <dgm:pt modelId="{6459576E-9AE7-4E99-A601-DD8518C23FFE}" type="pres">
      <dgm:prSet presAssocID="{DAFE3262-1407-4E68-AB83-880D9791F31E}" presName="Name13" presStyleLbl="parChTrans1D2" presStyleIdx="14" presStyleCnt="29"/>
      <dgm:spPr/>
      <dgm:t>
        <a:bodyPr/>
        <a:lstStyle/>
        <a:p>
          <a:endParaRPr lang="en-US"/>
        </a:p>
      </dgm:t>
    </dgm:pt>
    <dgm:pt modelId="{523E0BBF-0C12-4EBF-9E19-75E8FB5914F0}" type="pres">
      <dgm:prSet presAssocID="{9C9248B3-8604-41C7-BF21-8DDEA53B9BA2}" presName="childText" presStyleLbl="bgAcc1" presStyleIdx="14" presStyleCnt="29">
        <dgm:presLayoutVars>
          <dgm:bulletEnabled val="1"/>
        </dgm:presLayoutVars>
      </dgm:prSet>
      <dgm:spPr/>
      <dgm:t>
        <a:bodyPr/>
        <a:lstStyle/>
        <a:p>
          <a:endParaRPr lang="en-US"/>
        </a:p>
      </dgm:t>
    </dgm:pt>
    <dgm:pt modelId="{7BF347BE-E2FA-45CA-8E12-169077F1A812}" type="pres">
      <dgm:prSet presAssocID="{CD3D0043-B59C-4A36-9FB3-10E3E0166EB8}" presName="root" presStyleCnt="0"/>
      <dgm:spPr/>
    </dgm:pt>
    <dgm:pt modelId="{B121250D-E025-416F-90F5-656ABB2B7877}" type="pres">
      <dgm:prSet presAssocID="{CD3D0043-B59C-4A36-9FB3-10E3E0166EB8}" presName="rootComposite" presStyleCnt="0"/>
      <dgm:spPr/>
    </dgm:pt>
    <dgm:pt modelId="{39682017-B698-4304-8B8D-D53B846BDC2F}" type="pres">
      <dgm:prSet presAssocID="{CD3D0043-B59C-4A36-9FB3-10E3E0166EB8}" presName="rootText" presStyleLbl="node1" presStyleIdx="6" presStyleCnt="11"/>
      <dgm:spPr/>
      <dgm:t>
        <a:bodyPr/>
        <a:lstStyle/>
        <a:p>
          <a:endParaRPr lang="en-US"/>
        </a:p>
      </dgm:t>
    </dgm:pt>
    <dgm:pt modelId="{B9FA1F97-0781-480D-ACD3-E0FB553F2BD1}" type="pres">
      <dgm:prSet presAssocID="{CD3D0043-B59C-4A36-9FB3-10E3E0166EB8}" presName="rootConnector" presStyleLbl="node1" presStyleIdx="6" presStyleCnt="11"/>
      <dgm:spPr/>
      <dgm:t>
        <a:bodyPr/>
        <a:lstStyle/>
        <a:p>
          <a:endParaRPr lang="en-US"/>
        </a:p>
      </dgm:t>
    </dgm:pt>
    <dgm:pt modelId="{4C36E401-6197-442B-AD9E-C0965EC910FD}" type="pres">
      <dgm:prSet presAssocID="{CD3D0043-B59C-4A36-9FB3-10E3E0166EB8}" presName="childShape" presStyleCnt="0"/>
      <dgm:spPr/>
    </dgm:pt>
    <dgm:pt modelId="{E542C563-33C1-4F73-8655-7BECD4655751}" type="pres">
      <dgm:prSet presAssocID="{ED0A7A4A-B670-48A8-955F-D79232537063}" presName="Name13" presStyleLbl="parChTrans1D2" presStyleIdx="15" presStyleCnt="29"/>
      <dgm:spPr/>
      <dgm:t>
        <a:bodyPr/>
        <a:lstStyle/>
        <a:p>
          <a:endParaRPr lang="en-US"/>
        </a:p>
      </dgm:t>
    </dgm:pt>
    <dgm:pt modelId="{C89419F4-8E96-4F6C-9CA4-B6EF81C7DD53}" type="pres">
      <dgm:prSet presAssocID="{3C3E851D-9DCE-4D9E-AE24-FD1A163F01A2}" presName="childText" presStyleLbl="bgAcc1" presStyleIdx="15" presStyleCnt="29">
        <dgm:presLayoutVars>
          <dgm:bulletEnabled val="1"/>
        </dgm:presLayoutVars>
      </dgm:prSet>
      <dgm:spPr/>
      <dgm:t>
        <a:bodyPr/>
        <a:lstStyle/>
        <a:p>
          <a:endParaRPr lang="en-US"/>
        </a:p>
      </dgm:t>
    </dgm:pt>
    <dgm:pt modelId="{7616ACBE-66AF-43FA-B63E-A9B4DD78D76E}" type="pres">
      <dgm:prSet presAssocID="{078B2A82-B3C3-49F0-86B3-D17F2B4AF81B}" presName="Name13" presStyleLbl="parChTrans1D2" presStyleIdx="16" presStyleCnt="29"/>
      <dgm:spPr/>
      <dgm:t>
        <a:bodyPr/>
        <a:lstStyle/>
        <a:p>
          <a:endParaRPr lang="en-US"/>
        </a:p>
      </dgm:t>
    </dgm:pt>
    <dgm:pt modelId="{2A4A3E02-1FEC-4BDF-BA9E-072278EBFDA2}" type="pres">
      <dgm:prSet presAssocID="{4DFD9EB9-BB6E-46AF-84FE-918E21E6CF6A}" presName="childText" presStyleLbl="bgAcc1" presStyleIdx="16" presStyleCnt="29">
        <dgm:presLayoutVars>
          <dgm:bulletEnabled val="1"/>
        </dgm:presLayoutVars>
      </dgm:prSet>
      <dgm:spPr/>
      <dgm:t>
        <a:bodyPr/>
        <a:lstStyle/>
        <a:p>
          <a:endParaRPr lang="en-US"/>
        </a:p>
      </dgm:t>
    </dgm:pt>
    <dgm:pt modelId="{95A1E656-D32D-4948-8749-35800F3EF9F7}" type="pres">
      <dgm:prSet presAssocID="{FC326C37-CFBC-4DA7-AC1B-99B7DFCF062B}" presName="Name13" presStyleLbl="parChTrans1D2" presStyleIdx="17" presStyleCnt="29"/>
      <dgm:spPr/>
      <dgm:t>
        <a:bodyPr/>
        <a:lstStyle/>
        <a:p>
          <a:endParaRPr lang="en-US"/>
        </a:p>
      </dgm:t>
    </dgm:pt>
    <dgm:pt modelId="{631491EF-4789-46E8-BEA6-0495AB2AE596}" type="pres">
      <dgm:prSet presAssocID="{4B2514DC-D323-4B5F-A7C9-07EC01182E29}" presName="childText" presStyleLbl="bgAcc1" presStyleIdx="17" presStyleCnt="29">
        <dgm:presLayoutVars>
          <dgm:bulletEnabled val="1"/>
        </dgm:presLayoutVars>
      </dgm:prSet>
      <dgm:spPr/>
      <dgm:t>
        <a:bodyPr/>
        <a:lstStyle/>
        <a:p>
          <a:endParaRPr lang="en-US"/>
        </a:p>
      </dgm:t>
    </dgm:pt>
    <dgm:pt modelId="{9A9AF6C0-EFD0-4193-8778-311A424DDD53}" type="pres">
      <dgm:prSet presAssocID="{5EEFC0CC-B99F-4238-A84D-D488831CD34C}" presName="Name13" presStyleLbl="parChTrans1D2" presStyleIdx="18" presStyleCnt="29"/>
      <dgm:spPr/>
      <dgm:t>
        <a:bodyPr/>
        <a:lstStyle/>
        <a:p>
          <a:endParaRPr lang="en-US"/>
        </a:p>
      </dgm:t>
    </dgm:pt>
    <dgm:pt modelId="{D9F33E33-2B38-498E-83F9-1929F49F9E1C}" type="pres">
      <dgm:prSet presAssocID="{694B9376-0CCA-4AAC-90EB-F227E5014CA4}" presName="childText" presStyleLbl="bgAcc1" presStyleIdx="18" presStyleCnt="29">
        <dgm:presLayoutVars>
          <dgm:bulletEnabled val="1"/>
        </dgm:presLayoutVars>
      </dgm:prSet>
      <dgm:spPr/>
      <dgm:t>
        <a:bodyPr/>
        <a:lstStyle/>
        <a:p>
          <a:endParaRPr lang="en-US"/>
        </a:p>
      </dgm:t>
    </dgm:pt>
    <dgm:pt modelId="{6A6F941A-A317-4C00-A26F-FA571C0453B9}" type="pres">
      <dgm:prSet presAssocID="{EB13E10F-E6C4-4AB7-84CC-65087F3B2AD2}" presName="root" presStyleCnt="0"/>
      <dgm:spPr/>
    </dgm:pt>
    <dgm:pt modelId="{1EDD0360-5D68-42AD-B748-FAD810610815}" type="pres">
      <dgm:prSet presAssocID="{EB13E10F-E6C4-4AB7-84CC-65087F3B2AD2}" presName="rootComposite" presStyleCnt="0"/>
      <dgm:spPr/>
    </dgm:pt>
    <dgm:pt modelId="{511E4810-1C0A-4583-94E3-9FAB46663B37}" type="pres">
      <dgm:prSet presAssocID="{EB13E10F-E6C4-4AB7-84CC-65087F3B2AD2}" presName="rootText" presStyleLbl="node1" presStyleIdx="7" presStyleCnt="11"/>
      <dgm:spPr/>
      <dgm:t>
        <a:bodyPr/>
        <a:lstStyle/>
        <a:p>
          <a:endParaRPr lang="en-US"/>
        </a:p>
      </dgm:t>
    </dgm:pt>
    <dgm:pt modelId="{D996EA06-C57A-4877-9403-E54135DFF2B0}" type="pres">
      <dgm:prSet presAssocID="{EB13E10F-E6C4-4AB7-84CC-65087F3B2AD2}" presName="rootConnector" presStyleLbl="node1" presStyleIdx="7" presStyleCnt="11"/>
      <dgm:spPr/>
      <dgm:t>
        <a:bodyPr/>
        <a:lstStyle/>
        <a:p>
          <a:endParaRPr lang="en-US"/>
        </a:p>
      </dgm:t>
    </dgm:pt>
    <dgm:pt modelId="{F265CDE4-2BCE-4CBD-A2CD-1DA52FD0A140}" type="pres">
      <dgm:prSet presAssocID="{EB13E10F-E6C4-4AB7-84CC-65087F3B2AD2}" presName="childShape" presStyleCnt="0"/>
      <dgm:spPr/>
    </dgm:pt>
    <dgm:pt modelId="{9F455F94-CD9E-4902-A13C-EE2BD818B06E}" type="pres">
      <dgm:prSet presAssocID="{EFF5B809-3B92-4B5A-88F9-921F5CCBBE6B}" presName="Name13" presStyleLbl="parChTrans1D2" presStyleIdx="19" presStyleCnt="29"/>
      <dgm:spPr/>
      <dgm:t>
        <a:bodyPr/>
        <a:lstStyle/>
        <a:p>
          <a:endParaRPr lang="en-US"/>
        </a:p>
      </dgm:t>
    </dgm:pt>
    <dgm:pt modelId="{D18D816D-A6D7-4A7B-8D84-2EB60B471DA4}" type="pres">
      <dgm:prSet presAssocID="{C1280C2E-DE0C-4A5F-9C3D-9778DD317EAF}" presName="childText" presStyleLbl="bgAcc1" presStyleIdx="19" presStyleCnt="29">
        <dgm:presLayoutVars>
          <dgm:bulletEnabled val="1"/>
        </dgm:presLayoutVars>
      </dgm:prSet>
      <dgm:spPr/>
      <dgm:t>
        <a:bodyPr/>
        <a:lstStyle/>
        <a:p>
          <a:endParaRPr lang="en-US"/>
        </a:p>
      </dgm:t>
    </dgm:pt>
    <dgm:pt modelId="{54D73511-CFFE-4B29-9611-4469A9F7B01C}" type="pres">
      <dgm:prSet presAssocID="{A9A5FE7F-F991-4CFD-8634-BFA820C95A66}" presName="Name13" presStyleLbl="parChTrans1D2" presStyleIdx="20" presStyleCnt="29"/>
      <dgm:spPr/>
      <dgm:t>
        <a:bodyPr/>
        <a:lstStyle/>
        <a:p>
          <a:endParaRPr lang="en-US"/>
        </a:p>
      </dgm:t>
    </dgm:pt>
    <dgm:pt modelId="{F054E979-33D7-4622-850E-8D4DC2EF1768}" type="pres">
      <dgm:prSet presAssocID="{989B5333-7D88-4075-B092-B9085BDB0C7F}" presName="childText" presStyleLbl="bgAcc1" presStyleIdx="20" presStyleCnt="29">
        <dgm:presLayoutVars>
          <dgm:bulletEnabled val="1"/>
        </dgm:presLayoutVars>
      </dgm:prSet>
      <dgm:spPr/>
      <dgm:t>
        <a:bodyPr/>
        <a:lstStyle/>
        <a:p>
          <a:endParaRPr lang="en-US"/>
        </a:p>
      </dgm:t>
    </dgm:pt>
    <dgm:pt modelId="{E90CEF23-4E58-439B-90EF-06879575CE4A}" type="pres">
      <dgm:prSet presAssocID="{795985BB-AF70-4478-B342-452517C3B693}" presName="Name13" presStyleLbl="parChTrans1D2" presStyleIdx="21" presStyleCnt="29"/>
      <dgm:spPr/>
      <dgm:t>
        <a:bodyPr/>
        <a:lstStyle/>
        <a:p>
          <a:endParaRPr lang="en-US"/>
        </a:p>
      </dgm:t>
    </dgm:pt>
    <dgm:pt modelId="{697F7A9C-5346-4CDE-8797-2853195F2CBF}" type="pres">
      <dgm:prSet presAssocID="{13C48231-38EF-4681-A386-4EE423E07BB9}" presName="childText" presStyleLbl="bgAcc1" presStyleIdx="21" presStyleCnt="29">
        <dgm:presLayoutVars>
          <dgm:bulletEnabled val="1"/>
        </dgm:presLayoutVars>
      </dgm:prSet>
      <dgm:spPr/>
      <dgm:t>
        <a:bodyPr/>
        <a:lstStyle/>
        <a:p>
          <a:endParaRPr lang="en-US"/>
        </a:p>
      </dgm:t>
    </dgm:pt>
    <dgm:pt modelId="{725DA1AC-870C-4FE9-BE19-84000EFB432F}" type="pres">
      <dgm:prSet presAssocID="{DDA5242D-53A8-4DAF-8888-5BBA1DC30618}" presName="root" presStyleCnt="0"/>
      <dgm:spPr/>
    </dgm:pt>
    <dgm:pt modelId="{AD3FDCA5-7464-41CD-90D0-5A2EE25B9BE4}" type="pres">
      <dgm:prSet presAssocID="{DDA5242D-53A8-4DAF-8888-5BBA1DC30618}" presName="rootComposite" presStyleCnt="0"/>
      <dgm:spPr/>
    </dgm:pt>
    <dgm:pt modelId="{B8AD6539-B025-499D-9979-E25F9459ACCF}" type="pres">
      <dgm:prSet presAssocID="{DDA5242D-53A8-4DAF-8888-5BBA1DC30618}" presName="rootText" presStyleLbl="node1" presStyleIdx="8" presStyleCnt="11"/>
      <dgm:spPr/>
      <dgm:t>
        <a:bodyPr/>
        <a:lstStyle/>
        <a:p>
          <a:endParaRPr lang="en-US"/>
        </a:p>
      </dgm:t>
    </dgm:pt>
    <dgm:pt modelId="{1E38F49F-F0E2-4C2A-AE96-3E824994B93F}" type="pres">
      <dgm:prSet presAssocID="{DDA5242D-53A8-4DAF-8888-5BBA1DC30618}" presName="rootConnector" presStyleLbl="node1" presStyleIdx="8" presStyleCnt="11"/>
      <dgm:spPr/>
      <dgm:t>
        <a:bodyPr/>
        <a:lstStyle/>
        <a:p>
          <a:endParaRPr lang="en-US"/>
        </a:p>
      </dgm:t>
    </dgm:pt>
    <dgm:pt modelId="{5BFCFBFF-27F0-42EA-B417-DCE7261BB367}" type="pres">
      <dgm:prSet presAssocID="{DDA5242D-53A8-4DAF-8888-5BBA1DC30618}" presName="childShape" presStyleCnt="0"/>
      <dgm:spPr/>
    </dgm:pt>
    <dgm:pt modelId="{91DFF958-7B6D-4DD3-A6F0-83DB1BF968D1}" type="pres">
      <dgm:prSet presAssocID="{7E1946B8-88FC-489A-BDD3-4B8C15E21088}" presName="root" presStyleCnt="0"/>
      <dgm:spPr/>
    </dgm:pt>
    <dgm:pt modelId="{C4BA17E3-BFE8-4A34-9ECF-D2CEE7716B9E}" type="pres">
      <dgm:prSet presAssocID="{7E1946B8-88FC-489A-BDD3-4B8C15E21088}" presName="rootComposite" presStyleCnt="0"/>
      <dgm:spPr/>
    </dgm:pt>
    <dgm:pt modelId="{34E4D0F2-A031-4D83-B3C6-43230681F044}" type="pres">
      <dgm:prSet presAssocID="{7E1946B8-88FC-489A-BDD3-4B8C15E21088}" presName="rootText" presStyleLbl="node1" presStyleIdx="9" presStyleCnt="11"/>
      <dgm:spPr/>
      <dgm:t>
        <a:bodyPr/>
        <a:lstStyle/>
        <a:p>
          <a:endParaRPr lang="en-US"/>
        </a:p>
      </dgm:t>
    </dgm:pt>
    <dgm:pt modelId="{462A25DE-8CA2-4EEC-8A31-F2564DD3626F}" type="pres">
      <dgm:prSet presAssocID="{7E1946B8-88FC-489A-BDD3-4B8C15E21088}" presName="rootConnector" presStyleLbl="node1" presStyleIdx="9" presStyleCnt="11"/>
      <dgm:spPr/>
      <dgm:t>
        <a:bodyPr/>
        <a:lstStyle/>
        <a:p>
          <a:endParaRPr lang="en-US"/>
        </a:p>
      </dgm:t>
    </dgm:pt>
    <dgm:pt modelId="{B34FE214-E846-4C43-AB06-605CF3538FD3}" type="pres">
      <dgm:prSet presAssocID="{7E1946B8-88FC-489A-BDD3-4B8C15E21088}" presName="childShape" presStyleCnt="0"/>
      <dgm:spPr/>
    </dgm:pt>
    <dgm:pt modelId="{91962047-B102-4200-8F70-71F8593E3B6D}" type="pres">
      <dgm:prSet presAssocID="{CB1D0C40-46E0-4457-AFC0-5091DD0F6320}" presName="Name13" presStyleLbl="parChTrans1D2" presStyleIdx="22" presStyleCnt="29"/>
      <dgm:spPr/>
      <dgm:t>
        <a:bodyPr/>
        <a:lstStyle/>
        <a:p>
          <a:endParaRPr lang="en-US"/>
        </a:p>
      </dgm:t>
    </dgm:pt>
    <dgm:pt modelId="{2843F413-1079-41DA-BB34-06E88CF1A4CB}" type="pres">
      <dgm:prSet presAssocID="{CF4927A1-5724-4031-AEB2-9A461143DC58}" presName="childText" presStyleLbl="bgAcc1" presStyleIdx="22" presStyleCnt="29">
        <dgm:presLayoutVars>
          <dgm:bulletEnabled val="1"/>
        </dgm:presLayoutVars>
      </dgm:prSet>
      <dgm:spPr/>
      <dgm:t>
        <a:bodyPr/>
        <a:lstStyle/>
        <a:p>
          <a:endParaRPr lang="en-US"/>
        </a:p>
      </dgm:t>
    </dgm:pt>
    <dgm:pt modelId="{51044250-1CCE-4A32-8C6A-69138F27B419}" type="pres">
      <dgm:prSet presAssocID="{781E27C3-2583-4C5D-8799-F0CC54F35CB0}" presName="Name13" presStyleLbl="parChTrans1D2" presStyleIdx="23" presStyleCnt="29"/>
      <dgm:spPr/>
      <dgm:t>
        <a:bodyPr/>
        <a:lstStyle/>
        <a:p>
          <a:endParaRPr lang="en-US"/>
        </a:p>
      </dgm:t>
    </dgm:pt>
    <dgm:pt modelId="{61AE12FF-6C59-4714-A3D6-9EB9C3C843B3}" type="pres">
      <dgm:prSet presAssocID="{D476EE72-256F-4BBF-B670-68E85961E351}" presName="childText" presStyleLbl="bgAcc1" presStyleIdx="23" presStyleCnt="29">
        <dgm:presLayoutVars>
          <dgm:bulletEnabled val="1"/>
        </dgm:presLayoutVars>
      </dgm:prSet>
      <dgm:spPr/>
      <dgm:t>
        <a:bodyPr/>
        <a:lstStyle/>
        <a:p>
          <a:endParaRPr lang="en-US"/>
        </a:p>
      </dgm:t>
    </dgm:pt>
    <dgm:pt modelId="{6EE79607-86E8-46D4-916F-6F167CC5E98C}" type="pres">
      <dgm:prSet presAssocID="{6B7EF554-2682-4DD4-B4EA-3396735D07B5}" presName="Name13" presStyleLbl="parChTrans1D2" presStyleIdx="24" presStyleCnt="29"/>
      <dgm:spPr/>
      <dgm:t>
        <a:bodyPr/>
        <a:lstStyle/>
        <a:p>
          <a:endParaRPr lang="en-US"/>
        </a:p>
      </dgm:t>
    </dgm:pt>
    <dgm:pt modelId="{8C4BFB79-1EA5-42BE-874B-315236F869F0}" type="pres">
      <dgm:prSet presAssocID="{ECF894B5-86C7-4FF1-B2A4-7B95BBD5AB8B}" presName="childText" presStyleLbl="bgAcc1" presStyleIdx="24" presStyleCnt="29">
        <dgm:presLayoutVars>
          <dgm:bulletEnabled val="1"/>
        </dgm:presLayoutVars>
      </dgm:prSet>
      <dgm:spPr/>
      <dgm:t>
        <a:bodyPr/>
        <a:lstStyle/>
        <a:p>
          <a:endParaRPr lang="en-US"/>
        </a:p>
      </dgm:t>
    </dgm:pt>
    <dgm:pt modelId="{974109B4-B54B-43BC-8679-9578379EEB33}" type="pres">
      <dgm:prSet presAssocID="{60ED85F7-8AED-420C-A667-CB1CEA7DBD09}" presName="Name13" presStyleLbl="parChTrans1D2" presStyleIdx="25" presStyleCnt="29"/>
      <dgm:spPr/>
      <dgm:t>
        <a:bodyPr/>
        <a:lstStyle/>
        <a:p>
          <a:endParaRPr lang="en-US"/>
        </a:p>
      </dgm:t>
    </dgm:pt>
    <dgm:pt modelId="{5FB81F40-8837-4716-946D-67627ADCC62D}" type="pres">
      <dgm:prSet presAssocID="{759B055D-572C-48D8-BBD9-34ADEB1585CE}" presName="childText" presStyleLbl="bgAcc1" presStyleIdx="25" presStyleCnt="29">
        <dgm:presLayoutVars>
          <dgm:bulletEnabled val="1"/>
        </dgm:presLayoutVars>
      </dgm:prSet>
      <dgm:spPr/>
      <dgm:t>
        <a:bodyPr/>
        <a:lstStyle/>
        <a:p>
          <a:endParaRPr lang="en-US"/>
        </a:p>
      </dgm:t>
    </dgm:pt>
    <dgm:pt modelId="{04715296-E37F-4F32-ABCF-7B455FAAF75C}" type="pres">
      <dgm:prSet presAssocID="{26C71D90-83CF-420F-973A-7F891EFD89E4}" presName="root" presStyleCnt="0"/>
      <dgm:spPr/>
    </dgm:pt>
    <dgm:pt modelId="{A6E325F8-8770-4542-8441-4FBC2F293324}" type="pres">
      <dgm:prSet presAssocID="{26C71D90-83CF-420F-973A-7F891EFD89E4}" presName="rootComposite" presStyleCnt="0"/>
      <dgm:spPr/>
    </dgm:pt>
    <dgm:pt modelId="{71035B22-2A8E-48E1-97B8-943DAFAB3749}" type="pres">
      <dgm:prSet presAssocID="{26C71D90-83CF-420F-973A-7F891EFD89E4}" presName="rootText" presStyleLbl="node1" presStyleIdx="10" presStyleCnt="11"/>
      <dgm:spPr/>
      <dgm:t>
        <a:bodyPr/>
        <a:lstStyle/>
        <a:p>
          <a:endParaRPr lang="en-US"/>
        </a:p>
      </dgm:t>
    </dgm:pt>
    <dgm:pt modelId="{64F5B76A-74D1-424B-AA77-C4E5CE500DC8}" type="pres">
      <dgm:prSet presAssocID="{26C71D90-83CF-420F-973A-7F891EFD89E4}" presName="rootConnector" presStyleLbl="node1" presStyleIdx="10" presStyleCnt="11"/>
      <dgm:spPr/>
      <dgm:t>
        <a:bodyPr/>
        <a:lstStyle/>
        <a:p>
          <a:endParaRPr lang="en-US"/>
        </a:p>
      </dgm:t>
    </dgm:pt>
    <dgm:pt modelId="{CB1D2181-4694-4E8D-8951-840D46382853}" type="pres">
      <dgm:prSet presAssocID="{26C71D90-83CF-420F-973A-7F891EFD89E4}" presName="childShape" presStyleCnt="0"/>
      <dgm:spPr/>
    </dgm:pt>
    <dgm:pt modelId="{F8E7AA9B-0D80-4CFE-9C80-50D796405DB2}" type="pres">
      <dgm:prSet presAssocID="{C9268232-5D3B-49C6-8A47-1C94B27046EE}" presName="Name13" presStyleLbl="parChTrans1D2" presStyleIdx="26" presStyleCnt="29"/>
      <dgm:spPr/>
      <dgm:t>
        <a:bodyPr/>
        <a:lstStyle/>
        <a:p>
          <a:endParaRPr lang="en-US"/>
        </a:p>
      </dgm:t>
    </dgm:pt>
    <dgm:pt modelId="{5D3A3D15-9B68-4D45-AE33-CD6B81268AC5}" type="pres">
      <dgm:prSet presAssocID="{9BB345DB-9ECB-49E4-8F0C-6DE5873E9AAD}" presName="childText" presStyleLbl="bgAcc1" presStyleIdx="26" presStyleCnt="29">
        <dgm:presLayoutVars>
          <dgm:bulletEnabled val="1"/>
        </dgm:presLayoutVars>
      </dgm:prSet>
      <dgm:spPr/>
      <dgm:t>
        <a:bodyPr/>
        <a:lstStyle/>
        <a:p>
          <a:endParaRPr lang="en-US"/>
        </a:p>
      </dgm:t>
    </dgm:pt>
    <dgm:pt modelId="{4A137C4E-E7CF-4EF1-BE27-612C839858AB}" type="pres">
      <dgm:prSet presAssocID="{C40640C0-4B77-48CE-82A0-3B647D188187}" presName="Name13" presStyleLbl="parChTrans1D2" presStyleIdx="27" presStyleCnt="29"/>
      <dgm:spPr/>
      <dgm:t>
        <a:bodyPr/>
        <a:lstStyle/>
        <a:p>
          <a:endParaRPr lang="en-US"/>
        </a:p>
      </dgm:t>
    </dgm:pt>
    <dgm:pt modelId="{E3C83526-4707-4238-9694-B99F6358C979}" type="pres">
      <dgm:prSet presAssocID="{9BB933B9-F60B-4C25-A256-8CB8D1B13ACF}" presName="childText" presStyleLbl="bgAcc1" presStyleIdx="27" presStyleCnt="29">
        <dgm:presLayoutVars>
          <dgm:bulletEnabled val="1"/>
        </dgm:presLayoutVars>
      </dgm:prSet>
      <dgm:spPr/>
      <dgm:t>
        <a:bodyPr/>
        <a:lstStyle/>
        <a:p>
          <a:endParaRPr lang="en-US"/>
        </a:p>
      </dgm:t>
    </dgm:pt>
    <dgm:pt modelId="{59E6ABBA-1E0D-499F-B54D-CEB7CCFCAC10}" type="pres">
      <dgm:prSet presAssocID="{D0D1A38F-753D-4154-A8F8-121A8A0B6334}" presName="Name13" presStyleLbl="parChTrans1D2" presStyleIdx="28" presStyleCnt="29"/>
      <dgm:spPr/>
      <dgm:t>
        <a:bodyPr/>
        <a:lstStyle/>
        <a:p>
          <a:endParaRPr lang="en-US"/>
        </a:p>
      </dgm:t>
    </dgm:pt>
    <dgm:pt modelId="{6A5AC939-CE9D-4530-AF30-43288F488259}" type="pres">
      <dgm:prSet presAssocID="{F508621F-649E-4D62-B15B-BB3C77FC34A3}" presName="childText" presStyleLbl="bgAcc1" presStyleIdx="28" presStyleCnt="29">
        <dgm:presLayoutVars>
          <dgm:bulletEnabled val="1"/>
        </dgm:presLayoutVars>
      </dgm:prSet>
      <dgm:spPr/>
      <dgm:t>
        <a:bodyPr/>
        <a:lstStyle/>
        <a:p>
          <a:endParaRPr lang="en-US"/>
        </a:p>
      </dgm:t>
    </dgm:pt>
  </dgm:ptLst>
  <dgm:cxnLst>
    <dgm:cxn modelId="{5948E273-AD35-4355-BB7B-DEB225AAF993}" type="presOf" srcId="{A4665875-B30E-46EE-BE44-D54E14BBEFEF}" destId="{357DB9A0-9425-4029-9734-F320ED893F26}" srcOrd="0" destOrd="0" presId="urn:microsoft.com/office/officeart/2005/8/layout/hierarchy3"/>
    <dgm:cxn modelId="{4E6C349A-1302-4D6D-96A0-E481426FF617}" srcId="{BCE53E19-1073-48B1-A918-C1FB324BBFE8}" destId="{C3F2634C-6ED7-42D7-87DD-8F60F9824DA4}" srcOrd="0" destOrd="0" parTransId="{9FA21B55-54D2-4514-B30F-C8B13E724C20}" sibTransId="{20251FB4-93E0-4B3C-9D3B-FA8668EF9081}"/>
    <dgm:cxn modelId="{213788A4-EE93-428E-91C4-420C3A657D67}" type="presOf" srcId="{FF38DEF1-5B9D-4BCA-B324-A0A62AD0293C}" destId="{C98D0CEC-8361-4CE4-BDA6-9C9CC15B971B}" srcOrd="0" destOrd="0" presId="urn:microsoft.com/office/officeart/2005/8/layout/hierarchy3"/>
    <dgm:cxn modelId="{217CF8AA-AAA2-4914-8D49-DC69996A6145}" type="presOf" srcId="{F508621F-649E-4D62-B15B-BB3C77FC34A3}" destId="{6A5AC939-CE9D-4530-AF30-43288F488259}" srcOrd="0" destOrd="0" presId="urn:microsoft.com/office/officeart/2005/8/layout/hierarchy3"/>
    <dgm:cxn modelId="{0C3165DA-904F-4243-8600-0BDEE846A3F7}" type="presOf" srcId="{6653D445-347C-45FC-B480-8C2018DAE095}" destId="{726805EB-8A96-40BF-A667-5BF67D38C1D8}" srcOrd="0" destOrd="0" presId="urn:microsoft.com/office/officeart/2005/8/layout/hierarchy3"/>
    <dgm:cxn modelId="{9DAFC018-B54C-4F00-B9DF-4EDDD209305A}" type="presOf" srcId="{DDA5242D-53A8-4DAF-8888-5BBA1DC30618}" destId="{B8AD6539-B025-499D-9979-E25F9459ACCF}" srcOrd="0" destOrd="0" presId="urn:microsoft.com/office/officeart/2005/8/layout/hierarchy3"/>
    <dgm:cxn modelId="{CF1FA169-4FAC-4418-B931-CD81F4061131}" srcId="{7E1946B8-88FC-489A-BDD3-4B8C15E21088}" destId="{ECF894B5-86C7-4FF1-B2A4-7B95BBD5AB8B}" srcOrd="2" destOrd="0" parTransId="{6B7EF554-2682-4DD4-B4EA-3396735D07B5}" sibTransId="{14E769D7-0B01-493D-B61C-BA6F3A1F6A2E}"/>
    <dgm:cxn modelId="{1C8DF488-A9E2-4DC4-B80B-728199D8B4ED}" type="presOf" srcId="{EB13E10F-E6C4-4AB7-84CC-65087F3B2AD2}" destId="{D996EA06-C57A-4877-9403-E54135DFF2B0}" srcOrd="1" destOrd="0" presId="urn:microsoft.com/office/officeart/2005/8/layout/hierarchy3"/>
    <dgm:cxn modelId="{4A36F84E-8378-486D-8F24-E44D96A8632A}" type="presOf" srcId="{950C45FF-7A0F-44A5-9B4A-4732237A954D}" destId="{B31B1702-3048-48D0-AA66-B536992FAEC1}" srcOrd="0" destOrd="0" presId="urn:microsoft.com/office/officeart/2005/8/layout/hierarchy3"/>
    <dgm:cxn modelId="{8F4BABBF-841B-4EE7-A6C5-88EFE351AD8F}" type="presOf" srcId="{D0D1A38F-753D-4154-A8F8-121A8A0B6334}" destId="{59E6ABBA-1E0D-499F-B54D-CEB7CCFCAC10}" srcOrd="0" destOrd="0" presId="urn:microsoft.com/office/officeart/2005/8/layout/hierarchy3"/>
    <dgm:cxn modelId="{52664213-AD99-4814-A42C-CF8193B68292}" type="presOf" srcId="{ED0A7A4A-B670-48A8-955F-D79232537063}" destId="{E542C563-33C1-4F73-8655-7BECD4655751}" srcOrd="0" destOrd="0" presId="urn:microsoft.com/office/officeart/2005/8/layout/hierarchy3"/>
    <dgm:cxn modelId="{82BF9B0D-0E7B-49BE-AF80-4B2EED659E2D}" type="presOf" srcId="{497C1F17-D7EC-407D-AA43-6ABB430B7BF7}" destId="{D99A0C3D-6F4F-4991-BFEF-E6A0AF0B5708}" srcOrd="0" destOrd="0" presId="urn:microsoft.com/office/officeart/2005/8/layout/hierarchy3"/>
    <dgm:cxn modelId="{CC9B5FB4-BD5F-4550-B85B-A89A19591A99}" srcId="{FF38DEF1-5B9D-4BCA-B324-A0A62AD0293C}" destId="{9A08CEC6-71AC-4750-B2C8-4DC4FA2CBFEA}" srcOrd="1" destOrd="0" parTransId="{497C1F17-D7EC-407D-AA43-6ABB430B7BF7}" sibTransId="{B8256FC2-82C9-459D-B5E2-E9426812F3CF}"/>
    <dgm:cxn modelId="{9E002C57-D94C-4499-A849-161E02F4D208}" type="presOf" srcId="{FF38DEF1-5B9D-4BCA-B324-A0A62AD0293C}" destId="{2873B77E-79F2-4F2F-AB0B-4C38A378D698}" srcOrd="1" destOrd="0" presId="urn:microsoft.com/office/officeart/2005/8/layout/hierarchy3"/>
    <dgm:cxn modelId="{25A90903-7EEB-4751-913B-40157E3F850B}" srcId="{BCE53E19-1073-48B1-A918-C1FB324BBFE8}" destId="{2A9F2EE4-E3E9-4F2B-94CC-3E7FCB7ECE1C}" srcOrd="2" destOrd="0" parTransId="{52635FF0-7408-4645-80D8-6FEA0652E972}" sibTransId="{BC24306C-60CC-4D37-9342-5B2ADE97F03B}"/>
    <dgm:cxn modelId="{508AC832-6708-45E3-89AD-58EFFF2CC81F}" type="presOf" srcId="{795985BB-AF70-4478-B342-452517C3B693}" destId="{E90CEF23-4E58-439B-90EF-06879575CE4A}" srcOrd="0" destOrd="0" presId="urn:microsoft.com/office/officeart/2005/8/layout/hierarchy3"/>
    <dgm:cxn modelId="{DC3D5F7E-3921-4A86-86DC-BFCA5C4866C5}" srcId="{8E236EE9-4AA2-4DB5-B8C7-B50BA866CC8B}" destId="{319DD50D-6C8B-4E1F-8D5E-5BC4AE4D08F6}" srcOrd="1" destOrd="0" parTransId="{1F6ADED7-B90C-4645-9893-7F30C2CF6519}" sibTransId="{D1AE5E96-39A3-43C3-83C8-DDE332DC7597}"/>
    <dgm:cxn modelId="{37A311EE-5855-491E-BE8E-3BE7AA198DD8}" srcId="{BCE53E19-1073-48B1-A918-C1FB324BBFE8}" destId="{EDD0AAE6-6B94-4DE5-AAE7-DA0EF73D6834}" srcOrd="3" destOrd="0" parTransId="{9EE23F1E-629C-4654-84CB-225BEDA8716D}" sibTransId="{BF5FC0D6-ADC7-4195-B690-E72BA1B1C1EA}"/>
    <dgm:cxn modelId="{B894D985-DB63-4900-83B5-FE898A231151}" type="presOf" srcId="{A9A5FE7F-F991-4CFD-8634-BFA820C95A66}" destId="{54D73511-CFFE-4B29-9611-4469A9F7B01C}" srcOrd="0" destOrd="0" presId="urn:microsoft.com/office/officeart/2005/8/layout/hierarchy3"/>
    <dgm:cxn modelId="{282AEF96-61BE-4372-85A8-A46857289C7D}" type="presOf" srcId="{7E1946B8-88FC-489A-BDD3-4B8C15E21088}" destId="{34E4D0F2-A031-4D83-B3C6-43230681F044}" srcOrd="0" destOrd="0" presId="urn:microsoft.com/office/officeart/2005/8/layout/hierarchy3"/>
    <dgm:cxn modelId="{55CDCCC7-1768-4E7E-8BF7-5B02A13FD124}" type="presOf" srcId="{9BB345DB-9ECB-49E4-8F0C-6DE5873E9AAD}" destId="{5D3A3D15-9B68-4D45-AE33-CD6B81268AC5}" srcOrd="0" destOrd="0" presId="urn:microsoft.com/office/officeart/2005/8/layout/hierarchy3"/>
    <dgm:cxn modelId="{27CD0CDB-A181-44B0-B85A-6A3993F1DCE1}" type="presOf" srcId="{9EE23F1E-629C-4654-84CB-225BEDA8716D}" destId="{5ADFCD22-8BB3-4609-9C74-5167B725E72A}" srcOrd="0" destOrd="0" presId="urn:microsoft.com/office/officeart/2005/8/layout/hierarchy3"/>
    <dgm:cxn modelId="{FC62BD7A-E3BF-4D13-9D4B-F348E8359DA2}" type="presOf" srcId="{DDA5242D-53A8-4DAF-8888-5BBA1DC30618}" destId="{1E38F49F-F0E2-4C2A-AE96-3E824994B93F}" srcOrd="1" destOrd="0" presId="urn:microsoft.com/office/officeart/2005/8/layout/hierarchy3"/>
    <dgm:cxn modelId="{540B8A4B-4DC8-4AE5-95C3-328BC4E3C897}" type="presOf" srcId="{989B5333-7D88-4075-B092-B9085BDB0C7F}" destId="{F054E979-33D7-4622-850E-8D4DC2EF1768}" srcOrd="0" destOrd="0" presId="urn:microsoft.com/office/officeart/2005/8/layout/hierarchy3"/>
    <dgm:cxn modelId="{8E27B089-35E7-43E0-A723-BC47D1511C60}" type="presOf" srcId="{352ACD80-2135-4E36-A3FD-468F87917574}" destId="{55F6A707-1372-4C21-8F43-084E600E4F2D}" srcOrd="0" destOrd="0" presId="urn:microsoft.com/office/officeart/2005/8/layout/hierarchy3"/>
    <dgm:cxn modelId="{1A0FA984-82FD-4829-A5E4-90EAC16F85DC}" type="presOf" srcId="{D476EE72-256F-4BBF-B670-68E85961E351}" destId="{61AE12FF-6C59-4714-A3D6-9EB9C3C843B3}" srcOrd="0" destOrd="0" presId="urn:microsoft.com/office/officeart/2005/8/layout/hierarchy3"/>
    <dgm:cxn modelId="{97BEDFE3-E623-4ECF-BE62-7886DA3F0BC9}" type="presOf" srcId="{EDD0AAE6-6B94-4DE5-AAE7-DA0EF73D6834}" destId="{8055BCC2-85B0-44ED-B040-2DDFCEC25B61}" srcOrd="0" destOrd="0" presId="urn:microsoft.com/office/officeart/2005/8/layout/hierarchy3"/>
    <dgm:cxn modelId="{76AF84F8-893F-4DCA-A9AB-B45A0A858720}" srcId="{FF38DEF1-5B9D-4BCA-B324-A0A62AD0293C}" destId="{23EF8445-7C4F-4F74-90E5-1B4C8BDCEB4B}" srcOrd="3" destOrd="0" parTransId="{3FB93E88-3B0F-499E-8C43-FE19C8E9B5B9}" sibTransId="{F18627AA-090B-40BB-A66C-4A875EC6AD85}"/>
    <dgm:cxn modelId="{8F555377-F516-4056-B0B1-0ABFFA423307}" type="presOf" srcId="{2A9F2EE4-E3E9-4F2B-94CC-3E7FCB7ECE1C}" destId="{086CD9F5-CD9E-42F2-B161-03B061BFE4B3}" srcOrd="0" destOrd="0" presId="urn:microsoft.com/office/officeart/2005/8/layout/hierarchy3"/>
    <dgm:cxn modelId="{AEAC68A0-D4A2-428F-B09B-BD620FFEFD29}" type="presOf" srcId="{61744783-CC86-4656-B03B-02551653C513}" destId="{561918C2-F9F4-4FB5-900F-9DB40547E54D}" srcOrd="0" destOrd="0" presId="urn:microsoft.com/office/officeart/2005/8/layout/hierarchy3"/>
    <dgm:cxn modelId="{D0CEFFAE-88DB-41C5-A78A-ECFBC4CE08BC}" srcId="{604E14EF-A658-4B7B-AD0F-95454E6290DC}" destId="{E86629DA-A29D-4092-B0A1-237598059BE3}" srcOrd="1" destOrd="0" parTransId="{25BA399E-0729-4D8B-A59E-56065ACB880A}" sibTransId="{0DBD6134-C028-4836-B703-17D241E51F78}"/>
    <dgm:cxn modelId="{90BF9CB2-8880-4464-9A0A-494536F94168}" srcId="{3EB1AF50-7820-4C01-9514-3AB182C6EC3D}" destId="{8E236EE9-4AA2-4DB5-B8C7-B50BA866CC8B}" srcOrd="1" destOrd="0" parTransId="{D6DEECA5-F151-4E11-8FD2-5A88D599C509}" sibTransId="{827A2AF7-0A15-4CDE-8838-99EDE531DC4E}"/>
    <dgm:cxn modelId="{3C54ADAB-C71B-48AD-8042-E27D5316E8BF}" srcId="{604E14EF-A658-4B7B-AD0F-95454E6290DC}" destId="{9C9248B3-8604-41C7-BF21-8DDEA53B9BA2}" srcOrd="3" destOrd="0" parTransId="{DAFE3262-1407-4E68-AB83-880D9791F31E}" sibTransId="{F95233CB-D2B8-4B85-B980-8461BAE75F46}"/>
    <dgm:cxn modelId="{D01B7DA3-D8B3-4376-8EBC-C920BD8DC0B7}" type="presOf" srcId="{9FA21B55-54D2-4514-B30F-C8B13E724C20}" destId="{2171CFC6-DC8D-4131-A704-200FC33BECFD}" srcOrd="0" destOrd="0" presId="urn:microsoft.com/office/officeart/2005/8/layout/hierarchy3"/>
    <dgm:cxn modelId="{85F34A8B-3B91-4142-8643-3B63AE594681}" type="presOf" srcId="{8E236EE9-4AA2-4DB5-B8C7-B50BA866CC8B}" destId="{9A86AFAD-72AB-4602-A1E4-E83F3FF2E1F5}" srcOrd="1" destOrd="0" presId="urn:microsoft.com/office/officeart/2005/8/layout/hierarchy3"/>
    <dgm:cxn modelId="{3710EA82-9F98-482F-8DC5-36847B7E671F}" srcId="{3EB1AF50-7820-4C01-9514-3AB182C6EC3D}" destId="{604E14EF-A658-4B7B-AD0F-95454E6290DC}" srcOrd="5" destOrd="0" parTransId="{E5A6C9A8-C2CE-4555-BADE-0B17131A0E37}" sibTransId="{E197FC5E-B54A-4550-8AC4-079BC4D52524}"/>
    <dgm:cxn modelId="{0169F7FA-2680-438A-B844-061E1B06046C}" srcId="{CD3D0043-B59C-4A36-9FB3-10E3E0166EB8}" destId="{4DFD9EB9-BB6E-46AF-84FE-918E21E6CF6A}" srcOrd="1" destOrd="0" parTransId="{078B2A82-B3C3-49F0-86B3-D17F2B4AF81B}" sibTransId="{09455462-988D-48C7-A104-219C3F50BA36}"/>
    <dgm:cxn modelId="{6A46A9C2-54AF-44F4-AD92-D6BCF196DC8D}" type="presOf" srcId="{C40640C0-4B77-48CE-82A0-3B647D188187}" destId="{4A137C4E-E7CF-4EF1-BE27-612C839858AB}" srcOrd="0" destOrd="0" presId="urn:microsoft.com/office/officeart/2005/8/layout/hierarchy3"/>
    <dgm:cxn modelId="{42FF49F4-7FE9-40F6-B2C2-F9B6E0332B69}" type="presOf" srcId="{23EF8445-7C4F-4F74-90E5-1B4C8BDCEB4B}" destId="{4467242B-7E9F-4F03-9AA1-2FB6F696774A}" srcOrd="0" destOrd="0" presId="urn:microsoft.com/office/officeart/2005/8/layout/hierarchy3"/>
    <dgm:cxn modelId="{EC13C865-CC77-4C25-8E60-014A651C82AD}" srcId="{FF38DEF1-5B9D-4BCA-B324-A0A62AD0293C}" destId="{25B89BFC-B2E5-43BB-A5F7-474872DD8758}" srcOrd="2" destOrd="0" parTransId="{352ACD80-2135-4E36-A3FD-468F87917574}" sibTransId="{07120BA4-6D90-4AC0-AD6D-5814784E74FD}"/>
    <dgm:cxn modelId="{BC45FC2C-D9E8-4541-B038-69EB49ADF640}" type="presOf" srcId="{60ED85F7-8AED-420C-A667-CB1CEA7DBD09}" destId="{974109B4-B54B-43BC-8679-9578379EEB33}" srcOrd="0" destOrd="0" presId="urn:microsoft.com/office/officeart/2005/8/layout/hierarchy3"/>
    <dgm:cxn modelId="{23C6B15D-D425-40DF-BA66-54CAB984434D}" type="presOf" srcId="{38F16418-AE15-42C4-A2D2-A4B34A3B6A89}" destId="{3A5C7373-4EF2-4557-AA28-24A181237352}" srcOrd="0" destOrd="0" presId="urn:microsoft.com/office/officeart/2005/8/layout/hierarchy3"/>
    <dgm:cxn modelId="{FF561E29-2021-4C68-8A0A-849E5FBC0B40}" type="presOf" srcId="{BEE05DC5-2F9E-4E7C-9074-F412BEF17288}" destId="{8C5FE582-07D8-421A-9BA5-2CF799F7EA95}" srcOrd="0" destOrd="0" presId="urn:microsoft.com/office/officeart/2005/8/layout/hierarchy3"/>
    <dgm:cxn modelId="{20CAA665-9C8D-4D16-8FCB-487B9376B340}" type="presOf" srcId="{61744783-CC86-4656-B03B-02551653C513}" destId="{31789BBF-CA53-40A9-87B5-C07785E52F35}" srcOrd="1" destOrd="0" presId="urn:microsoft.com/office/officeart/2005/8/layout/hierarchy3"/>
    <dgm:cxn modelId="{9BD7BCCE-B2F0-41CE-A5E3-154357EA996C}" type="presOf" srcId="{BCE53E19-1073-48B1-A918-C1FB324BBFE8}" destId="{F9BBE973-4025-49DC-AA00-39646D70848D}" srcOrd="0" destOrd="0" presId="urn:microsoft.com/office/officeart/2005/8/layout/hierarchy3"/>
    <dgm:cxn modelId="{79F6CA71-FB0E-4D4A-B64D-8F234CCEF818}" type="presOf" srcId="{EB13E10F-E6C4-4AB7-84CC-65087F3B2AD2}" destId="{511E4810-1C0A-4583-94E3-9FAB46663B37}" srcOrd="0" destOrd="0" presId="urn:microsoft.com/office/officeart/2005/8/layout/hierarchy3"/>
    <dgm:cxn modelId="{406B4FB1-54DF-45DE-8CE5-490392056348}" type="presOf" srcId="{C9268232-5D3B-49C6-8A47-1C94B27046EE}" destId="{F8E7AA9B-0D80-4CFE-9C80-50D796405DB2}" srcOrd="0" destOrd="0" presId="urn:microsoft.com/office/officeart/2005/8/layout/hierarchy3"/>
    <dgm:cxn modelId="{549BC8F3-81A6-4109-9814-9E335DE9BF6B}" type="presOf" srcId="{4DFD9EB9-BB6E-46AF-84FE-918E21E6CF6A}" destId="{2A4A3E02-1FEC-4BDF-BA9E-072278EBFDA2}" srcOrd="0" destOrd="0" presId="urn:microsoft.com/office/officeart/2005/8/layout/hierarchy3"/>
    <dgm:cxn modelId="{367263E7-EDAD-462D-8383-8347F0015733}" type="presOf" srcId="{078B2A82-B3C3-49F0-86B3-D17F2B4AF81B}" destId="{7616ACBE-66AF-43FA-B63E-A9B4DD78D76E}" srcOrd="0" destOrd="0" presId="urn:microsoft.com/office/officeart/2005/8/layout/hierarchy3"/>
    <dgm:cxn modelId="{EFD91B7F-3D4A-4E72-8AB6-D286AB4CB5BB}" type="presOf" srcId="{604E14EF-A658-4B7B-AD0F-95454E6290DC}" destId="{882A17DB-921B-4AC8-9E9F-FBBBBAE87480}" srcOrd="0" destOrd="0" presId="urn:microsoft.com/office/officeart/2005/8/layout/hierarchy3"/>
    <dgm:cxn modelId="{E9446BAE-7E22-4E24-9AC4-C0C9E6097D26}" type="presOf" srcId="{6B7EF554-2682-4DD4-B4EA-3396735D07B5}" destId="{6EE79607-86E8-46D4-916F-6F167CC5E98C}" srcOrd="0" destOrd="0" presId="urn:microsoft.com/office/officeart/2005/8/layout/hierarchy3"/>
    <dgm:cxn modelId="{6C49AAD1-B5F3-4901-8193-2D4FEA20F0FF}" type="presOf" srcId="{CF4927A1-5724-4031-AEB2-9A461143DC58}" destId="{2843F413-1079-41DA-BB34-06E88CF1A4CB}" srcOrd="0" destOrd="0" presId="urn:microsoft.com/office/officeart/2005/8/layout/hierarchy3"/>
    <dgm:cxn modelId="{0260AA98-34A9-43D0-8BFE-6A980B4636D3}" srcId="{3EB1AF50-7820-4C01-9514-3AB182C6EC3D}" destId="{EB13E10F-E6C4-4AB7-84CC-65087F3B2AD2}" srcOrd="7" destOrd="0" parTransId="{A50F68BC-4001-4E19-BDFC-F29CD27192B7}" sibTransId="{0F4C43BC-15C9-40A8-82BE-845EAA5E43C7}"/>
    <dgm:cxn modelId="{BF33747B-F68F-484D-A914-4EA11C25BAD6}" type="presOf" srcId="{DAFE3262-1407-4E68-AB83-880D9791F31E}" destId="{6459576E-9AE7-4E99-A601-DD8518C23FFE}" srcOrd="0" destOrd="0" presId="urn:microsoft.com/office/officeart/2005/8/layout/hierarchy3"/>
    <dgm:cxn modelId="{4DFCDE10-D31E-4A72-8408-594D5BF7665F}" srcId="{7E1946B8-88FC-489A-BDD3-4B8C15E21088}" destId="{D476EE72-256F-4BBF-B670-68E85961E351}" srcOrd="1" destOrd="0" parTransId="{781E27C3-2583-4C5D-8799-F0CC54F35CB0}" sibTransId="{A2909CA7-8912-4603-B07E-77FC8D533967}"/>
    <dgm:cxn modelId="{ADCE0ED5-55A8-418C-81EB-E05B0CB2EEC0}" type="presOf" srcId="{5BCA6340-DA29-4724-BAAF-1971CFB8A14D}" destId="{042447DA-24AC-405D-ABCC-2A4C0124F9A3}" srcOrd="0" destOrd="0" presId="urn:microsoft.com/office/officeart/2005/8/layout/hierarchy3"/>
    <dgm:cxn modelId="{A9EF68DA-9AD8-4901-823E-989019A5D728}" type="presOf" srcId="{CB1D0C40-46E0-4457-AFC0-5091DD0F6320}" destId="{91962047-B102-4200-8F70-71F8593E3B6D}" srcOrd="0" destOrd="0" presId="urn:microsoft.com/office/officeart/2005/8/layout/hierarchy3"/>
    <dgm:cxn modelId="{8C28250A-C235-4772-B3C7-AB6E993E3B9E}" type="presOf" srcId="{1F6ADED7-B90C-4645-9893-7F30C2CF6519}" destId="{8AF15F98-0345-403E-8A41-CEC43254A9D2}" srcOrd="0" destOrd="0" presId="urn:microsoft.com/office/officeart/2005/8/layout/hierarchy3"/>
    <dgm:cxn modelId="{4D4E413C-E1CA-4573-A69A-09C6E77CD626}" type="presOf" srcId="{5EEFC0CC-B99F-4238-A84D-D488831CD34C}" destId="{9A9AF6C0-EFD0-4193-8778-311A424DDD53}" srcOrd="0" destOrd="0" presId="urn:microsoft.com/office/officeart/2005/8/layout/hierarchy3"/>
    <dgm:cxn modelId="{0851E629-A964-4288-96B3-F301B9DC4127}" type="presOf" srcId="{CD3D0043-B59C-4A36-9FB3-10E3E0166EB8}" destId="{B9FA1F97-0781-480D-ACD3-E0FB553F2BD1}" srcOrd="1" destOrd="0" presId="urn:microsoft.com/office/officeart/2005/8/layout/hierarchy3"/>
    <dgm:cxn modelId="{13D15BAC-3778-45F5-B355-226F2DEC79F2}" type="presOf" srcId="{255CD537-CCA6-4250-A3C5-EA0FA4377CFD}" destId="{044C2280-21FD-4348-AD20-B9A3FFFD0D75}" srcOrd="0" destOrd="0" presId="urn:microsoft.com/office/officeart/2005/8/layout/hierarchy3"/>
    <dgm:cxn modelId="{CF19FCE5-3786-4A68-8846-7581A2C1B372}" type="presOf" srcId="{6653D445-347C-45FC-B480-8C2018DAE095}" destId="{6702412A-D93F-42FB-80C0-551C1D153E45}" srcOrd="1" destOrd="0" presId="urn:microsoft.com/office/officeart/2005/8/layout/hierarchy3"/>
    <dgm:cxn modelId="{C07A7DA0-4363-464C-8CA3-18693121A724}" srcId="{EB13E10F-E6C4-4AB7-84CC-65087F3B2AD2}" destId="{13C48231-38EF-4681-A386-4EE423E07BB9}" srcOrd="2" destOrd="0" parTransId="{795985BB-AF70-4478-B342-452517C3B693}" sibTransId="{12C07E67-6B14-4888-AF89-B7BB7085D7B0}"/>
    <dgm:cxn modelId="{D658E85A-763C-4691-A386-A1F6CC913FE4}" type="presOf" srcId="{EFF5B809-3B92-4B5A-88F9-921F5CCBBE6B}" destId="{9F455F94-CD9E-4902-A13C-EE2BD818B06E}" srcOrd="0" destOrd="0" presId="urn:microsoft.com/office/officeart/2005/8/layout/hierarchy3"/>
    <dgm:cxn modelId="{A4A9DCCD-F059-46D6-8B86-1CBCD1E42426}" srcId="{3EB1AF50-7820-4C01-9514-3AB182C6EC3D}" destId="{26C71D90-83CF-420F-973A-7F891EFD89E4}" srcOrd="10" destOrd="0" parTransId="{0EFCC9B1-DB60-48B7-B00D-19D94ABE935C}" sibTransId="{18CB5BA9-1FC6-4ADF-9DBF-ADF0E1619046}"/>
    <dgm:cxn modelId="{11C3ED59-641D-4147-A1F9-642DA6BD843B}" type="presOf" srcId="{68DC370A-A3E0-4AAE-BB89-E9142E9EDB86}" destId="{403A811D-5745-4518-AFDF-751ABA52192B}" srcOrd="0" destOrd="0" presId="urn:microsoft.com/office/officeart/2005/8/layout/hierarchy3"/>
    <dgm:cxn modelId="{283099F3-EF72-494B-8E9A-3F75BCB73DF4}" type="presOf" srcId="{604E14EF-A658-4B7B-AD0F-95454E6290DC}" destId="{DE8913B2-A140-43E6-984C-17B888374291}" srcOrd="1" destOrd="0" presId="urn:microsoft.com/office/officeart/2005/8/layout/hierarchy3"/>
    <dgm:cxn modelId="{D33D7247-67B6-4277-8C5C-E2B3A2753D60}" srcId="{3EB1AF50-7820-4C01-9514-3AB182C6EC3D}" destId="{CD3D0043-B59C-4A36-9FB3-10E3E0166EB8}" srcOrd="6" destOrd="0" parTransId="{55C83AFA-E0BB-4A3A-BF85-B956A1C07629}" sibTransId="{1865A4F6-5071-428F-AE23-43053AB3C12E}"/>
    <dgm:cxn modelId="{EAC3F97B-BB84-4ED8-B7FA-EB59C560B491}" type="presOf" srcId="{52635FF0-7408-4645-80D8-6FEA0652E972}" destId="{42A86C8F-BD11-4784-AF30-E64168D21749}" srcOrd="0" destOrd="0" presId="urn:microsoft.com/office/officeart/2005/8/layout/hierarchy3"/>
    <dgm:cxn modelId="{74D00A39-BF60-4376-A42C-1B220D96FFB7}" type="presOf" srcId="{759B055D-572C-48D8-BBD9-34ADEB1585CE}" destId="{5FB81F40-8837-4716-946D-67627ADCC62D}" srcOrd="0" destOrd="0" presId="urn:microsoft.com/office/officeart/2005/8/layout/hierarchy3"/>
    <dgm:cxn modelId="{E9860BBA-282E-4244-9740-4EEC64744CA1}" srcId="{8E236EE9-4AA2-4DB5-B8C7-B50BA866CC8B}" destId="{594CF603-20A5-497B-8AD6-2EB6BBAAB62F}" srcOrd="0" destOrd="0" parTransId="{68DC370A-A3E0-4AAE-BB89-E9142E9EDB86}" sibTransId="{B28D3E12-D4D9-4460-971F-640B0FCE1DEA}"/>
    <dgm:cxn modelId="{652B3FBE-9E12-46E6-AA59-AC37BD8A5683}" srcId="{26C71D90-83CF-420F-973A-7F891EFD89E4}" destId="{F508621F-649E-4D62-B15B-BB3C77FC34A3}" srcOrd="2" destOrd="0" parTransId="{D0D1A38F-753D-4154-A8F8-121A8A0B6334}" sibTransId="{87EF04CE-E506-4F7F-B2DA-5FC850E2BB13}"/>
    <dgm:cxn modelId="{D1CEE373-0E80-4A96-AFF1-5D511FACFA34}" type="presOf" srcId="{7E1946B8-88FC-489A-BDD3-4B8C15E21088}" destId="{462A25DE-8CA2-4EEC-8A31-F2564DD3626F}" srcOrd="1" destOrd="0" presId="urn:microsoft.com/office/officeart/2005/8/layout/hierarchy3"/>
    <dgm:cxn modelId="{9A37927D-DE3F-44DC-8F83-5877C7AAB290}" type="presOf" srcId="{25B89BFC-B2E5-43BB-A5F7-474872DD8758}" destId="{1A589630-402E-462D-8248-1B88A81F3E8F}" srcOrd="0" destOrd="0" presId="urn:microsoft.com/office/officeart/2005/8/layout/hierarchy3"/>
    <dgm:cxn modelId="{6BA5AB92-E2D1-4B42-8983-60F1C46103B6}" srcId="{3EB1AF50-7820-4C01-9514-3AB182C6EC3D}" destId="{61744783-CC86-4656-B03B-02551653C513}" srcOrd="4" destOrd="0" parTransId="{BB85FD3C-BD5E-4755-A611-9102CEAB266A}" sibTransId="{880EBBCD-53D1-4358-8D9B-15032674CF30}"/>
    <dgm:cxn modelId="{5ACBFDCA-15DE-4E96-8FC5-D5444A41FB6C}" srcId="{EB13E10F-E6C4-4AB7-84CC-65087F3B2AD2}" destId="{989B5333-7D88-4075-B092-B9085BDB0C7F}" srcOrd="1" destOrd="0" parTransId="{A9A5FE7F-F991-4CFD-8634-BFA820C95A66}" sibTransId="{1DE84DB2-39DB-4458-A5D5-4485134C1B94}"/>
    <dgm:cxn modelId="{2493F63D-84FB-4A4A-86ED-C9642C0566BE}" type="presOf" srcId="{319DD50D-6C8B-4E1F-8D5E-5BC4AE4D08F6}" destId="{515D47CA-E672-4EF4-B611-C4CB68F540E8}" srcOrd="0" destOrd="0" presId="urn:microsoft.com/office/officeart/2005/8/layout/hierarchy3"/>
    <dgm:cxn modelId="{FD74E51F-AAF1-4906-A989-77DFA23AB326}" type="presOf" srcId="{BCE53E19-1073-48B1-A918-C1FB324BBFE8}" destId="{DF50AB94-90C7-4157-B136-A4BB430914E5}" srcOrd="1" destOrd="0" presId="urn:microsoft.com/office/officeart/2005/8/layout/hierarchy3"/>
    <dgm:cxn modelId="{8ECA2E63-BC02-44D1-99B7-076E87C8C7BA}" type="presOf" srcId="{9A08CEC6-71AC-4750-B2C8-4DC4FA2CBFEA}" destId="{DFE8D009-FD82-42F0-8662-82BBDEAD7BB6}" srcOrd="0" destOrd="0" presId="urn:microsoft.com/office/officeart/2005/8/layout/hierarchy3"/>
    <dgm:cxn modelId="{FD1673AE-722B-4D1C-A841-A1CC888E8060}" srcId="{CD3D0043-B59C-4A36-9FB3-10E3E0166EB8}" destId="{694B9376-0CCA-4AAC-90EB-F227E5014CA4}" srcOrd="3" destOrd="0" parTransId="{5EEFC0CC-B99F-4238-A84D-D488831CD34C}" sibTransId="{99DE62C7-5801-4B82-94E8-21B728237F37}"/>
    <dgm:cxn modelId="{F2D84A36-18F3-4924-B52D-068760F85072}" srcId="{604E14EF-A658-4B7B-AD0F-95454E6290DC}" destId="{38F16418-AE15-42C4-A2D2-A4B34A3B6A89}" srcOrd="2" destOrd="0" parTransId="{12C32BC0-5792-4040-9414-8CFC83C23669}" sibTransId="{3B842D6A-B97E-4C45-A77B-491E6EC7C925}"/>
    <dgm:cxn modelId="{3D6B8BA6-FF33-4299-8B67-ED378E15EE66}" type="presOf" srcId="{694B9376-0CCA-4AAC-90EB-F227E5014CA4}" destId="{D9F33E33-2B38-498E-83F9-1929F49F9E1C}" srcOrd="0" destOrd="0" presId="urn:microsoft.com/office/officeart/2005/8/layout/hierarchy3"/>
    <dgm:cxn modelId="{74B7B0C1-16E9-4C8D-B86F-877C336C08B7}" type="presOf" srcId="{C1280C2E-DE0C-4A5F-9C3D-9778DD317EAF}" destId="{D18D816D-A6D7-4A7B-8D84-2EB60B471DA4}" srcOrd="0" destOrd="0" presId="urn:microsoft.com/office/officeart/2005/8/layout/hierarchy3"/>
    <dgm:cxn modelId="{B8BF657C-085D-4FFE-AA18-6D78D71E274A}" srcId="{7E1946B8-88FC-489A-BDD3-4B8C15E21088}" destId="{759B055D-572C-48D8-BBD9-34ADEB1585CE}" srcOrd="3" destOrd="0" parTransId="{60ED85F7-8AED-420C-A667-CB1CEA7DBD09}" sibTransId="{8885DCA1-6641-4105-8C48-50332C143539}"/>
    <dgm:cxn modelId="{043957AA-FDE6-43DB-B8B6-51915CB00C56}" type="presOf" srcId="{3EB1AF50-7820-4C01-9514-3AB182C6EC3D}" destId="{90C2486B-AC3C-43BC-99A1-633E92606EFE}" srcOrd="0" destOrd="0" presId="urn:microsoft.com/office/officeart/2005/8/layout/hierarchy3"/>
    <dgm:cxn modelId="{296543DD-FF4B-44E0-9F78-A186E418C4DF}" srcId="{3EB1AF50-7820-4C01-9514-3AB182C6EC3D}" destId="{DDA5242D-53A8-4DAF-8888-5BBA1DC30618}" srcOrd="8" destOrd="0" parTransId="{6035910E-30BB-4082-A047-095FDF33B78C}" sibTransId="{8C5ED375-7605-47F0-9374-46124306B0AD}"/>
    <dgm:cxn modelId="{ED42652B-ABA7-46D1-80B9-6085AD62A950}" srcId="{3EB1AF50-7820-4C01-9514-3AB182C6EC3D}" destId="{BCE53E19-1073-48B1-A918-C1FB324BBFE8}" srcOrd="3" destOrd="0" parTransId="{573904F4-2987-4111-98AC-4B29A9542781}" sibTransId="{61C8C2D9-5673-404A-A5F0-9CEAE9E19C72}"/>
    <dgm:cxn modelId="{130F33E8-8342-4C4A-ACDE-50C38CBFE7B5}" srcId="{FF38DEF1-5B9D-4BCA-B324-A0A62AD0293C}" destId="{BFCCAEAD-888D-4869-9E50-B47FAEF05FFA}" srcOrd="0" destOrd="0" parTransId="{5BCA6340-DA29-4724-BAAF-1971CFB8A14D}" sibTransId="{E3E1D1FB-ABAA-49D1-8A55-790E8FDA39E6}"/>
    <dgm:cxn modelId="{BC8D30C0-898F-4EB9-91A1-79ECCA6A03B9}" type="presOf" srcId="{E86629DA-A29D-4092-B0A1-237598059BE3}" destId="{12A5F221-14C3-4B21-BE00-2DAD9698B0A7}" srcOrd="0" destOrd="0" presId="urn:microsoft.com/office/officeart/2005/8/layout/hierarchy3"/>
    <dgm:cxn modelId="{9C4DB52B-0964-46E3-BB8B-BC7D51886C52}" srcId="{7E1946B8-88FC-489A-BDD3-4B8C15E21088}" destId="{CF4927A1-5724-4031-AEB2-9A461143DC58}" srcOrd="0" destOrd="0" parTransId="{CB1D0C40-46E0-4457-AFC0-5091DD0F6320}" sibTransId="{E5BB3BCE-0E23-409E-A445-910CDAA5FAE5}"/>
    <dgm:cxn modelId="{3777F8AB-2C0C-48E6-83A9-D57EC4E01DA3}" srcId="{CD3D0043-B59C-4A36-9FB3-10E3E0166EB8}" destId="{4B2514DC-D323-4B5F-A7C9-07EC01182E29}" srcOrd="2" destOrd="0" parTransId="{FC326C37-CFBC-4DA7-AC1B-99B7DFCF062B}" sibTransId="{4449E968-757C-4C32-82D5-20AF95EC9904}"/>
    <dgm:cxn modelId="{D6E81A5C-9C41-42D4-A915-96EA4202C16A}" type="presOf" srcId="{8E236EE9-4AA2-4DB5-B8C7-B50BA866CC8B}" destId="{5EDA8C75-82AA-4432-9057-E7A3F24B1E4E}" srcOrd="0" destOrd="0" presId="urn:microsoft.com/office/officeart/2005/8/layout/hierarchy3"/>
    <dgm:cxn modelId="{DCDBB975-EF6A-425A-9CC8-44E5C0B5CD40}" srcId="{3EB1AF50-7820-4C01-9514-3AB182C6EC3D}" destId="{FF38DEF1-5B9D-4BCA-B324-A0A62AD0293C}" srcOrd="2" destOrd="0" parTransId="{E8E6B9EC-41C8-4048-8283-FB4E62A370EC}" sibTransId="{2FA41B23-1B75-42DC-AB50-E70E9F6D1394}"/>
    <dgm:cxn modelId="{66D037BB-0D46-4C7C-A07A-F3ADA8265E12}" srcId="{26C71D90-83CF-420F-973A-7F891EFD89E4}" destId="{9BB933B9-F60B-4C25-A256-8CB8D1B13ACF}" srcOrd="1" destOrd="0" parTransId="{C40640C0-4B77-48CE-82A0-3B647D188187}" sibTransId="{62521D4C-A857-4500-BC23-12097FE9F1A1}"/>
    <dgm:cxn modelId="{8C646229-1D46-48E5-975E-06DA189E98EE}" type="presOf" srcId="{4B2514DC-D323-4B5F-A7C9-07EC01182E29}" destId="{631491EF-4789-46E8-BEA6-0495AB2AE596}" srcOrd="0" destOrd="0" presId="urn:microsoft.com/office/officeart/2005/8/layout/hierarchy3"/>
    <dgm:cxn modelId="{348D41A9-BF7F-47EA-A4FC-E50242B6DEEA}" srcId="{CD3D0043-B59C-4A36-9FB3-10E3E0166EB8}" destId="{3C3E851D-9DCE-4D9E-AE24-FD1A163F01A2}" srcOrd="0" destOrd="0" parTransId="{ED0A7A4A-B670-48A8-955F-D79232537063}" sibTransId="{18222FD7-C16F-415E-A0DD-755F0D3A91C8}"/>
    <dgm:cxn modelId="{6D66E54B-F29A-49EC-A492-E20FD46AC036}" type="presOf" srcId="{3FB93E88-3B0F-499E-8C43-FE19C8E9B5B9}" destId="{AF330A4A-B461-4E3C-A1DD-E9149C0C615D}" srcOrd="0" destOrd="0" presId="urn:microsoft.com/office/officeart/2005/8/layout/hierarchy3"/>
    <dgm:cxn modelId="{7B30A7D4-390E-4DF5-BF64-404632AA5D4A}" srcId="{26C71D90-83CF-420F-973A-7F891EFD89E4}" destId="{9BB345DB-9ECB-49E4-8F0C-6DE5873E9AAD}" srcOrd="0" destOrd="0" parTransId="{C9268232-5D3B-49C6-8A47-1C94B27046EE}" sibTransId="{B7500968-81B0-49E4-BB02-439C87BC7E35}"/>
    <dgm:cxn modelId="{C2AB7BA6-FF05-4F41-B28F-FE00356468F4}" type="presOf" srcId="{781E27C3-2583-4C5D-8799-F0CC54F35CB0}" destId="{51044250-1CCE-4A32-8C6A-69138F27B419}" srcOrd="0" destOrd="0" presId="urn:microsoft.com/office/officeart/2005/8/layout/hierarchy3"/>
    <dgm:cxn modelId="{F1277FD2-B6B3-41F1-86A2-FB6386CBCD38}" type="presOf" srcId="{CD3D0043-B59C-4A36-9FB3-10E3E0166EB8}" destId="{39682017-B698-4304-8B8D-D53B846BDC2F}" srcOrd="0" destOrd="0" presId="urn:microsoft.com/office/officeart/2005/8/layout/hierarchy3"/>
    <dgm:cxn modelId="{60D07459-BE8E-4DCE-8049-6CF1E1AC30BB}" srcId="{BCE53E19-1073-48B1-A918-C1FB324BBFE8}" destId="{255CD537-CCA6-4250-A3C5-EA0FA4377CFD}" srcOrd="1" destOrd="0" parTransId="{2FF52FDE-4166-4D23-BB43-F4B7527A53F1}" sibTransId="{147045BC-0F40-412E-B990-B89F91229DA9}"/>
    <dgm:cxn modelId="{97452496-7DB3-4851-9ED7-0C83D5E63503}" type="presOf" srcId="{193C9BCC-777D-4768-88D0-C8AAE08EC452}" destId="{F75BE399-C7A5-4CA0-8478-D23F73109C15}" srcOrd="0" destOrd="0" presId="urn:microsoft.com/office/officeart/2005/8/layout/hierarchy3"/>
    <dgm:cxn modelId="{30312176-4680-4E90-ABB1-E2F11EB169DE}" srcId="{604E14EF-A658-4B7B-AD0F-95454E6290DC}" destId="{193C9BCC-777D-4768-88D0-C8AAE08EC452}" srcOrd="0" destOrd="0" parTransId="{950C45FF-7A0F-44A5-9B4A-4732237A954D}" sibTransId="{D5D8565B-7F15-4F05-B4A7-2E7AF5FB1BB7}"/>
    <dgm:cxn modelId="{9068C051-3830-4DE6-A733-A90580D5EE55}" type="presOf" srcId="{26C71D90-83CF-420F-973A-7F891EFD89E4}" destId="{71035B22-2A8E-48E1-97B8-943DAFAB3749}" srcOrd="0" destOrd="0" presId="urn:microsoft.com/office/officeart/2005/8/layout/hierarchy3"/>
    <dgm:cxn modelId="{511E6214-5527-4E4E-A111-33C0254274A5}" type="presOf" srcId="{9BB933B9-F60B-4C25-A256-8CB8D1B13ACF}" destId="{E3C83526-4707-4238-9694-B99F6358C979}" srcOrd="0" destOrd="0" presId="urn:microsoft.com/office/officeart/2005/8/layout/hierarchy3"/>
    <dgm:cxn modelId="{80C14B79-DFD6-4DBF-A9E7-F27371344C66}" srcId="{3EB1AF50-7820-4C01-9514-3AB182C6EC3D}" destId="{7E1946B8-88FC-489A-BDD3-4B8C15E21088}" srcOrd="9" destOrd="0" parTransId="{F7D2497F-804D-41F9-A43E-384B261A1FAC}" sibTransId="{F123A47A-81DE-41E5-87E5-E610703F3A30}"/>
    <dgm:cxn modelId="{D710196D-604C-4F00-AA9F-F6DDCDC7D67D}" type="presOf" srcId="{3C3E851D-9DCE-4D9E-AE24-FD1A163F01A2}" destId="{C89419F4-8E96-4F6C-9CA4-B6EF81C7DD53}" srcOrd="0" destOrd="0" presId="urn:microsoft.com/office/officeart/2005/8/layout/hierarchy3"/>
    <dgm:cxn modelId="{8DEB663E-9149-4640-88E4-D3353E210952}" type="presOf" srcId="{2FF52FDE-4166-4D23-BB43-F4B7527A53F1}" destId="{407F3F92-B365-4BE9-843E-7847278B34E4}" srcOrd="0" destOrd="0" presId="urn:microsoft.com/office/officeart/2005/8/layout/hierarchy3"/>
    <dgm:cxn modelId="{9B69BC26-9DB7-4BCB-B9FA-27365D245501}" type="presOf" srcId="{25BA399E-0729-4D8B-A59E-56065ACB880A}" destId="{60A8AC1A-6F8F-4B66-9AA0-7256AC5AFC2E}" srcOrd="0" destOrd="0" presId="urn:microsoft.com/office/officeart/2005/8/layout/hierarchy3"/>
    <dgm:cxn modelId="{C4619C3B-7D9E-460B-B077-6D055E4A972B}" type="presOf" srcId="{ECF894B5-86C7-4FF1-B2A4-7B95BBD5AB8B}" destId="{8C4BFB79-1EA5-42BE-874B-315236F869F0}" srcOrd="0" destOrd="0" presId="urn:microsoft.com/office/officeart/2005/8/layout/hierarchy3"/>
    <dgm:cxn modelId="{9149BED4-ADDF-42E3-922B-C87F0BD4BBAC}" type="presOf" srcId="{BFCCAEAD-888D-4869-9E50-B47FAEF05FFA}" destId="{D6D76999-AF79-4E08-AC9B-ACEDB0ADEA9C}" srcOrd="0" destOrd="0" presId="urn:microsoft.com/office/officeart/2005/8/layout/hierarchy3"/>
    <dgm:cxn modelId="{D0A62E7F-6C52-48A3-87D0-137D49325142}" type="presOf" srcId="{9C9248B3-8604-41C7-BF21-8DDEA53B9BA2}" destId="{523E0BBF-0C12-4EBF-9E19-75E8FB5914F0}" srcOrd="0" destOrd="0" presId="urn:microsoft.com/office/officeart/2005/8/layout/hierarchy3"/>
    <dgm:cxn modelId="{7B6DE2EB-6D73-480D-96FE-2586EAB65BFE}" type="presOf" srcId="{FC326C37-CFBC-4DA7-AC1B-99B7DFCF062B}" destId="{95A1E656-D32D-4948-8749-35800F3EF9F7}" srcOrd="0" destOrd="0" presId="urn:microsoft.com/office/officeart/2005/8/layout/hierarchy3"/>
    <dgm:cxn modelId="{85772A6E-DB05-4BAF-980D-E112A482AA05}" srcId="{EB13E10F-E6C4-4AB7-84CC-65087F3B2AD2}" destId="{C1280C2E-DE0C-4A5F-9C3D-9778DD317EAF}" srcOrd="0" destOrd="0" parTransId="{EFF5B809-3B92-4B5A-88F9-921F5CCBBE6B}" sibTransId="{9985E66F-86A7-4F27-A619-86849C0A3814}"/>
    <dgm:cxn modelId="{BD249C8B-A630-42A9-BE9E-966E7E89D0AD}" srcId="{8E236EE9-4AA2-4DB5-B8C7-B50BA866CC8B}" destId="{A4665875-B30E-46EE-BE44-D54E14BBEFEF}" srcOrd="2" destOrd="0" parTransId="{BEE05DC5-2F9E-4E7C-9074-F412BEF17288}" sibTransId="{C396390E-497B-48FF-927F-7C96EB136418}"/>
    <dgm:cxn modelId="{D8E20503-717D-4D00-AC7C-DB40892CDAAF}" type="presOf" srcId="{12C32BC0-5792-4040-9414-8CFC83C23669}" destId="{5AA1DC49-4788-4AB6-B60C-D95B9B81ECEC}" srcOrd="0" destOrd="0" presId="urn:microsoft.com/office/officeart/2005/8/layout/hierarchy3"/>
    <dgm:cxn modelId="{40CD1A16-980B-4F89-87DF-AAAE0DFC846E}" type="presOf" srcId="{26C71D90-83CF-420F-973A-7F891EFD89E4}" destId="{64F5B76A-74D1-424B-AA77-C4E5CE500DC8}" srcOrd="1" destOrd="0" presId="urn:microsoft.com/office/officeart/2005/8/layout/hierarchy3"/>
    <dgm:cxn modelId="{36DE169B-2253-4C20-80D3-5B994C48A9AA}" type="presOf" srcId="{13C48231-38EF-4681-A386-4EE423E07BB9}" destId="{697F7A9C-5346-4CDE-8797-2853195F2CBF}" srcOrd="0" destOrd="0" presId="urn:microsoft.com/office/officeart/2005/8/layout/hierarchy3"/>
    <dgm:cxn modelId="{FD20E529-CA9D-4C59-A542-3D62C726FAB2}" type="presOf" srcId="{594CF603-20A5-497B-8AD6-2EB6BBAAB62F}" destId="{47E45434-BD67-4994-96AE-16CD5807FAD1}" srcOrd="0" destOrd="0" presId="urn:microsoft.com/office/officeart/2005/8/layout/hierarchy3"/>
    <dgm:cxn modelId="{9384E81F-AE8F-4907-80C8-FF35E31E4BBB}" srcId="{3EB1AF50-7820-4C01-9514-3AB182C6EC3D}" destId="{6653D445-347C-45FC-B480-8C2018DAE095}" srcOrd="0" destOrd="0" parTransId="{BEC3B52D-8CFD-4F0F-8F83-7D6A3104F8E9}" sibTransId="{E1C20F3B-219A-42C7-A1E6-1DE7218D066A}"/>
    <dgm:cxn modelId="{99D8B1FF-E67A-4DBC-ADAA-B5673F721A89}" type="presOf" srcId="{C3F2634C-6ED7-42D7-87DD-8F60F9824DA4}" destId="{85B4E146-C872-415B-B926-A5FD10240C14}" srcOrd="0" destOrd="0" presId="urn:microsoft.com/office/officeart/2005/8/layout/hierarchy3"/>
    <dgm:cxn modelId="{083B47E4-3AA5-404A-9039-11A0944CE7A3}" type="presParOf" srcId="{90C2486B-AC3C-43BC-99A1-633E92606EFE}" destId="{B6BF2CD7-73A9-48CB-883F-E094CB1BB8F3}" srcOrd="0" destOrd="0" presId="urn:microsoft.com/office/officeart/2005/8/layout/hierarchy3"/>
    <dgm:cxn modelId="{FC3759CE-0DCB-4C44-B604-BA694363C815}" type="presParOf" srcId="{B6BF2CD7-73A9-48CB-883F-E094CB1BB8F3}" destId="{CEED6546-8980-44A4-825D-6139398FA345}" srcOrd="0" destOrd="0" presId="urn:microsoft.com/office/officeart/2005/8/layout/hierarchy3"/>
    <dgm:cxn modelId="{44E87F67-7BC3-490C-AA66-5473465EDA9D}" type="presParOf" srcId="{CEED6546-8980-44A4-825D-6139398FA345}" destId="{726805EB-8A96-40BF-A667-5BF67D38C1D8}" srcOrd="0" destOrd="0" presId="urn:microsoft.com/office/officeart/2005/8/layout/hierarchy3"/>
    <dgm:cxn modelId="{85058D53-E209-416B-9EFA-7F0A187C1038}" type="presParOf" srcId="{CEED6546-8980-44A4-825D-6139398FA345}" destId="{6702412A-D93F-42FB-80C0-551C1D153E45}" srcOrd="1" destOrd="0" presId="urn:microsoft.com/office/officeart/2005/8/layout/hierarchy3"/>
    <dgm:cxn modelId="{38310B77-2204-4075-9C45-E1105E62152A}" type="presParOf" srcId="{B6BF2CD7-73A9-48CB-883F-E094CB1BB8F3}" destId="{1A141DF3-E029-4F93-9A4D-4756D6855E6E}" srcOrd="1" destOrd="0" presId="urn:microsoft.com/office/officeart/2005/8/layout/hierarchy3"/>
    <dgm:cxn modelId="{2CB304DC-B952-4305-8DD0-88E439F48C31}" type="presParOf" srcId="{90C2486B-AC3C-43BC-99A1-633E92606EFE}" destId="{49B78083-2C12-4FC7-8B63-93134516C78E}" srcOrd="1" destOrd="0" presId="urn:microsoft.com/office/officeart/2005/8/layout/hierarchy3"/>
    <dgm:cxn modelId="{D04ABE7D-95C5-40CD-92F8-78071276FDDE}" type="presParOf" srcId="{49B78083-2C12-4FC7-8B63-93134516C78E}" destId="{F5FC18FB-0D66-4152-B0E9-F861D3B83428}" srcOrd="0" destOrd="0" presId="urn:microsoft.com/office/officeart/2005/8/layout/hierarchy3"/>
    <dgm:cxn modelId="{BF7528BB-AE75-4D5A-8133-5254282CE905}" type="presParOf" srcId="{F5FC18FB-0D66-4152-B0E9-F861D3B83428}" destId="{5EDA8C75-82AA-4432-9057-E7A3F24B1E4E}" srcOrd="0" destOrd="0" presId="urn:microsoft.com/office/officeart/2005/8/layout/hierarchy3"/>
    <dgm:cxn modelId="{D1740E8F-9E62-4072-A2A6-A423C54E9912}" type="presParOf" srcId="{F5FC18FB-0D66-4152-B0E9-F861D3B83428}" destId="{9A86AFAD-72AB-4602-A1E4-E83F3FF2E1F5}" srcOrd="1" destOrd="0" presId="urn:microsoft.com/office/officeart/2005/8/layout/hierarchy3"/>
    <dgm:cxn modelId="{7E20050F-49EF-4EA0-A5A6-A6B55EC0C25E}" type="presParOf" srcId="{49B78083-2C12-4FC7-8B63-93134516C78E}" destId="{92A72AE8-7CE5-4CD2-ABE3-44DAB8C71684}" srcOrd="1" destOrd="0" presId="urn:microsoft.com/office/officeart/2005/8/layout/hierarchy3"/>
    <dgm:cxn modelId="{652F7852-BD01-45F3-ABB1-607A7AED7D68}" type="presParOf" srcId="{92A72AE8-7CE5-4CD2-ABE3-44DAB8C71684}" destId="{403A811D-5745-4518-AFDF-751ABA52192B}" srcOrd="0" destOrd="0" presId="urn:microsoft.com/office/officeart/2005/8/layout/hierarchy3"/>
    <dgm:cxn modelId="{2EC3BB23-71F5-464C-B94B-79F49ABED3A9}" type="presParOf" srcId="{92A72AE8-7CE5-4CD2-ABE3-44DAB8C71684}" destId="{47E45434-BD67-4994-96AE-16CD5807FAD1}" srcOrd="1" destOrd="0" presId="urn:microsoft.com/office/officeart/2005/8/layout/hierarchy3"/>
    <dgm:cxn modelId="{ACE59A6D-C7AC-407B-BDE5-84335F6A6820}" type="presParOf" srcId="{92A72AE8-7CE5-4CD2-ABE3-44DAB8C71684}" destId="{8AF15F98-0345-403E-8A41-CEC43254A9D2}" srcOrd="2" destOrd="0" presId="urn:microsoft.com/office/officeart/2005/8/layout/hierarchy3"/>
    <dgm:cxn modelId="{13B2F130-BDC2-4E2C-8F08-2210E7DF4D99}" type="presParOf" srcId="{92A72AE8-7CE5-4CD2-ABE3-44DAB8C71684}" destId="{515D47CA-E672-4EF4-B611-C4CB68F540E8}" srcOrd="3" destOrd="0" presId="urn:microsoft.com/office/officeart/2005/8/layout/hierarchy3"/>
    <dgm:cxn modelId="{CF1102EB-EC5C-400A-BEBB-4260DDC5C93F}" type="presParOf" srcId="{92A72AE8-7CE5-4CD2-ABE3-44DAB8C71684}" destId="{8C5FE582-07D8-421A-9BA5-2CF799F7EA95}" srcOrd="4" destOrd="0" presId="urn:microsoft.com/office/officeart/2005/8/layout/hierarchy3"/>
    <dgm:cxn modelId="{07BEF0CD-F989-419D-A450-E7745CC9CF46}" type="presParOf" srcId="{92A72AE8-7CE5-4CD2-ABE3-44DAB8C71684}" destId="{357DB9A0-9425-4029-9734-F320ED893F26}" srcOrd="5" destOrd="0" presId="urn:microsoft.com/office/officeart/2005/8/layout/hierarchy3"/>
    <dgm:cxn modelId="{BEB4AFD1-549D-427A-B8B4-0BCD24256CED}" type="presParOf" srcId="{90C2486B-AC3C-43BC-99A1-633E92606EFE}" destId="{543C3C53-0B2E-460D-90B9-AC6F1A063AC3}" srcOrd="2" destOrd="0" presId="urn:microsoft.com/office/officeart/2005/8/layout/hierarchy3"/>
    <dgm:cxn modelId="{0A199A45-693D-44EC-A59D-32912F730223}" type="presParOf" srcId="{543C3C53-0B2E-460D-90B9-AC6F1A063AC3}" destId="{DCD41967-567E-447D-BD73-9D0179D23A71}" srcOrd="0" destOrd="0" presId="urn:microsoft.com/office/officeart/2005/8/layout/hierarchy3"/>
    <dgm:cxn modelId="{66C826AF-4E2A-442A-BE55-39220A01C721}" type="presParOf" srcId="{DCD41967-567E-447D-BD73-9D0179D23A71}" destId="{C98D0CEC-8361-4CE4-BDA6-9C9CC15B971B}" srcOrd="0" destOrd="0" presId="urn:microsoft.com/office/officeart/2005/8/layout/hierarchy3"/>
    <dgm:cxn modelId="{9982B0CE-B1C5-480D-8799-402ACBA44333}" type="presParOf" srcId="{DCD41967-567E-447D-BD73-9D0179D23A71}" destId="{2873B77E-79F2-4F2F-AB0B-4C38A378D698}" srcOrd="1" destOrd="0" presId="urn:microsoft.com/office/officeart/2005/8/layout/hierarchy3"/>
    <dgm:cxn modelId="{21503A17-869B-456B-964C-5E664D5F27CC}" type="presParOf" srcId="{543C3C53-0B2E-460D-90B9-AC6F1A063AC3}" destId="{9512BFEE-8615-4AFF-AB6C-D475B98BE6CD}" srcOrd="1" destOrd="0" presId="urn:microsoft.com/office/officeart/2005/8/layout/hierarchy3"/>
    <dgm:cxn modelId="{E4C23FD5-E603-45FE-B29D-11570C000633}" type="presParOf" srcId="{9512BFEE-8615-4AFF-AB6C-D475B98BE6CD}" destId="{042447DA-24AC-405D-ABCC-2A4C0124F9A3}" srcOrd="0" destOrd="0" presId="urn:microsoft.com/office/officeart/2005/8/layout/hierarchy3"/>
    <dgm:cxn modelId="{B013B49B-32DE-4FA3-B5DE-A67E7AE707F2}" type="presParOf" srcId="{9512BFEE-8615-4AFF-AB6C-D475B98BE6CD}" destId="{D6D76999-AF79-4E08-AC9B-ACEDB0ADEA9C}" srcOrd="1" destOrd="0" presId="urn:microsoft.com/office/officeart/2005/8/layout/hierarchy3"/>
    <dgm:cxn modelId="{DF1B9C8C-EBBC-4FEC-895B-F83C78586F92}" type="presParOf" srcId="{9512BFEE-8615-4AFF-AB6C-D475B98BE6CD}" destId="{D99A0C3D-6F4F-4991-BFEF-E6A0AF0B5708}" srcOrd="2" destOrd="0" presId="urn:microsoft.com/office/officeart/2005/8/layout/hierarchy3"/>
    <dgm:cxn modelId="{91CEC5E3-B19C-462A-8F42-D00F00530F2E}" type="presParOf" srcId="{9512BFEE-8615-4AFF-AB6C-D475B98BE6CD}" destId="{DFE8D009-FD82-42F0-8662-82BBDEAD7BB6}" srcOrd="3" destOrd="0" presId="urn:microsoft.com/office/officeart/2005/8/layout/hierarchy3"/>
    <dgm:cxn modelId="{8499DAD3-4242-43D7-8FCE-5AC0408118AC}" type="presParOf" srcId="{9512BFEE-8615-4AFF-AB6C-D475B98BE6CD}" destId="{55F6A707-1372-4C21-8F43-084E600E4F2D}" srcOrd="4" destOrd="0" presId="urn:microsoft.com/office/officeart/2005/8/layout/hierarchy3"/>
    <dgm:cxn modelId="{4FFA2BAB-8E0A-4AD2-9DBE-8F62E707DFE7}" type="presParOf" srcId="{9512BFEE-8615-4AFF-AB6C-D475B98BE6CD}" destId="{1A589630-402E-462D-8248-1B88A81F3E8F}" srcOrd="5" destOrd="0" presId="urn:microsoft.com/office/officeart/2005/8/layout/hierarchy3"/>
    <dgm:cxn modelId="{6C006742-90BF-49C0-8828-B52420823B7A}" type="presParOf" srcId="{9512BFEE-8615-4AFF-AB6C-D475B98BE6CD}" destId="{AF330A4A-B461-4E3C-A1DD-E9149C0C615D}" srcOrd="6" destOrd="0" presId="urn:microsoft.com/office/officeart/2005/8/layout/hierarchy3"/>
    <dgm:cxn modelId="{1DDAF6CB-DE88-4D1C-AC95-B9673455B86F}" type="presParOf" srcId="{9512BFEE-8615-4AFF-AB6C-D475B98BE6CD}" destId="{4467242B-7E9F-4F03-9AA1-2FB6F696774A}" srcOrd="7" destOrd="0" presId="urn:microsoft.com/office/officeart/2005/8/layout/hierarchy3"/>
    <dgm:cxn modelId="{4FAE05B9-E5B8-4BFE-9F9F-34922E22D7E9}" type="presParOf" srcId="{90C2486B-AC3C-43BC-99A1-633E92606EFE}" destId="{24D791D4-5C9A-4796-901B-5DB48DAA227C}" srcOrd="3" destOrd="0" presId="urn:microsoft.com/office/officeart/2005/8/layout/hierarchy3"/>
    <dgm:cxn modelId="{86FD3F83-0283-471E-8C04-54913CB1DF4E}" type="presParOf" srcId="{24D791D4-5C9A-4796-901B-5DB48DAA227C}" destId="{C658D5E3-88E0-4D59-B315-9384230CF9E5}" srcOrd="0" destOrd="0" presId="urn:microsoft.com/office/officeart/2005/8/layout/hierarchy3"/>
    <dgm:cxn modelId="{C89D7B35-F01B-4BA1-AB14-CDE41B069CF0}" type="presParOf" srcId="{C658D5E3-88E0-4D59-B315-9384230CF9E5}" destId="{F9BBE973-4025-49DC-AA00-39646D70848D}" srcOrd="0" destOrd="0" presId="urn:microsoft.com/office/officeart/2005/8/layout/hierarchy3"/>
    <dgm:cxn modelId="{A5B0C729-6020-4D0B-B776-E14A87418228}" type="presParOf" srcId="{C658D5E3-88E0-4D59-B315-9384230CF9E5}" destId="{DF50AB94-90C7-4157-B136-A4BB430914E5}" srcOrd="1" destOrd="0" presId="urn:microsoft.com/office/officeart/2005/8/layout/hierarchy3"/>
    <dgm:cxn modelId="{07CEBC42-4212-4807-9CD9-56CF89446424}" type="presParOf" srcId="{24D791D4-5C9A-4796-901B-5DB48DAA227C}" destId="{F8D075F6-0CF1-47A6-B895-691FF63C3220}" srcOrd="1" destOrd="0" presId="urn:microsoft.com/office/officeart/2005/8/layout/hierarchy3"/>
    <dgm:cxn modelId="{D606AACE-845D-47C9-8632-FAC79B40D81F}" type="presParOf" srcId="{F8D075F6-0CF1-47A6-B895-691FF63C3220}" destId="{2171CFC6-DC8D-4131-A704-200FC33BECFD}" srcOrd="0" destOrd="0" presId="urn:microsoft.com/office/officeart/2005/8/layout/hierarchy3"/>
    <dgm:cxn modelId="{9D78731D-7E56-4533-898E-150F93B45D9A}" type="presParOf" srcId="{F8D075F6-0CF1-47A6-B895-691FF63C3220}" destId="{85B4E146-C872-415B-B926-A5FD10240C14}" srcOrd="1" destOrd="0" presId="urn:microsoft.com/office/officeart/2005/8/layout/hierarchy3"/>
    <dgm:cxn modelId="{69174CD1-387E-4042-905D-05510CA97892}" type="presParOf" srcId="{F8D075F6-0CF1-47A6-B895-691FF63C3220}" destId="{407F3F92-B365-4BE9-843E-7847278B34E4}" srcOrd="2" destOrd="0" presId="urn:microsoft.com/office/officeart/2005/8/layout/hierarchy3"/>
    <dgm:cxn modelId="{ED761C8B-1AC2-42E1-99F8-CF35CF64583E}" type="presParOf" srcId="{F8D075F6-0CF1-47A6-B895-691FF63C3220}" destId="{044C2280-21FD-4348-AD20-B9A3FFFD0D75}" srcOrd="3" destOrd="0" presId="urn:microsoft.com/office/officeart/2005/8/layout/hierarchy3"/>
    <dgm:cxn modelId="{2055A3B9-C17D-4022-B5D6-1F021C1BDE29}" type="presParOf" srcId="{F8D075F6-0CF1-47A6-B895-691FF63C3220}" destId="{42A86C8F-BD11-4784-AF30-E64168D21749}" srcOrd="4" destOrd="0" presId="urn:microsoft.com/office/officeart/2005/8/layout/hierarchy3"/>
    <dgm:cxn modelId="{59332DB3-9FD9-484A-8D39-092D70DFA52A}" type="presParOf" srcId="{F8D075F6-0CF1-47A6-B895-691FF63C3220}" destId="{086CD9F5-CD9E-42F2-B161-03B061BFE4B3}" srcOrd="5" destOrd="0" presId="urn:microsoft.com/office/officeart/2005/8/layout/hierarchy3"/>
    <dgm:cxn modelId="{AD9EF833-AD7B-4008-BF4E-7A6A71383A5F}" type="presParOf" srcId="{F8D075F6-0CF1-47A6-B895-691FF63C3220}" destId="{5ADFCD22-8BB3-4609-9C74-5167B725E72A}" srcOrd="6" destOrd="0" presId="urn:microsoft.com/office/officeart/2005/8/layout/hierarchy3"/>
    <dgm:cxn modelId="{FC0AA42E-03FC-4E1B-9AB6-EFA3F10BE311}" type="presParOf" srcId="{F8D075F6-0CF1-47A6-B895-691FF63C3220}" destId="{8055BCC2-85B0-44ED-B040-2DDFCEC25B61}" srcOrd="7" destOrd="0" presId="urn:microsoft.com/office/officeart/2005/8/layout/hierarchy3"/>
    <dgm:cxn modelId="{AEA929D0-B59E-46A1-B968-2F39C1F70CF1}" type="presParOf" srcId="{90C2486B-AC3C-43BC-99A1-633E92606EFE}" destId="{CE956D99-1ECE-4175-A39D-0E1CB629D210}" srcOrd="4" destOrd="0" presId="urn:microsoft.com/office/officeart/2005/8/layout/hierarchy3"/>
    <dgm:cxn modelId="{ECF5F48F-0CC8-4F76-8ABF-4095E4986A62}" type="presParOf" srcId="{CE956D99-1ECE-4175-A39D-0E1CB629D210}" destId="{30B750B4-A6DD-42A0-8744-A10C84CB8AAB}" srcOrd="0" destOrd="0" presId="urn:microsoft.com/office/officeart/2005/8/layout/hierarchy3"/>
    <dgm:cxn modelId="{AA2C4470-ECCF-44EE-9A3E-6FAC7B41D557}" type="presParOf" srcId="{30B750B4-A6DD-42A0-8744-A10C84CB8AAB}" destId="{561918C2-F9F4-4FB5-900F-9DB40547E54D}" srcOrd="0" destOrd="0" presId="urn:microsoft.com/office/officeart/2005/8/layout/hierarchy3"/>
    <dgm:cxn modelId="{78A72326-D594-430E-AF08-BDEEBBF39EE0}" type="presParOf" srcId="{30B750B4-A6DD-42A0-8744-A10C84CB8AAB}" destId="{31789BBF-CA53-40A9-87B5-C07785E52F35}" srcOrd="1" destOrd="0" presId="urn:microsoft.com/office/officeart/2005/8/layout/hierarchy3"/>
    <dgm:cxn modelId="{1EC9C50B-505E-48F5-876D-080DB5130CCD}" type="presParOf" srcId="{CE956D99-1ECE-4175-A39D-0E1CB629D210}" destId="{CBCC6226-F1D2-455D-A937-974DEA655255}" srcOrd="1" destOrd="0" presId="urn:microsoft.com/office/officeart/2005/8/layout/hierarchy3"/>
    <dgm:cxn modelId="{D694135E-CE21-4252-A329-F5E67D99770B}" type="presParOf" srcId="{90C2486B-AC3C-43BC-99A1-633E92606EFE}" destId="{AF5D2433-00BC-4417-A6EF-91073970DB3B}" srcOrd="5" destOrd="0" presId="urn:microsoft.com/office/officeart/2005/8/layout/hierarchy3"/>
    <dgm:cxn modelId="{15A1AA45-BAAD-49A8-B570-A5E8B07D37A1}" type="presParOf" srcId="{AF5D2433-00BC-4417-A6EF-91073970DB3B}" destId="{89090957-1BAB-4DA9-BC0E-F46D20AF4834}" srcOrd="0" destOrd="0" presId="urn:microsoft.com/office/officeart/2005/8/layout/hierarchy3"/>
    <dgm:cxn modelId="{6A368981-BDCE-4C5D-B05E-9FBCA9235E21}" type="presParOf" srcId="{89090957-1BAB-4DA9-BC0E-F46D20AF4834}" destId="{882A17DB-921B-4AC8-9E9F-FBBBBAE87480}" srcOrd="0" destOrd="0" presId="urn:microsoft.com/office/officeart/2005/8/layout/hierarchy3"/>
    <dgm:cxn modelId="{059DB84D-5024-45A0-AD5A-EEB65BE764E1}" type="presParOf" srcId="{89090957-1BAB-4DA9-BC0E-F46D20AF4834}" destId="{DE8913B2-A140-43E6-984C-17B888374291}" srcOrd="1" destOrd="0" presId="urn:microsoft.com/office/officeart/2005/8/layout/hierarchy3"/>
    <dgm:cxn modelId="{7F496285-512E-4FBE-8766-4B7D10E28D70}" type="presParOf" srcId="{AF5D2433-00BC-4417-A6EF-91073970DB3B}" destId="{A92C0DC1-A163-47EE-978B-6144E54FDDF6}" srcOrd="1" destOrd="0" presId="urn:microsoft.com/office/officeart/2005/8/layout/hierarchy3"/>
    <dgm:cxn modelId="{8924837C-5BBD-42A1-8053-18AA3EF7D331}" type="presParOf" srcId="{A92C0DC1-A163-47EE-978B-6144E54FDDF6}" destId="{B31B1702-3048-48D0-AA66-B536992FAEC1}" srcOrd="0" destOrd="0" presId="urn:microsoft.com/office/officeart/2005/8/layout/hierarchy3"/>
    <dgm:cxn modelId="{D92452A7-0FDB-4372-B2BF-E58F36703DE8}" type="presParOf" srcId="{A92C0DC1-A163-47EE-978B-6144E54FDDF6}" destId="{F75BE399-C7A5-4CA0-8478-D23F73109C15}" srcOrd="1" destOrd="0" presId="urn:microsoft.com/office/officeart/2005/8/layout/hierarchy3"/>
    <dgm:cxn modelId="{467C37B8-DF12-4883-BF5A-2C877855E93F}" type="presParOf" srcId="{A92C0DC1-A163-47EE-978B-6144E54FDDF6}" destId="{60A8AC1A-6F8F-4B66-9AA0-7256AC5AFC2E}" srcOrd="2" destOrd="0" presId="urn:microsoft.com/office/officeart/2005/8/layout/hierarchy3"/>
    <dgm:cxn modelId="{244528CE-D332-4D62-AA92-63C23BEBAA99}" type="presParOf" srcId="{A92C0DC1-A163-47EE-978B-6144E54FDDF6}" destId="{12A5F221-14C3-4B21-BE00-2DAD9698B0A7}" srcOrd="3" destOrd="0" presId="urn:microsoft.com/office/officeart/2005/8/layout/hierarchy3"/>
    <dgm:cxn modelId="{72E62ADE-AC4A-4901-BDDC-CA3509685CA9}" type="presParOf" srcId="{A92C0DC1-A163-47EE-978B-6144E54FDDF6}" destId="{5AA1DC49-4788-4AB6-B60C-D95B9B81ECEC}" srcOrd="4" destOrd="0" presId="urn:microsoft.com/office/officeart/2005/8/layout/hierarchy3"/>
    <dgm:cxn modelId="{6CECDC92-D5A9-4078-9668-7426A360F2EF}" type="presParOf" srcId="{A92C0DC1-A163-47EE-978B-6144E54FDDF6}" destId="{3A5C7373-4EF2-4557-AA28-24A181237352}" srcOrd="5" destOrd="0" presId="urn:microsoft.com/office/officeart/2005/8/layout/hierarchy3"/>
    <dgm:cxn modelId="{614B5CC4-96D1-41E4-90B0-66C9BDB66ED5}" type="presParOf" srcId="{A92C0DC1-A163-47EE-978B-6144E54FDDF6}" destId="{6459576E-9AE7-4E99-A601-DD8518C23FFE}" srcOrd="6" destOrd="0" presId="urn:microsoft.com/office/officeart/2005/8/layout/hierarchy3"/>
    <dgm:cxn modelId="{B70B943D-E044-44DE-8F91-00692E4A5AFC}" type="presParOf" srcId="{A92C0DC1-A163-47EE-978B-6144E54FDDF6}" destId="{523E0BBF-0C12-4EBF-9E19-75E8FB5914F0}" srcOrd="7" destOrd="0" presId="urn:microsoft.com/office/officeart/2005/8/layout/hierarchy3"/>
    <dgm:cxn modelId="{373E1BC5-728F-4979-B602-99163DBA69D4}" type="presParOf" srcId="{90C2486B-AC3C-43BC-99A1-633E92606EFE}" destId="{7BF347BE-E2FA-45CA-8E12-169077F1A812}" srcOrd="6" destOrd="0" presId="urn:microsoft.com/office/officeart/2005/8/layout/hierarchy3"/>
    <dgm:cxn modelId="{3638A636-950B-479F-BEE5-83556AFEA5DD}" type="presParOf" srcId="{7BF347BE-E2FA-45CA-8E12-169077F1A812}" destId="{B121250D-E025-416F-90F5-656ABB2B7877}" srcOrd="0" destOrd="0" presId="urn:microsoft.com/office/officeart/2005/8/layout/hierarchy3"/>
    <dgm:cxn modelId="{AFE1FD26-71C8-473E-861D-97EDF05DA8B7}" type="presParOf" srcId="{B121250D-E025-416F-90F5-656ABB2B7877}" destId="{39682017-B698-4304-8B8D-D53B846BDC2F}" srcOrd="0" destOrd="0" presId="urn:microsoft.com/office/officeart/2005/8/layout/hierarchy3"/>
    <dgm:cxn modelId="{5268C5FE-0025-44DD-9042-0137F5E7E190}" type="presParOf" srcId="{B121250D-E025-416F-90F5-656ABB2B7877}" destId="{B9FA1F97-0781-480D-ACD3-E0FB553F2BD1}" srcOrd="1" destOrd="0" presId="urn:microsoft.com/office/officeart/2005/8/layout/hierarchy3"/>
    <dgm:cxn modelId="{E80DD309-2C17-43B6-9CE6-F73193F9424A}" type="presParOf" srcId="{7BF347BE-E2FA-45CA-8E12-169077F1A812}" destId="{4C36E401-6197-442B-AD9E-C0965EC910FD}" srcOrd="1" destOrd="0" presId="urn:microsoft.com/office/officeart/2005/8/layout/hierarchy3"/>
    <dgm:cxn modelId="{99D5E711-D196-494C-B3FA-3DF96FB28F59}" type="presParOf" srcId="{4C36E401-6197-442B-AD9E-C0965EC910FD}" destId="{E542C563-33C1-4F73-8655-7BECD4655751}" srcOrd="0" destOrd="0" presId="urn:microsoft.com/office/officeart/2005/8/layout/hierarchy3"/>
    <dgm:cxn modelId="{5E73CD7C-2AC7-4130-BD18-F4CE5DB0867C}" type="presParOf" srcId="{4C36E401-6197-442B-AD9E-C0965EC910FD}" destId="{C89419F4-8E96-4F6C-9CA4-B6EF81C7DD53}" srcOrd="1" destOrd="0" presId="urn:microsoft.com/office/officeart/2005/8/layout/hierarchy3"/>
    <dgm:cxn modelId="{0A41E617-08F4-4957-8753-C41917F30EEE}" type="presParOf" srcId="{4C36E401-6197-442B-AD9E-C0965EC910FD}" destId="{7616ACBE-66AF-43FA-B63E-A9B4DD78D76E}" srcOrd="2" destOrd="0" presId="urn:microsoft.com/office/officeart/2005/8/layout/hierarchy3"/>
    <dgm:cxn modelId="{5731A9EE-67CE-4E94-8BDC-891CFADC23DD}" type="presParOf" srcId="{4C36E401-6197-442B-AD9E-C0965EC910FD}" destId="{2A4A3E02-1FEC-4BDF-BA9E-072278EBFDA2}" srcOrd="3" destOrd="0" presId="urn:microsoft.com/office/officeart/2005/8/layout/hierarchy3"/>
    <dgm:cxn modelId="{C10D4AEB-A130-4CD9-83B7-DF0D9D718501}" type="presParOf" srcId="{4C36E401-6197-442B-AD9E-C0965EC910FD}" destId="{95A1E656-D32D-4948-8749-35800F3EF9F7}" srcOrd="4" destOrd="0" presId="urn:microsoft.com/office/officeart/2005/8/layout/hierarchy3"/>
    <dgm:cxn modelId="{606D6DA1-A748-44B7-A43F-3102E02A989E}" type="presParOf" srcId="{4C36E401-6197-442B-AD9E-C0965EC910FD}" destId="{631491EF-4789-46E8-BEA6-0495AB2AE596}" srcOrd="5" destOrd="0" presId="urn:microsoft.com/office/officeart/2005/8/layout/hierarchy3"/>
    <dgm:cxn modelId="{CEAD3F4E-3E91-45AF-9940-F14BAEAE642B}" type="presParOf" srcId="{4C36E401-6197-442B-AD9E-C0965EC910FD}" destId="{9A9AF6C0-EFD0-4193-8778-311A424DDD53}" srcOrd="6" destOrd="0" presId="urn:microsoft.com/office/officeart/2005/8/layout/hierarchy3"/>
    <dgm:cxn modelId="{D2DC88CD-10E9-42A7-BFE9-F00B0BEF813C}" type="presParOf" srcId="{4C36E401-6197-442B-AD9E-C0965EC910FD}" destId="{D9F33E33-2B38-498E-83F9-1929F49F9E1C}" srcOrd="7" destOrd="0" presId="urn:microsoft.com/office/officeart/2005/8/layout/hierarchy3"/>
    <dgm:cxn modelId="{ACAE3C8D-AF78-4505-B808-7C037AAEA785}" type="presParOf" srcId="{90C2486B-AC3C-43BC-99A1-633E92606EFE}" destId="{6A6F941A-A317-4C00-A26F-FA571C0453B9}" srcOrd="7" destOrd="0" presId="urn:microsoft.com/office/officeart/2005/8/layout/hierarchy3"/>
    <dgm:cxn modelId="{81C40426-DD06-4D41-BB49-DDE2D52B3327}" type="presParOf" srcId="{6A6F941A-A317-4C00-A26F-FA571C0453B9}" destId="{1EDD0360-5D68-42AD-B748-FAD810610815}" srcOrd="0" destOrd="0" presId="urn:microsoft.com/office/officeart/2005/8/layout/hierarchy3"/>
    <dgm:cxn modelId="{DA800193-4F69-4612-9C84-04671126BBE8}" type="presParOf" srcId="{1EDD0360-5D68-42AD-B748-FAD810610815}" destId="{511E4810-1C0A-4583-94E3-9FAB46663B37}" srcOrd="0" destOrd="0" presId="urn:microsoft.com/office/officeart/2005/8/layout/hierarchy3"/>
    <dgm:cxn modelId="{62CE10CB-E7ED-4FD2-989E-8C43173EDF1A}" type="presParOf" srcId="{1EDD0360-5D68-42AD-B748-FAD810610815}" destId="{D996EA06-C57A-4877-9403-E54135DFF2B0}" srcOrd="1" destOrd="0" presId="urn:microsoft.com/office/officeart/2005/8/layout/hierarchy3"/>
    <dgm:cxn modelId="{DBEB330F-83C7-4322-A406-61C2811DD7AF}" type="presParOf" srcId="{6A6F941A-A317-4C00-A26F-FA571C0453B9}" destId="{F265CDE4-2BCE-4CBD-A2CD-1DA52FD0A140}" srcOrd="1" destOrd="0" presId="urn:microsoft.com/office/officeart/2005/8/layout/hierarchy3"/>
    <dgm:cxn modelId="{B1E91481-ED81-4049-B467-8C734F67AB8D}" type="presParOf" srcId="{F265CDE4-2BCE-4CBD-A2CD-1DA52FD0A140}" destId="{9F455F94-CD9E-4902-A13C-EE2BD818B06E}" srcOrd="0" destOrd="0" presId="urn:microsoft.com/office/officeart/2005/8/layout/hierarchy3"/>
    <dgm:cxn modelId="{CD0EF575-522A-4DE9-811D-7F157EF10D5A}" type="presParOf" srcId="{F265CDE4-2BCE-4CBD-A2CD-1DA52FD0A140}" destId="{D18D816D-A6D7-4A7B-8D84-2EB60B471DA4}" srcOrd="1" destOrd="0" presId="urn:microsoft.com/office/officeart/2005/8/layout/hierarchy3"/>
    <dgm:cxn modelId="{7D0FC7F7-3B34-4658-A7E0-844B619E1D0F}" type="presParOf" srcId="{F265CDE4-2BCE-4CBD-A2CD-1DA52FD0A140}" destId="{54D73511-CFFE-4B29-9611-4469A9F7B01C}" srcOrd="2" destOrd="0" presId="urn:microsoft.com/office/officeart/2005/8/layout/hierarchy3"/>
    <dgm:cxn modelId="{40DD8EB3-1BEC-45B1-8086-BE3171E3B81D}" type="presParOf" srcId="{F265CDE4-2BCE-4CBD-A2CD-1DA52FD0A140}" destId="{F054E979-33D7-4622-850E-8D4DC2EF1768}" srcOrd="3" destOrd="0" presId="urn:microsoft.com/office/officeart/2005/8/layout/hierarchy3"/>
    <dgm:cxn modelId="{C0B5F97B-308C-46F3-80F5-912C63D3315A}" type="presParOf" srcId="{F265CDE4-2BCE-4CBD-A2CD-1DA52FD0A140}" destId="{E90CEF23-4E58-439B-90EF-06879575CE4A}" srcOrd="4" destOrd="0" presId="urn:microsoft.com/office/officeart/2005/8/layout/hierarchy3"/>
    <dgm:cxn modelId="{5E1FB7A4-F6DB-40F8-9D56-F9ED0740FDC3}" type="presParOf" srcId="{F265CDE4-2BCE-4CBD-A2CD-1DA52FD0A140}" destId="{697F7A9C-5346-4CDE-8797-2853195F2CBF}" srcOrd="5" destOrd="0" presId="urn:microsoft.com/office/officeart/2005/8/layout/hierarchy3"/>
    <dgm:cxn modelId="{465882FF-8D31-4B58-8DCB-83A55EE8EFE4}" type="presParOf" srcId="{90C2486B-AC3C-43BC-99A1-633E92606EFE}" destId="{725DA1AC-870C-4FE9-BE19-84000EFB432F}" srcOrd="8" destOrd="0" presId="urn:microsoft.com/office/officeart/2005/8/layout/hierarchy3"/>
    <dgm:cxn modelId="{ABF412DA-3384-46B4-8A43-028F11E516B5}" type="presParOf" srcId="{725DA1AC-870C-4FE9-BE19-84000EFB432F}" destId="{AD3FDCA5-7464-41CD-90D0-5A2EE25B9BE4}" srcOrd="0" destOrd="0" presId="urn:microsoft.com/office/officeart/2005/8/layout/hierarchy3"/>
    <dgm:cxn modelId="{3D1D4CAD-BC76-4AA7-8B8C-C8F8DB17B378}" type="presParOf" srcId="{AD3FDCA5-7464-41CD-90D0-5A2EE25B9BE4}" destId="{B8AD6539-B025-499D-9979-E25F9459ACCF}" srcOrd="0" destOrd="0" presId="urn:microsoft.com/office/officeart/2005/8/layout/hierarchy3"/>
    <dgm:cxn modelId="{A308A8C7-6041-42C5-8921-71B6E7575FA4}" type="presParOf" srcId="{AD3FDCA5-7464-41CD-90D0-5A2EE25B9BE4}" destId="{1E38F49F-F0E2-4C2A-AE96-3E824994B93F}" srcOrd="1" destOrd="0" presId="urn:microsoft.com/office/officeart/2005/8/layout/hierarchy3"/>
    <dgm:cxn modelId="{049CD30A-A81E-4467-8613-EE34C1FDDF6D}" type="presParOf" srcId="{725DA1AC-870C-4FE9-BE19-84000EFB432F}" destId="{5BFCFBFF-27F0-42EA-B417-DCE7261BB367}" srcOrd="1" destOrd="0" presId="urn:microsoft.com/office/officeart/2005/8/layout/hierarchy3"/>
    <dgm:cxn modelId="{542A3D15-2DC5-4EC9-A4FF-00510EE3C1A4}" type="presParOf" srcId="{90C2486B-AC3C-43BC-99A1-633E92606EFE}" destId="{91DFF958-7B6D-4DD3-A6F0-83DB1BF968D1}" srcOrd="9" destOrd="0" presId="urn:microsoft.com/office/officeart/2005/8/layout/hierarchy3"/>
    <dgm:cxn modelId="{1FEE1F6D-B6B0-404D-B910-5DE7012C04BB}" type="presParOf" srcId="{91DFF958-7B6D-4DD3-A6F0-83DB1BF968D1}" destId="{C4BA17E3-BFE8-4A34-9ECF-D2CEE7716B9E}" srcOrd="0" destOrd="0" presId="urn:microsoft.com/office/officeart/2005/8/layout/hierarchy3"/>
    <dgm:cxn modelId="{A2C95EA0-D308-4068-97F9-98FC858F8A05}" type="presParOf" srcId="{C4BA17E3-BFE8-4A34-9ECF-D2CEE7716B9E}" destId="{34E4D0F2-A031-4D83-B3C6-43230681F044}" srcOrd="0" destOrd="0" presId="urn:microsoft.com/office/officeart/2005/8/layout/hierarchy3"/>
    <dgm:cxn modelId="{9DAB9EEE-D916-461A-A229-F5402D39107C}" type="presParOf" srcId="{C4BA17E3-BFE8-4A34-9ECF-D2CEE7716B9E}" destId="{462A25DE-8CA2-4EEC-8A31-F2564DD3626F}" srcOrd="1" destOrd="0" presId="urn:microsoft.com/office/officeart/2005/8/layout/hierarchy3"/>
    <dgm:cxn modelId="{EF9B9EF6-B098-441D-A310-186365B16320}" type="presParOf" srcId="{91DFF958-7B6D-4DD3-A6F0-83DB1BF968D1}" destId="{B34FE214-E846-4C43-AB06-605CF3538FD3}" srcOrd="1" destOrd="0" presId="urn:microsoft.com/office/officeart/2005/8/layout/hierarchy3"/>
    <dgm:cxn modelId="{8C3964A3-CF56-42C2-BDA0-952E500A028F}" type="presParOf" srcId="{B34FE214-E846-4C43-AB06-605CF3538FD3}" destId="{91962047-B102-4200-8F70-71F8593E3B6D}" srcOrd="0" destOrd="0" presId="urn:microsoft.com/office/officeart/2005/8/layout/hierarchy3"/>
    <dgm:cxn modelId="{9422A256-A9CE-4D4E-B062-50CDAC11C258}" type="presParOf" srcId="{B34FE214-E846-4C43-AB06-605CF3538FD3}" destId="{2843F413-1079-41DA-BB34-06E88CF1A4CB}" srcOrd="1" destOrd="0" presId="urn:microsoft.com/office/officeart/2005/8/layout/hierarchy3"/>
    <dgm:cxn modelId="{449752A0-ED23-42A7-827F-F9C000F7D4C6}" type="presParOf" srcId="{B34FE214-E846-4C43-AB06-605CF3538FD3}" destId="{51044250-1CCE-4A32-8C6A-69138F27B419}" srcOrd="2" destOrd="0" presId="urn:microsoft.com/office/officeart/2005/8/layout/hierarchy3"/>
    <dgm:cxn modelId="{CF12EFE1-71BD-409F-94E5-F95C08DF477C}" type="presParOf" srcId="{B34FE214-E846-4C43-AB06-605CF3538FD3}" destId="{61AE12FF-6C59-4714-A3D6-9EB9C3C843B3}" srcOrd="3" destOrd="0" presId="urn:microsoft.com/office/officeart/2005/8/layout/hierarchy3"/>
    <dgm:cxn modelId="{FD35AD97-567B-43A0-AD2B-644903F622F4}" type="presParOf" srcId="{B34FE214-E846-4C43-AB06-605CF3538FD3}" destId="{6EE79607-86E8-46D4-916F-6F167CC5E98C}" srcOrd="4" destOrd="0" presId="urn:microsoft.com/office/officeart/2005/8/layout/hierarchy3"/>
    <dgm:cxn modelId="{F7D6062E-6C9E-4DF6-95B0-57C41EBD95D8}" type="presParOf" srcId="{B34FE214-E846-4C43-AB06-605CF3538FD3}" destId="{8C4BFB79-1EA5-42BE-874B-315236F869F0}" srcOrd="5" destOrd="0" presId="urn:microsoft.com/office/officeart/2005/8/layout/hierarchy3"/>
    <dgm:cxn modelId="{E53F07E7-DCD1-47AF-AB0A-E0DE32467257}" type="presParOf" srcId="{B34FE214-E846-4C43-AB06-605CF3538FD3}" destId="{974109B4-B54B-43BC-8679-9578379EEB33}" srcOrd="6" destOrd="0" presId="urn:microsoft.com/office/officeart/2005/8/layout/hierarchy3"/>
    <dgm:cxn modelId="{9DA9705D-C0E3-4F2F-B7FF-0E859958860D}" type="presParOf" srcId="{B34FE214-E846-4C43-AB06-605CF3538FD3}" destId="{5FB81F40-8837-4716-946D-67627ADCC62D}" srcOrd="7" destOrd="0" presId="urn:microsoft.com/office/officeart/2005/8/layout/hierarchy3"/>
    <dgm:cxn modelId="{A87E58D0-2926-414B-BD96-7DCE971C96E1}" type="presParOf" srcId="{90C2486B-AC3C-43BC-99A1-633E92606EFE}" destId="{04715296-E37F-4F32-ABCF-7B455FAAF75C}" srcOrd="10" destOrd="0" presId="urn:microsoft.com/office/officeart/2005/8/layout/hierarchy3"/>
    <dgm:cxn modelId="{C21F3085-E5C4-44F1-B358-078EED4C6E2E}" type="presParOf" srcId="{04715296-E37F-4F32-ABCF-7B455FAAF75C}" destId="{A6E325F8-8770-4542-8441-4FBC2F293324}" srcOrd="0" destOrd="0" presId="urn:microsoft.com/office/officeart/2005/8/layout/hierarchy3"/>
    <dgm:cxn modelId="{8560BF19-28A8-4CC9-A5A4-D9B738D9C7E0}" type="presParOf" srcId="{A6E325F8-8770-4542-8441-4FBC2F293324}" destId="{71035B22-2A8E-48E1-97B8-943DAFAB3749}" srcOrd="0" destOrd="0" presId="urn:microsoft.com/office/officeart/2005/8/layout/hierarchy3"/>
    <dgm:cxn modelId="{F39F26F1-765B-45C3-B9F0-D9988077733B}" type="presParOf" srcId="{A6E325F8-8770-4542-8441-4FBC2F293324}" destId="{64F5B76A-74D1-424B-AA77-C4E5CE500DC8}" srcOrd="1" destOrd="0" presId="urn:microsoft.com/office/officeart/2005/8/layout/hierarchy3"/>
    <dgm:cxn modelId="{0C9C034E-5513-4F37-A144-7057D5266201}" type="presParOf" srcId="{04715296-E37F-4F32-ABCF-7B455FAAF75C}" destId="{CB1D2181-4694-4E8D-8951-840D46382853}" srcOrd="1" destOrd="0" presId="urn:microsoft.com/office/officeart/2005/8/layout/hierarchy3"/>
    <dgm:cxn modelId="{270443E5-72F4-42F5-80E7-22051807D2F5}" type="presParOf" srcId="{CB1D2181-4694-4E8D-8951-840D46382853}" destId="{F8E7AA9B-0D80-4CFE-9C80-50D796405DB2}" srcOrd="0" destOrd="0" presId="urn:microsoft.com/office/officeart/2005/8/layout/hierarchy3"/>
    <dgm:cxn modelId="{D0F25EF5-9C9C-4CD6-B6C2-74A45B7598D9}" type="presParOf" srcId="{CB1D2181-4694-4E8D-8951-840D46382853}" destId="{5D3A3D15-9B68-4D45-AE33-CD6B81268AC5}" srcOrd="1" destOrd="0" presId="urn:microsoft.com/office/officeart/2005/8/layout/hierarchy3"/>
    <dgm:cxn modelId="{C1B46172-48CC-4B7D-841B-94630F4F2031}" type="presParOf" srcId="{CB1D2181-4694-4E8D-8951-840D46382853}" destId="{4A137C4E-E7CF-4EF1-BE27-612C839858AB}" srcOrd="2" destOrd="0" presId="urn:microsoft.com/office/officeart/2005/8/layout/hierarchy3"/>
    <dgm:cxn modelId="{3E1A614D-352B-46E7-A7A5-9E66A04DF94C}" type="presParOf" srcId="{CB1D2181-4694-4E8D-8951-840D46382853}" destId="{E3C83526-4707-4238-9694-B99F6358C979}" srcOrd="3" destOrd="0" presId="urn:microsoft.com/office/officeart/2005/8/layout/hierarchy3"/>
    <dgm:cxn modelId="{1A94868A-1C30-4084-8F4A-09E232F6E82E}" type="presParOf" srcId="{CB1D2181-4694-4E8D-8951-840D46382853}" destId="{59E6ABBA-1E0D-499F-B54D-CEB7CCFCAC10}" srcOrd="4" destOrd="0" presId="urn:microsoft.com/office/officeart/2005/8/layout/hierarchy3"/>
    <dgm:cxn modelId="{DFADB331-6A6C-4A07-A5F8-678F36852B93}" type="presParOf" srcId="{CB1D2181-4694-4E8D-8951-840D46382853}" destId="{6A5AC939-CE9D-4530-AF30-43288F488259}" srcOrd="5" destOrd="0" presId="urn:microsoft.com/office/officeart/2005/8/layout/hierarchy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19.xml><?xml version="1.0" encoding="utf-8"?>
<dgm:dataModel xmlns:dgm="http://schemas.openxmlformats.org/drawingml/2006/diagram" xmlns:a="http://schemas.openxmlformats.org/drawingml/2006/main">
  <dgm:ptLst>
    <dgm:pt modelId="{DE846D86-78FC-484D-AB8F-8599B9A62853}" type="doc">
      <dgm:prSet loTypeId="urn:microsoft.com/office/officeart/2005/8/layout/process3" loCatId="process" qsTypeId="urn:microsoft.com/office/officeart/2005/8/quickstyle/3d4" qsCatId="3D" csTypeId="urn:microsoft.com/office/officeart/2005/8/colors/accent2_1" csCatId="accent2"/>
      <dgm:spPr/>
      <dgm:t>
        <a:bodyPr/>
        <a:lstStyle/>
        <a:p>
          <a:endParaRPr lang="en-US"/>
        </a:p>
      </dgm:t>
    </dgm:pt>
    <dgm:pt modelId="{AC2DE7A3-01AD-4B77-8F16-D9DC7A1C9E95}">
      <dgm:prSet/>
      <dgm:spPr/>
      <dgm:t>
        <a:bodyPr/>
        <a:lstStyle/>
        <a:p>
          <a:pPr rtl="0"/>
          <a:r>
            <a:rPr lang="en-US" dirty="0" smtClean="0">
              <a:latin typeface="Times New Roman" panose="02020603050405020304" pitchFamily="18" charset="0"/>
              <a:cs typeface="Times New Roman" panose="02020603050405020304" pitchFamily="18" charset="0"/>
            </a:rPr>
            <a:t>Dataset structure</a:t>
          </a:r>
          <a:endParaRPr lang="en-IN" dirty="0">
            <a:latin typeface="Times New Roman" panose="02020603050405020304" pitchFamily="18" charset="0"/>
            <a:cs typeface="Times New Roman" panose="02020603050405020304" pitchFamily="18" charset="0"/>
          </a:endParaRPr>
        </a:p>
      </dgm:t>
    </dgm:pt>
    <dgm:pt modelId="{421397BD-00DF-4A88-8E9C-D2C1EBE37090}" type="parTrans" cxnId="{757B5617-3C61-4078-81EF-8E5E1CE52C4B}">
      <dgm:prSet/>
      <dgm:spPr/>
      <dgm:t>
        <a:bodyPr/>
        <a:lstStyle/>
        <a:p>
          <a:endParaRPr lang="en-US"/>
        </a:p>
      </dgm:t>
    </dgm:pt>
    <dgm:pt modelId="{2E37A093-7E35-4026-B79A-C4FADD8F50B7}" type="sibTrans" cxnId="{757B5617-3C61-4078-81EF-8E5E1CE52C4B}">
      <dgm:prSet/>
      <dgm:spPr/>
      <dgm:t>
        <a:bodyPr/>
        <a:lstStyle/>
        <a:p>
          <a:endParaRPr lang="en-US"/>
        </a:p>
      </dgm:t>
    </dgm:pt>
    <dgm:pt modelId="{0DA57F5D-ED3A-4872-9E42-F77727DEFE59}">
      <dgm:prSet/>
      <dgm:spPr/>
      <dgm:t>
        <a:bodyPr/>
        <a:lstStyle/>
        <a:p>
          <a:pPr algn="just" rtl="0"/>
          <a:r>
            <a:rPr lang="en-US" smtClean="0">
              <a:latin typeface="Times New Roman" panose="02020603050405020304" pitchFamily="18" charset="0"/>
              <a:cs typeface="Times New Roman" panose="02020603050405020304" pitchFamily="18" charset="0"/>
            </a:rPr>
            <a:t>Images are stored in two folders:</a:t>
          </a:r>
          <a:endParaRPr lang="en-IN">
            <a:latin typeface="Times New Roman" panose="02020603050405020304" pitchFamily="18" charset="0"/>
            <a:cs typeface="Times New Roman" panose="02020603050405020304" pitchFamily="18" charset="0"/>
          </a:endParaRPr>
        </a:p>
      </dgm:t>
    </dgm:pt>
    <dgm:pt modelId="{6F8C2685-8371-4910-B581-5FE7DAC680AB}" type="parTrans" cxnId="{855BCF40-7715-4397-86D9-F13EA5EA3F16}">
      <dgm:prSet/>
      <dgm:spPr/>
      <dgm:t>
        <a:bodyPr/>
        <a:lstStyle/>
        <a:p>
          <a:endParaRPr lang="en-US"/>
        </a:p>
      </dgm:t>
    </dgm:pt>
    <dgm:pt modelId="{38B5FE60-B93E-46CE-BAEE-553BE7340660}" type="sibTrans" cxnId="{855BCF40-7715-4397-86D9-F13EA5EA3F16}">
      <dgm:prSet/>
      <dgm:spPr/>
      <dgm:t>
        <a:bodyPr/>
        <a:lstStyle/>
        <a:p>
          <a:endParaRPr lang="en-US"/>
        </a:p>
      </dgm:t>
    </dgm:pt>
    <dgm:pt modelId="{32C1EAAF-7354-4161-ABDA-DB2BD48095A5}">
      <dgm:prSet/>
      <dgm:spPr/>
      <dgm:t>
        <a:bodyPr/>
        <a:lstStyle/>
        <a:p>
          <a:pPr algn="just" rtl="0"/>
          <a:r>
            <a:rPr lang="en-US" smtClean="0">
              <a:latin typeface="Times New Roman" panose="02020603050405020304" pitchFamily="18" charset="0"/>
              <a:cs typeface="Times New Roman" panose="02020603050405020304" pitchFamily="18" charset="0"/>
            </a:rPr>
            <a:t>Healthy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healthy leaf images</a:t>
          </a:r>
          <a:endParaRPr lang="en-IN">
            <a:latin typeface="Times New Roman" panose="02020603050405020304" pitchFamily="18" charset="0"/>
            <a:cs typeface="Times New Roman" panose="02020603050405020304" pitchFamily="18" charset="0"/>
          </a:endParaRPr>
        </a:p>
      </dgm:t>
    </dgm:pt>
    <dgm:pt modelId="{8B4902FF-554B-4B83-9379-0F3160F9105F}" type="parTrans" cxnId="{982F0AE1-036D-4F42-B3BB-9F6C21D3C2F6}">
      <dgm:prSet/>
      <dgm:spPr/>
      <dgm:t>
        <a:bodyPr/>
        <a:lstStyle/>
        <a:p>
          <a:endParaRPr lang="en-US"/>
        </a:p>
      </dgm:t>
    </dgm:pt>
    <dgm:pt modelId="{1B31C208-D137-4C02-BC6D-5B2CE7BFB40A}" type="sibTrans" cxnId="{982F0AE1-036D-4F42-B3BB-9F6C21D3C2F6}">
      <dgm:prSet/>
      <dgm:spPr/>
      <dgm:t>
        <a:bodyPr/>
        <a:lstStyle/>
        <a:p>
          <a:endParaRPr lang="en-US"/>
        </a:p>
      </dgm:t>
    </dgm:pt>
    <dgm:pt modelId="{92EBD218-ABFA-4716-B042-5E22E6F32F27}">
      <dgm:prSet/>
      <dgm:spPr/>
      <dgm:t>
        <a:bodyPr/>
        <a:lstStyle/>
        <a:p>
          <a:pPr algn="just" rtl="0"/>
          <a:r>
            <a:rPr lang="en-US" smtClean="0">
              <a:latin typeface="Times New Roman" panose="02020603050405020304" pitchFamily="18" charset="0"/>
              <a:cs typeface="Times New Roman" panose="02020603050405020304" pitchFamily="18" charset="0"/>
            </a:rPr>
            <a:t>Diseased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diseased leaf images</a:t>
          </a:r>
          <a:endParaRPr lang="en-IN">
            <a:latin typeface="Times New Roman" panose="02020603050405020304" pitchFamily="18" charset="0"/>
            <a:cs typeface="Times New Roman" panose="02020603050405020304" pitchFamily="18" charset="0"/>
          </a:endParaRPr>
        </a:p>
      </dgm:t>
    </dgm:pt>
    <dgm:pt modelId="{E2C1DCB8-1A4F-419A-ADDF-D3CB9770E217}" type="parTrans" cxnId="{490894AF-AC3F-4375-9395-6CCE26E7D0FE}">
      <dgm:prSet/>
      <dgm:spPr/>
      <dgm:t>
        <a:bodyPr/>
        <a:lstStyle/>
        <a:p>
          <a:endParaRPr lang="en-US"/>
        </a:p>
      </dgm:t>
    </dgm:pt>
    <dgm:pt modelId="{73033EF9-3738-4BD7-B1E5-02D8B489BAD5}" type="sibTrans" cxnId="{490894AF-AC3F-4375-9395-6CCE26E7D0FE}">
      <dgm:prSet/>
      <dgm:spPr/>
      <dgm:t>
        <a:bodyPr/>
        <a:lstStyle/>
        <a:p>
          <a:endParaRPr lang="en-US"/>
        </a:p>
      </dgm:t>
    </dgm:pt>
    <dgm:pt modelId="{6985D84B-338C-4363-9AB1-7A44056BD0DB}">
      <dgm:prSet/>
      <dgm:spPr/>
      <dgm:t>
        <a:bodyPr/>
        <a:lstStyle/>
        <a:p>
          <a:pPr algn="just" rtl="0"/>
          <a:r>
            <a:rPr lang="en-US" smtClean="0">
              <a:latin typeface="Times New Roman" panose="02020603050405020304" pitchFamily="18" charset="0"/>
              <a:cs typeface="Times New Roman" panose="02020603050405020304" pitchFamily="18" charset="0"/>
            </a:rPr>
            <a:t>Features extraction &amp; labels</a:t>
          </a:r>
          <a:endParaRPr lang="en-IN">
            <a:latin typeface="Times New Roman" panose="02020603050405020304" pitchFamily="18" charset="0"/>
            <a:cs typeface="Times New Roman" panose="02020603050405020304" pitchFamily="18" charset="0"/>
          </a:endParaRPr>
        </a:p>
      </dgm:t>
    </dgm:pt>
    <dgm:pt modelId="{906C9D60-C8A5-42C3-ABB1-A07B36C5DA15}" type="parTrans" cxnId="{B6D1417A-4D38-401D-A689-89B45DC6A959}">
      <dgm:prSet/>
      <dgm:spPr/>
      <dgm:t>
        <a:bodyPr/>
        <a:lstStyle/>
        <a:p>
          <a:endParaRPr lang="en-US"/>
        </a:p>
      </dgm:t>
    </dgm:pt>
    <dgm:pt modelId="{0EAD2B71-ED02-4517-96E4-A8B294E75B2E}" type="sibTrans" cxnId="{B6D1417A-4D38-401D-A689-89B45DC6A959}">
      <dgm:prSet/>
      <dgm:spPr/>
      <dgm:t>
        <a:bodyPr/>
        <a:lstStyle/>
        <a:p>
          <a:endParaRPr lang="en-US"/>
        </a:p>
      </dgm:t>
    </dgm:pt>
    <dgm:pt modelId="{DDE32502-DFB5-4F16-85AF-22990FA5CDF5}">
      <dgm:prSet/>
      <dgm:spPr/>
      <dgm:t>
        <a:bodyPr/>
        <a:lstStyle/>
        <a:p>
          <a:pPr algn="just" rtl="0"/>
          <a:r>
            <a:rPr lang="en-US" smtClean="0">
              <a:latin typeface="Times New Roman" panose="02020603050405020304" pitchFamily="18" charset="0"/>
              <a:cs typeface="Times New Roman" panose="02020603050405020304" pitchFamily="18" charset="0"/>
            </a:rPr>
            <a:t>Loaddataset() converts images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numerical feature matrix (features)</a:t>
          </a:r>
          <a:endParaRPr lang="en-IN">
            <a:latin typeface="Times New Roman" panose="02020603050405020304" pitchFamily="18" charset="0"/>
            <a:cs typeface="Times New Roman" panose="02020603050405020304" pitchFamily="18" charset="0"/>
          </a:endParaRPr>
        </a:p>
      </dgm:t>
    </dgm:pt>
    <dgm:pt modelId="{3E9AE77B-2F5F-4A19-BADD-7F2E6BF6358E}" type="parTrans" cxnId="{A266B6BE-68E7-4565-884F-2354A05F879B}">
      <dgm:prSet/>
      <dgm:spPr/>
      <dgm:t>
        <a:bodyPr/>
        <a:lstStyle/>
        <a:p>
          <a:endParaRPr lang="en-US"/>
        </a:p>
      </dgm:t>
    </dgm:pt>
    <dgm:pt modelId="{E82E5174-2E92-4921-95B7-D10C1404FA07}" type="sibTrans" cxnId="{A266B6BE-68E7-4565-884F-2354A05F879B}">
      <dgm:prSet/>
      <dgm:spPr/>
      <dgm:t>
        <a:bodyPr/>
        <a:lstStyle/>
        <a:p>
          <a:endParaRPr lang="en-US"/>
        </a:p>
      </dgm:t>
    </dgm:pt>
    <dgm:pt modelId="{B86AD9EF-12CB-4C43-8206-39B4388F859D}">
      <dgm:prSet/>
      <dgm:spPr/>
      <dgm:t>
        <a:bodyPr/>
        <a:lstStyle/>
        <a:p>
          <a:pPr algn="just" rtl="0"/>
          <a:r>
            <a:rPr lang="en-US" smtClean="0">
              <a:latin typeface="Times New Roman" panose="02020603050405020304" pitchFamily="18" charset="0"/>
              <a:cs typeface="Times New Roman" panose="02020603050405020304" pitchFamily="18" charset="0"/>
            </a:rPr>
            <a:t>Labels(labels) indicate whether a sample is healthy or diseased.</a:t>
          </a:r>
          <a:endParaRPr lang="en-IN">
            <a:latin typeface="Times New Roman" panose="02020603050405020304" pitchFamily="18" charset="0"/>
            <a:cs typeface="Times New Roman" panose="02020603050405020304" pitchFamily="18" charset="0"/>
          </a:endParaRPr>
        </a:p>
      </dgm:t>
    </dgm:pt>
    <dgm:pt modelId="{2CB0273C-6B28-4B76-9219-E7E979AE1580}" type="parTrans" cxnId="{C3ED2230-9D3A-41B7-B8B0-C0535A3EB144}">
      <dgm:prSet/>
      <dgm:spPr/>
      <dgm:t>
        <a:bodyPr/>
        <a:lstStyle/>
        <a:p>
          <a:endParaRPr lang="en-US"/>
        </a:p>
      </dgm:t>
    </dgm:pt>
    <dgm:pt modelId="{2D11C08B-18CF-47D2-9436-FBE62C8F2365}" type="sibTrans" cxnId="{C3ED2230-9D3A-41B7-B8B0-C0535A3EB144}">
      <dgm:prSet/>
      <dgm:spPr/>
      <dgm:t>
        <a:bodyPr/>
        <a:lstStyle/>
        <a:p>
          <a:endParaRPr lang="en-US"/>
        </a:p>
      </dgm:t>
    </dgm:pt>
    <dgm:pt modelId="{9ABD2BE2-47E2-4610-8C84-839E6FE7548D}">
      <dgm:prSet/>
      <dgm:spPr/>
      <dgm:t>
        <a:bodyPr/>
        <a:lstStyle/>
        <a:p>
          <a:pPr algn="just" rtl="0"/>
          <a:r>
            <a:rPr lang="en-US" dirty="0" smtClean="0">
              <a:latin typeface="Times New Roman" panose="02020603050405020304" pitchFamily="18" charset="0"/>
              <a:cs typeface="Times New Roman" panose="02020603050405020304" pitchFamily="18" charset="0"/>
            </a:rPr>
            <a:t>Splitting into training &amp; testing </a:t>
          </a:r>
          <a:endParaRPr lang="en-IN" dirty="0">
            <a:latin typeface="Times New Roman" panose="02020603050405020304" pitchFamily="18" charset="0"/>
            <a:cs typeface="Times New Roman" panose="02020603050405020304" pitchFamily="18" charset="0"/>
          </a:endParaRPr>
        </a:p>
      </dgm:t>
    </dgm:pt>
    <dgm:pt modelId="{91E22BA4-7453-4F03-B31B-56608F9E2B4F}" type="parTrans" cxnId="{C99F4BC7-F1FD-4CB6-98D0-45C126B80B5D}">
      <dgm:prSet/>
      <dgm:spPr/>
      <dgm:t>
        <a:bodyPr/>
        <a:lstStyle/>
        <a:p>
          <a:endParaRPr lang="en-US"/>
        </a:p>
      </dgm:t>
    </dgm:pt>
    <dgm:pt modelId="{AEA43F10-4C51-4DE2-8635-A31F1F8AB948}" type="sibTrans" cxnId="{C99F4BC7-F1FD-4CB6-98D0-45C126B80B5D}">
      <dgm:prSet/>
      <dgm:spPr/>
      <dgm:t>
        <a:bodyPr/>
        <a:lstStyle/>
        <a:p>
          <a:endParaRPr lang="en-US"/>
        </a:p>
      </dgm:t>
    </dgm:pt>
    <dgm:pt modelId="{F3558558-DD23-4339-8A59-BEFB81CC07B9}">
      <dgm:prSet/>
      <dgm:spPr/>
      <dgm:t>
        <a:bodyPr/>
        <a:lstStyle/>
        <a:p>
          <a:pPr algn="just" rtl="0"/>
          <a:r>
            <a:rPr lang="en-US" smtClean="0">
              <a:latin typeface="Times New Roman" panose="02020603050405020304" pitchFamily="18" charset="0"/>
              <a:cs typeface="Times New Roman" panose="02020603050405020304" pitchFamily="18" charset="0"/>
            </a:rPr>
            <a:t>70% training data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used to train the model</a:t>
          </a:r>
          <a:endParaRPr lang="en-IN">
            <a:latin typeface="Times New Roman" panose="02020603050405020304" pitchFamily="18" charset="0"/>
            <a:cs typeface="Times New Roman" panose="02020603050405020304" pitchFamily="18" charset="0"/>
          </a:endParaRPr>
        </a:p>
      </dgm:t>
    </dgm:pt>
    <dgm:pt modelId="{42291834-6363-47C8-A5C5-83784E824E48}" type="parTrans" cxnId="{A25E8F65-4992-4F9F-BF80-92656D185A53}">
      <dgm:prSet/>
      <dgm:spPr/>
      <dgm:t>
        <a:bodyPr/>
        <a:lstStyle/>
        <a:p>
          <a:endParaRPr lang="en-US"/>
        </a:p>
      </dgm:t>
    </dgm:pt>
    <dgm:pt modelId="{A9EC96B3-A2B2-486E-B345-FC5548E197C1}" type="sibTrans" cxnId="{A25E8F65-4992-4F9F-BF80-92656D185A53}">
      <dgm:prSet/>
      <dgm:spPr/>
      <dgm:t>
        <a:bodyPr/>
        <a:lstStyle/>
        <a:p>
          <a:endParaRPr lang="en-US"/>
        </a:p>
      </dgm:t>
    </dgm:pt>
    <dgm:pt modelId="{D569F452-DC90-4EF1-B13F-41ADA8AE7B14}">
      <dgm:prSet/>
      <dgm:spPr/>
      <dgm:t>
        <a:bodyPr/>
        <a:lstStyle/>
        <a:p>
          <a:pPr algn="just" rtl="0"/>
          <a:r>
            <a:rPr lang="en-US" smtClean="0">
              <a:latin typeface="Times New Roman" panose="02020603050405020304" pitchFamily="18" charset="0"/>
              <a:cs typeface="Times New Roman" panose="02020603050405020304" pitchFamily="18" charset="0"/>
            </a:rPr>
            <a:t>30% testing data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used to test model performance </a:t>
          </a:r>
          <a:endParaRPr lang="en-IN">
            <a:latin typeface="Times New Roman" panose="02020603050405020304" pitchFamily="18" charset="0"/>
            <a:cs typeface="Times New Roman" panose="02020603050405020304" pitchFamily="18" charset="0"/>
          </a:endParaRPr>
        </a:p>
      </dgm:t>
    </dgm:pt>
    <dgm:pt modelId="{1C539A54-6851-4304-A69F-23453462452A}" type="parTrans" cxnId="{7D747FFF-861B-4A1B-B610-350A4BA1C0E4}">
      <dgm:prSet/>
      <dgm:spPr/>
      <dgm:t>
        <a:bodyPr/>
        <a:lstStyle/>
        <a:p>
          <a:endParaRPr lang="en-US"/>
        </a:p>
      </dgm:t>
    </dgm:pt>
    <dgm:pt modelId="{9B48C1B6-AF1D-48AE-9FCC-361F835DFDF6}" type="sibTrans" cxnId="{7D747FFF-861B-4A1B-B610-350A4BA1C0E4}">
      <dgm:prSet/>
      <dgm:spPr/>
      <dgm:t>
        <a:bodyPr/>
        <a:lstStyle/>
        <a:p>
          <a:endParaRPr lang="en-US"/>
        </a:p>
      </dgm:t>
    </dgm:pt>
    <dgm:pt modelId="{BB1F3C5F-FB52-469F-83CC-64653CF61D5F}">
      <dgm:prSet/>
      <dgm:spPr/>
      <dgm:t>
        <a:bodyPr/>
        <a:lstStyle/>
        <a:p>
          <a:pPr algn="just" rtl="0"/>
          <a:r>
            <a:rPr lang="en-US" dirty="0" err="1" smtClean="0">
              <a:latin typeface="Times New Roman" panose="02020603050405020304" pitchFamily="18" charset="0"/>
              <a:cs typeface="Times New Roman" panose="02020603050405020304" pitchFamily="18" charset="0"/>
            </a:rPr>
            <a:t>Cvpartition</a:t>
          </a:r>
          <a:r>
            <a:rPr lang="en-US" dirty="0" smtClean="0">
              <a:latin typeface="Times New Roman" panose="02020603050405020304" pitchFamily="18" charset="0"/>
              <a:cs typeface="Times New Roman" panose="02020603050405020304" pitchFamily="18" charset="0"/>
            </a:rPr>
            <a:t> ensures stratified sampling (equal distribution of healthy &amp; diseased samples)</a:t>
          </a:r>
          <a:endParaRPr lang="en-IN" dirty="0">
            <a:latin typeface="Times New Roman" panose="02020603050405020304" pitchFamily="18" charset="0"/>
            <a:cs typeface="Times New Roman" panose="02020603050405020304" pitchFamily="18" charset="0"/>
          </a:endParaRPr>
        </a:p>
      </dgm:t>
    </dgm:pt>
    <dgm:pt modelId="{9EAFF831-9557-430E-B026-B8B14F968150}" type="parTrans" cxnId="{107D5481-55D4-4230-8F41-7D8B961B9D6C}">
      <dgm:prSet/>
      <dgm:spPr/>
      <dgm:t>
        <a:bodyPr/>
        <a:lstStyle/>
        <a:p>
          <a:endParaRPr lang="en-US"/>
        </a:p>
      </dgm:t>
    </dgm:pt>
    <dgm:pt modelId="{5FB7C5AD-0407-46D2-8EF2-D8144643E18D}" type="sibTrans" cxnId="{107D5481-55D4-4230-8F41-7D8B961B9D6C}">
      <dgm:prSet/>
      <dgm:spPr/>
      <dgm:t>
        <a:bodyPr/>
        <a:lstStyle/>
        <a:p>
          <a:endParaRPr lang="en-US"/>
        </a:p>
      </dgm:t>
    </dgm:pt>
    <dgm:pt modelId="{D1C1BD5E-F5D0-450F-9F88-176A3E269C9A}" type="pres">
      <dgm:prSet presAssocID="{DE846D86-78FC-484D-AB8F-8599B9A62853}" presName="linearFlow" presStyleCnt="0">
        <dgm:presLayoutVars>
          <dgm:dir/>
          <dgm:animLvl val="lvl"/>
          <dgm:resizeHandles val="exact"/>
        </dgm:presLayoutVars>
      </dgm:prSet>
      <dgm:spPr/>
      <dgm:t>
        <a:bodyPr/>
        <a:lstStyle/>
        <a:p>
          <a:endParaRPr lang="en-US"/>
        </a:p>
      </dgm:t>
    </dgm:pt>
    <dgm:pt modelId="{AF2A892D-AA0D-4BDB-A1D6-BADA9B1A1232}" type="pres">
      <dgm:prSet presAssocID="{AC2DE7A3-01AD-4B77-8F16-D9DC7A1C9E95}" presName="composite" presStyleCnt="0"/>
      <dgm:spPr/>
    </dgm:pt>
    <dgm:pt modelId="{E9AFB0EA-7433-47B8-8571-175E24B2BBDF}" type="pres">
      <dgm:prSet presAssocID="{AC2DE7A3-01AD-4B77-8F16-D9DC7A1C9E95}" presName="parTx" presStyleLbl="node1" presStyleIdx="0" presStyleCnt="1">
        <dgm:presLayoutVars>
          <dgm:chMax val="0"/>
          <dgm:chPref val="0"/>
          <dgm:bulletEnabled val="1"/>
        </dgm:presLayoutVars>
      </dgm:prSet>
      <dgm:spPr/>
      <dgm:t>
        <a:bodyPr/>
        <a:lstStyle/>
        <a:p>
          <a:endParaRPr lang="en-US"/>
        </a:p>
      </dgm:t>
    </dgm:pt>
    <dgm:pt modelId="{954385FB-6A45-4EBF-9F8C-F8935DD8C15C}" type="pres">
      <dgm:prSet presAssocID="{AC2DE7A3-01AD-4B77-8F16-D9DC7A1C9E95}" presName="parSh" presStyleLbl="node1" presStyleIdx="0" presStyleCnt="1"/>
      <dgm:spPr/>
      <dgm:t>
        <a:bodyPr/>
        <a:lstStyle/>
        <a:p>
          <a:endParaRPr lang="en-US"/>
        </a:p>
      </dgm:t>
    </dgm:pt>
    <dgm:pt modelId="{E4A83188-274E-45DE-82D2-5AD32ED376DA}" type="pres">
      <dgm:prSet presAssocID="{AC2DE7A3-01AD-4B77-8F16-D9DC7A1C9E95}" presName="desTx" presStyleLbl="fgAcc1" presStyleIdx="0" presStyleCnt="1">
        <dgm:presLayoutVars>
          <dgm:bulletEnabled val="1"/>
        </dgm:presLayoutVars>
      </dgm:prSet>
      <dgm:spPr/>
      <dgm:t>
        <a:bodyPr/>
        <a:lstStyle/>
        <a:p>
          <a:endParaRPr lang="en-US"/>
        </a:p>
      </dgm:t>
    </dgm:pt>
  </dgm:ptLst>
  <dgm:cxnLst>
    <dgm:cxn modelId="{A25E8F65-4992-4F9F-BF80-92656D185A53}" srcId="{9ABD2BE2-47E2-4610-8C84-839E6FE7548D}" destId="{F3558558-DD23-4339-8A59-BEFB81CC07B9}" srcOrd="0" destOrd="0" parTransId="{42291834-6363-47C8-A5C5-83784E824E48}" sibTransId="{A9EC96B3-A2B2-486E-B345-FC5548E197C1}"/>
    <dgm:cxn modelId="{373BF5A3-4864-4422-A394-1344CAA73494}" type="presOf" srcId="{B86AD9EF-12CB-4C43-8206-39B4388F859D}" destId="{E4A83188-274E-45DE-82D2-5AD32ED376DA}" srcOrd="0" destOrd="5" presId="urn:microsoft.com/office/officeart/2005/8/layout/process3"/>
    <dgm:cxn modelId="{107D5481-55D4-4230-8F41-7D8B961B9D6C}" srcId="{9ABD2BE2-47E2-4610-8C84-839E6FE7548D}" destId="{BB1F3C5F-FB52-469F-83CC-64653CF61D5F}" srcOrd="2" destOrd="0" parTransId="{9EAFF831-9557-430E-B026-B8B14F968150}" sibTransId="{5FB7C5AD-0407-46D2-8EF2-D8144643E18D}"/>
    <dgm:cxn modelId="{C3ED2230-9D3A-41B7-B8B0-C0535A3EB144}" srcId="{6985D84B-338C-4363-9AB1-7A44056BD0DB}" destId="{B86AD9EF-12CB-4C43-8206-39B4388F859D}" srcOrd="1" destOrd="0" parTransId="{2CB0273C-6B28-4B76-9219-E7E979AE1580}" sibTransId="{2D11C08B-18CF-47D2-9436-FBE62C8F2365}"/>
    <dgm:cxn modelId="{7D747FFF-861B-4A1B-B610-350A4BA1C0E4}" srcId="{9ABD2BE2-47E2-4610-8C84-839E6FE7548D}" destId="{D569F452-DC90-4EF1-B13F-41ADA8AE7B14}" srcOrd="1" destOrd="0" parTransId="{1C539A54-6851-4304-A69F-23453462452A}" sibTransId="{9B48C1B6-AF1D-48AE-9FCC-361F835DFDF6}"/>
    <dgm:cxn modelId="{490894AF-AC3F-4375-9395-6CCE26E7D0FE}" srcId="{0DA57F5D-ED3A-4872-9E42-F77727DEFE59}" destId="{92EBD218-ABFA-4716-B042-5E22E6F32F27}" srcOrd="1" destOrd="0" parTransId="{E2C1DCB8-1A4F-419A-ADDF-D3CB9770E217}" sibTransId="{73033EF9-3738-4BD7-B1E5-02D8B489BAD5}"/>
    <dgm:cxn modelId="{A266B6BE-68E7-4565-884F-2354A05F879B}" srcId="{6985D84B-338C-4363-9AB1-7A44056BD0DB}" destId="{DDE32502-DFB5-4F16-85AF-22990FA5CDF5}" srcOrd="0" destOrd="0" parTransId="{3E9AE77B-2F5F-4A19-BADD-7F2E6BF6358E}" sibTransId="{E82E5174-2E92-4921-95B7-D10C1404FA07}"/>
    <dgm:cxn modelId="{C99F4BC7-F1FD-4CB6-98D0-45C126B80B5D}" srcId="{AC2DE7A3-01AD-4B77-8F16-D9DC7A1C9E95}" destId="{9ABD2BE2-47E2-4610-8C84-839E6FE7548D}" srcOrd="2" destOrd="0" parTransId="{91E22BA4-7453-4F03-B31B-56608F9E2B4F}" sibTransId="{AEA43F10-4C51-4DE2-8635-A31F1F8AB948}"/>
    <dgm:cxn modelId="{B6D1417A-4D38-401D-A689-89B45DC6A959}" srcId="{AC2DE7A3-01AD-4B77-8F16-D9DC7A1C9E95}" destId="{6985D84B-338C-4363-9AB1-7A44056BD0DB}" srcOrd="1" destOrd="0" parTransId="{906C9D60-C8A5-42C3-ABB1-A07B36C5DA15}" sibTransId="{0EAD2B71-ED02-4517-96E4-A8B294E75B2E}"/>
    <dgm:cxn modelId="{1EDB81A9-FB9F-4CA7-84D4-3E32FBDD2676}" type="presOf" srcId="{6985D84B-338C-4363-9AB1-7A44056BD0DB}" destId="{E4A83188-274E-45DE-82D2-5AD32ED376DA}" srcOrd="0" destOrd="3" presId="urn:microsoft.com/office/officeart/2005/8/layout/process3"/>
    <dgm:cxn modelId="{603D3EA4-9AEF-4911-87AB-76690BD63C88}" type="presOf" srcId="{AC2DE7A3-01AD-4B77-8F16-D9DC7A1C9E95}" destId="{954385FB-6A45-4EBF-9F8C-F8935DD8C15C}" srcOrd="1" destOrd="0" presId="urn:microsoft.com/office/officeart/2005/8/layout/process3"/>
    <dgm:cxn modelId="{B0D4176F-5741-477D-AF9A-718E5041B1A9}" type="presOf" srcId="{F3558558-DD23-4339-8A59-BEFB81CC07B9}" destId="{E4A83188-274E-45DE-82D2-5AD32ED376DA}" srcOrd="0" destOrd="7" presId="urn:microsoft.com/office/officeart/2005/8/layout/process3"/>
    <dgm:cxn modelId="{0AB3D86F-0220-47A7-AA5D-A036DC9FD14F}" type="presOf" srcId="{92EBD218-ABFA-4716-B042-5E22E6F32F27}" destId="{E4A83188-274E-45DE-82D2-5AD32ED376DA}" srcOrd="0" destOrd="2" presId="urn:microsoft.com/office/officeart/2005/8/layout/process3"/>
    <dgm:cxn modelId="{757B5617-3C61-4078-81EF-8E5E1CE52C4B}" srcId="{DE846D86-78FC-484D-AB8F-8599B9A62853}" destId="{AC2DE7A3-01AD-4B77-8F16-D9DC7A1C9E95}" srcOrd="0" destOrd="0" parTransId="{421397BD-00DF-4A88-8E9C-D2C1EBE37090}" sibTransId="{2E37A093-7E35-4026-B79A-C4FADD8F50B7}"/>
    <dgm:cxn modelId="{982F0AE1-036D-4F42-B3BB-9F6C21D3C2F6}" srcId="{0DA57F5D-ED3A-4872-9E42-F77727DEFE59}" destId="{32C1EAAF-7354-4161-ABDA-DB2BD48095A5}" srcOrd="0" destOrd="0" parTransId="{8B4902FF-554B-4B83-9379-0F3160F9105F}" sibTransId="{1B31C208-D137-4C02-BC6D-5B2CE7BFB40A}"/>
    <dgm:cxn modelId="{28117065-E650-4784-B971-20D3D4B0ADD5}" type="presOf" srcId="{AC2DE7A3-01AD-4B77-8F16-D9DC7A1C9E95}" destId="{E9AFB0EA-7433-47B8-8571-175E24B2BBDF}" srcOrd="0" destOrd="0" presId="urn:microsoft.com/office/officeart/2005/8/layout/process3"/>
    <dgm:cxn modelId="{0ADAFC63-8227-40C2-9DCE-CA46FA1D8697}" type="presOf" srcId="{D569F452-DC90-4EF1-B13F-41ADA8AE7B14}" destId="{E4A83188-274E-45DE-82D2-5AD32ED376DA}" srcOrd="0" destOrd="8" presId="urn:microsoft.com/office/officeart/2005/8/layout/process3"/>
    <dgm:cxn modelId="{D3F29DC9-8224-4469-85CA-BFBB8C42766E}" type="presOf" srcId="{DE846D86-78FC-484D-AB8F-8599B9A62853}" destId="{D1C1BD5E-F5D0-450F-9F88-176A3E269C9A}" srcOrd="0" destOrd="0" presId="urn:microsoft.com/office/officeart/2005/8/layout/process3"/>
    <dgm:cxn modelId="{81B43F5A-F8E0-491B-8C6E-1FB72021F26B}" type="presOf" srcId="{9ABD2BE2-47E2-4610-8C84-839E6FE7548D}" destId="{E4A83188-274E-45DE-82D2-5AD32ED376DA}" srcOrd="0" destOrd="6" presId="urn:microsoft.com/office/officeart/2005/8/layout/process3"/>
    <dgm:cxn modelId="{A61C6C1F-7201-45CA-9EF1-38D3BD78DEC8}" type="presOf" srcId="{DDE32502-DFB5-4F16-85AF-22990FA5CDF5}" destId="{E4A83188-274E-45DE-82D2-5AD32ED376DA}" srcOrd="0" destOrd="4" presId="urn:microsoft.com/office/officeart/2005/8/layout/process3"/>
    <dgm:cxn modelId="{855BCF40-7715-4397-86D9-F13EA5EA3F16}" srcId="{AC2DE7A3-01AD-4B77-8F16-D9DC7A1C9E95}" destId="{0DA57F5D-ED3A-4872-9E42-F77727DEFE59}" srcOrd="0" destOrd="0" parTransId="{6F8C2685-8371-4910-B581-5FE7DAC680AB}" sibTransId="{38B5FE60-B93E-46CE-BAEE-553BE7340660}"/>
    <dgm:cxn modelId="{4FB3D0A8-12DC-4509-8C24-8206A5062E23}" type="presOf" srcId="{0DA57F5D-ED3A-4872-9E42-F77727DEFE59}" destId="{E4A83188-274E-45DE-82D2-5AD32ED376DA}" srcOrd="0" destOrd="0" presId="urn:microsoft.com/office/officeart/2005/8/layout/process3"/>
    <dgm:cxn modelId="{D5321F4C-4E4C-45BB-9FE5-E4C4EF912478}" type="presOf" srcId="{BB1F3C5F-FB52-469F-83CC-64653CF61D5F}" destId="{E4A83188-274E-45DE-82D2-5AD32ED376DA}" srcOrd="0" destOrd="9" presId="urn:microsoft.com/office/officeart/2005/8/layout/process3"/>
    <dgm:cxn modelId="{EEF41CB2-3958-43CA-9FBB-0F815C5AA565}" type="presOf" srcId="{32C1EAAF-7354-4161-ABDA-DB2BD48095A5}" destId="{E4A83188-274E-45DE-82D2-5AD32ED376DA}" srcOrd="0" destOrd="1" presId="urn:microsoft.com/office/officeart/2005/8/layout/process3"/>
    <dgm:cxn modelId="{0C061A03-E8E7-420C-ACE9-66C82F841A9A}" type="presParOf" srcId="{D1C1BD5E-F5D0-450F-9F88-176A3E269C9A}" destId="{AF2A892D-AA0D-4BDB-A1D6-BADA9B1A1232}" srcOrd="0" destOrd="0" presId="urn:microsoft.com/office/officeart/2005/8/layout/process3"/>
    <dgm:cxn modelId="{27B9D109-3BC3-4EFD-915D-2C9147ECF73F}" type="presParOf" srcId="{AF2A892D-AA0D-4BDB-A1D6-BADA9B1A1232}" destId="{E9AFB0EA-7433-47B8-8571-175E24B2BBDF}" srcOrd="0" destOrd="0" presId="urn:microsoft.com/office/officeart/2005/8/layout/process3"/>
    <dgm:cxn modelId="{AE48524D-8716-4746-A853-94C0F2E93591}" type="presParOf" srcId="{AF2A892D-AA0D-4BDB-A1D6-BADA9B1A1232}" destId="{954385FB-6A45-4EBF-9F8C-F8935DD8C15C}" srcOrd="1" destOrd="0" presId="urn:microsoft.com/office/officeart/2005/8/layout/process3"/>
    <dgm:cxn modelId="{EE121DBB-E8B8-41A7-AE38-2A751DD5E6C3}" type="presParOf" srcId="{AF2A892D-AA0D-4BDB-A1D6-BADA9B1A1232}" destId="{E4A83188-274E-45DE-82D2-5AD32ED376DA}" srcOrd="2" destOrd="0" presId="urn:microsoft.com/office/officeart/2005/8/layout/process3"/>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51F19E00-A2F0-476A-A732-CAC7E6D48452}" type="doc">
      <dgm:prSet loTypeId="urn:microsoft.com/office/officeart/2005/8/layout/hierarchy1" loCatId="hierarchy" qsTypeId="urn:microsoft.com/office/officeart/2005/8/quickstyle/simple1" qsCatId="simple" csTypeId="urn:microsoft.com/office/officeart/2005/8/colors/accent0_1" csCatId="mainScheme"/>
      <dgm:spPr/>
      <dgm:t>
        <a:bodyPr/>
        <a:lstStyle/>
        <a:p>
          <a:endParaRPr lang="en-US"/>
        </a:p>
      </dgm:t>
    </dgm:pt>
    <dgm:pt modelId="{94F132C9-58A4-4C93-8749-F098957F88B0}">
      <dgm:prSet/>
      <dgm:spPr/>
      <dgm:t>
        <a:bodyPr/>
        <a:lstStyle/>
        <a:p>
          <a:pPr rtl="0"/>
          <a:r>
            <a:rPr lang="en-US" dirty="0" smtClean="0"/>
            <a:t>Learning objectives</a:t>
          </a:r>
          <a:endParaRPr lang="en-IN" dirty="0"/>
        </a:p>
      </dgm:t>
    </dgm:pt>
    <dgm:pt modelId="{F5BF673C-1143-40F2-967F-46335EA4AD5D}" type="parTrans" cxnId="{83F83868-8532-4059-BEE3-988393DD1038}">
      <dgm:prSet/>
      <dgm:spPr/>
      <dgm:t>
        <a:bodyPr/>
        <a:lstStyle/>
        <a:p>
          <a:endParaRPr lang="en-US"/>
        </a:p>
      </dgm:t>
    </dgm:pt>
    <dgm:pt modelId="{46BFEA76-FE2B-4F3F-822F-C0510DF21BC1}" type="sibTrans" cxnId="{83F83868-8532-4059-BEE3-988393DD1038}">
      <dgm:prSet/>
      <dgm:spPr/>
      <dgm:t>
        <a:bodyPr/>
        <a:lstStyle/>
        <a:p>
          <a:endParaRPr lang="en-US"/>
        </a:p>
      </dgm:t>
    </dgm:pt>
    <dgm:pt modelId="{3FCF774C-4194-4DB4-8D21-0462CFA35FF7}">
      <dgm:prSet/>
      <dgm:spPr/>
      <dgm:t>
        <a:bodyPr/>
        <a:lstStyle/>
        <a:p>
          <a:pPr rtl="0"/>
          <a:r>
            <a:rPr lang="en-US" dirty="0" smtClean="0"/>
            <a:t>Understand the role of AI/ML in modern agriculture</a:t>
          </a:r>
          <a:endParaRPr lang="en-IN" dirty="0"/>
        </a:p>
      </dgm:t>
    </dgm:pt>
    <dgm:pt modelId="{FEA2F985-FADA-42A7-8374-E139FA5AD27F}" type="parTrans" cxnId="{EBFFDC39-C12C-44AA-9B06-0F15CAF6D7EE}">
      <dgm:prSet/>
      <dgm:spPr/>
      <dgm:t>
        <a:bodyPr/>
        <a:lstStyle/>
        <a:p>
          <a:endParaRPr lang="en-US"/>
        </a:p>
      </dgm:t>
    </dgm:pt>
    <dgm:pt modelId="{57508AC7-0AC8-4453-A62F-504AC4F5ABF5}" type="sibTrans" cxnId="{EBFFDC39-C12C-44AA-9B06-0F15CAF6D7EE}">
      <dgm:prSet/>
      <dgm:spPr/>
      <dgm:t>
        <a:bodyPr/>
        <a:lstStyle/>
        <a:p>
          <a:endParaRPr lang="en-US"/>
        </a:p>
      </dgm:t>
    </dgm:pt>
    <dgm:pt modelId="{000C6C08-312F-4706-B5F8-45F5D7D8DE5B}">
      <dgm:prSet/>
      <dgm:spPr/>
      <dgm:t>
        <a:bodyPr/>
        <a:lstStyle/>
        <a:p>
          <a:pPr rtl="0"/>
          <a:r>
            <a:rPr lang="en-US" dirty="0" smtClean="0"/>
            <a:t>Learn image processing techniques for crop disease detection</a:t>
          </a:r>
          <a:endParaRPr lang="en-IN" dirty="0"/>
        </a:p>
      </dgm:t>
    </dgm:pt>
    <dgm:pt modelId="{3706BC7C-595F-40FF-B1F0-AA66871D3695}" type="parTrans" cxnId="{F07B041F-5C94-45F9-9BB2-721E7A7FCF1B}">
      <dgm:prSet/>
      <dgm:spPr/>
      <dgm:t>
        <a:bodyPr/>
        <a:lstStyle/>
        <a:p>
          <a:endParaRPr lang="en-US"/>
        </a:p>
      </dgm:t>
    </dgm:pt>
    <dgm:pt modelId="{A1547E91-B982-4485-B4DF-CC6A2FF32E58}" type="sibTrans" cxnId="{F07B041F-5C94-45F9-9BB2-721E7A7FCF1B}">
      <dgm:prSet/>
      <dgm:spPr/>
      <dgm:t>
        <a:bodyPr/>
        <a:lstStyle/>
        <a:p>
          <a:endParaRPr lang="en-US"/>
        </a:p>
      </dgm:t>
    </dgm:pt>
    <dgm:pt modelId="{7A5CC166-9C07-4CAB-82AB-0998BA0A8358}">
      <dgm:prSet/>
      <dgm:spPr/>
      <dgm:t>
        <a:bodyPr/>
        <a:lstStyle/>
        <a:p>
          <a:pPr rtl="0"/>
          <a:r>
            <a:rPr lang="en-US" dirty="0" smtClean="0"/>
            <a:t>Master MATLAB and Simulink for agricultural applications</a:t>
          </a:r>
          <a:endParaRPr lang="en-IN" dirty="0"/>
        </a:p>
      </dgm:t>
    </dgm:pt>
    <dgm:pt modelId="{C914136B-7869-40B0-9CC5-14EF65ED83EE}" type="parTrans" cxnId="{548D2F50-B0D4-4876-9EBF-FBCBECD9E355}">
      <dgm:prSet/>
      <dgm:spPr/>
      <dgm:t>
        <a:bodyPr/>
        <a:lstStyle/>
        <a:p>
          <a:endParaRPr lang="en-US"/>
        </a:p>
      </dgm:t>
    </dgm:pt>
    <dgm:pt modelId="{03405697-C97C-4DB5-B707-FE3265E7E15E}" type="sibTrans" cxnId="{548D2F50-B0D4-4876-9EBF-FBCBECD9E355}">
      <dgm:prSet/>
      <dgm:spPr/>
      <dgm:t>
        <a:bodyPr/>
        <a:lstStyle/>
        <a:p>
          <a:endParaRPr lang="en-US"/>
        </a:p>
      </dgm:t>
    </dgm:pt>
    <dgm:pt modelId="{0A2AC2E1-DC30-46A3-9FCC-5A2A803CD60C}">
      <dgm:prSet/>
      <dgm:spPr/>
      <dgm:t>
        <a:bodyPr/>
        <a:lstStyle/>
        <a:p>
          <a:pPr rtl="0"/>
          <a:r>
            <a:rPr lang="en-US" dirty="0" smtClean="0"/>
            <a:t>Develop practical skills in cotton leaf disease identification</a:t>
          </a:r>
          <a:endParaRPr lang="en-IN" dirty="0"/>
        </a:p>
      </dgm:t>
    </dgm:pt>
    <dgm:pt modelId="{005059D3-D1CF-4315-A212-676D7A16B74C}" type="parTrans" cxnId="{BB6081FB-9529-4D32-96E7-FCBB84FFDA4D}">
      <dgm:prSet/>
      <dgm:spPr/>
      <dgm:t>
        <a:bodyPr/>
        <a:lstStyle/>
        <a:p>
          <a:endParaRPr lang="en-US"/>
        </a:p>
      </dgm:t>
    </dgm:pt>
    <dgm:pt modelId="{81FBE421-C206-4087-BFD7-2D4A3B73CDDA}" type="sibTrans" cxnId="{BB6081FB-9529-4D32-96E7-FCBB84FFDA4D}">
      <dgm:prSet/>
      <dgm:spPr/>
      <dgm:t>
        <a:bodyPr/>
        <a:lstStyle/>
        <a:p>
          <a:endParaRPr lang="en-US"/>
        </a:p>
      </dgm:t>
    </dgm:pt>
    <dgm:pt modelId="{42173D07-B208-43C9-A198-39198C4DB6AD}">
      <dgm:prSet/>
      <dgm:spPr/>
      <dgm:t>
        <a:bodyPr/>
        <a:lstStyle/>
        <a:p>
          <a:pPr rtl="0"/>
          <a:r>
            <a:rPr lang="en-US" dirty="0" smtClean="0"/>
            <a:t>Build real-time disease classification systems</a:t>
          </a:r>
          <a:endParaRPr lang="en-IN" dirty="0"/>
        </a:p>
      </dgm:t>
    </dgm:pt>
    <dgm:pt modelId="{06FF6A19-095D-4237-99EB-6BB6E2C3646A}" type="parTrans" cxnId="{F61E04C4-3FBE-4B3B-83F8-70B1ED4B47F9}">
      <dgm:prSet/>
      <dgm:spPr/>
      <dgm:t>
        <a:bodyPr/>
        <a:lstStyle/>
        <a:p>
          <a:endParaRPr lang="en-US"/>
        </a:p>
      </dgm:t>
    </dgm:pt>
    <dgm:pt modelId="{F82392CA-05F2-436B-B80B-F3F4FE8DB119}" type="sibTrans" cxnId="{F61E04C4-3FBE-4B3B-83F8-70B1ED4B47F9}">
      <dgm:prSet/>
      <dgm:spPr/>
      <dgm:t>
        <a:bodyPr/>
        <a:lstStyle/>
        <a:p>
          <a:endParaRPr lang="en-US"/>
        </a:p>
      </dgm:t>
    </dgm:pt>
    <dgm:pt modelId="{5E1B3FE0-1DA0-4205-8B10-ED9668787B86}" type="pres">
      <dgm:prSet presAssocID="{51F19E00-A2F0-476A-A732-CAC7E6D48452}" presName="hierChild1" presStyleCnt="0">
        <dgm:presLayoutVars>
          <dgm:chPref val="1"/>
          <dgm:dir/>
          <dgm:animOne val="branch"/>
          <dgm:animLvl val="lvl"/>
          <dgm:resizeHandles/>
        </dgm:presLayoutVars>
      </dgm:prSet>
      <dgm:spPr/>
      <dgm:t>
        <a:bodyPr/>
        <a:lstStyle/>
        <a:p>
          <a:endParaRPr lang="en-US"/>
        </a:p>
      </dgm:t>
    </dgm:pt>
    <dgm:pt modelId="{31B49391-5805-41C1-905A-A8A0042CF151}" type="pres">
      <dgm:prSet presAssocID="{94F132C9-58A4-4C93-8749-F098957F88B0}" presName="hierRoot1" presStyleCnt="0"/>
      <dgm:spPr/>
    </dgm:pt>
    <dgm:pt modelId="{E8284F77-FEF3-4816-86BD-2E108F354147}" type="pres">
      <dgm:prSet presAssocID="{94F132C9-58A4-4C93-8749-F098957F88B0}" presName="composite" presStyleCnt="0"/>
      <dgm:spPr/>
    </dgm:pt>
    <dgm:pt modelId="{CC640971-42DC-423D-892E-6517D58C6A20}" type="pres">
      <dgm:prSet presAssocID="{94F132C9-58A4-4C93-8749-F098957F88B0}" presName="background" presStyleLbl="node0" presStyleIdx="0" presStyleCnt="1"/>
      <dgm:spPr/>
    </dgm:pt>
    <dgm:pt modelId="{2B1D9395-A885-47B3-9CB5-0F1D1B3A0EB1}" type="pres">
      <dgm:prSet presAssocID="{94F132C9-58A4-4C93-8749-F098957F88B0}" presName="text" presStyleLbl="fgAcc0" presStyleIdx="0" presStyleCnt="1">
        <dgm:presLayoutVars>
          <dgm:chPref val="3"/>
        </dgm:presLayoutVars>
      </dgm:prSet>
      <dgm:spPr/>
      <dgm:t>
        <a:bodyPr/>
        <a:lstStyle/>
        <a:p>
          <a:endParaRPr lang="en-US"/>
        </a:p>
      </dgm:t>
    </dgm:pt>
    <dgm:pt modelId="{CA87C466-780E-4108-834E-47A793710037}" type="pres">
      <dgm:prSet presAssocID="{94F132C9-58A4-4C93-8749-F098957F88B0}" presName="hierChild2" presStyleCnt="0"/>
      <dgm:spPr/>
    </dgm:pt>
    <dgm:pt modelId="{B334C1FA-9CE5-46D1-897B-7A9D5F5C8621}" type="pres">
      <dgm:prSet presAssocID="{FEA2F985-FADA-42A7-8374-E139FA5AD27F}" presName="Name10" presStyleLbl="parChTrans1D2" presStyleIdx="0" presStyleCnt="5"/>
      <dgm:spPr/>
      <dgm:t>
        <a:bodyPr/>
        <a:lstStyle/>
        <a:p>
          <a:endParaRPr lang="en-US"/>
        </a:p>
      </dgm:t>
    </dgm:pt>
    <dgm:pt modelId="{D2AB0395-0ABF-469A-8E4F-8632358E2AA6}" type="pres">
      <dgm:prSet presAssocID="{3FCF774C-4194-4DB4-8D21-0462CFA35FF7}" presName="hierRoot2" presStyleCnt="0"/>
      <dgm:spPr/>
    </dgm:pt>
    <dgm:pt modelId="{D5DE6FC7-EACF-4252-B4E1-C9C79A92432D}" type="pres">
      <dgm:prSet presAssocID="{3FCF774C-4194-4DB4-8D21-0462CFA35FF7}" presName="composite2" presStyleCnt="0"/>
      <dgm:spPr/>
    </dgm:pt>
    <dgm:pt modelId="{B040A741-D7BA-4BF7-AD48-38BD4D8A8359}" type="pres">
      <dgm:prSet presAssocID="{3FCF774C-4194-4DB4-8D21-0462CFA35FF7}" presName="background2" presStyleLbl="node2" presStyleIdx="0" presStyleCnt="5"/>
      <dgm:spPr/>
    </dgm:pt>
    <dgm:pt modelId="{CF8CD35F-3DE5-46A4-B7DE-4A992137BBB8}" type="pres">
      <dgm:prSet presAssocID="{3FCF774C-4194-4DB4-8D21-0462CFA35FF7}" presName="text2" presStyleLbl="fgAcc2" presStyleIdx="0" presStyleCnt="5">
        <dgm:presLayoutVars>
          <dgm:chPref val="3"/>
        </dgm:presLayoutVars>
      </dgm:prSet>
      <dgm:spPr/>
      <dgm:t>
        <a:bodyPr/>
        <a:lstStyle/>
        <a:p>
          <a:endParaRPr lang="en-US"/>
        </a:p>
      </dgm:t>
    </dgm:pt>
    <dgm:pt modelId="{33656D57-0C31-4AC9-BF86-6A7AB3A6D767}" type="pres">
      <dgm:prSet presAssocID="{3FCF774C-4194-4DB4-8D21-0462CFA35FF7}" presName="hierChild3" presStyleCnt="0"/>
      <dgm:spPr/>
    </dgm:pt>
    <dgm:pt modelId="{187D0526-6D41-4118-848F-EA93683501DC}" type="pres">
      <dgm:prSet presAssocID="{3706BC7C-595F-40FF-B1F0-AA66871D3695}" presName="Name10" presStyleLbl="parChTrans1D2" presStyleIdx="1" presStyleCnt="5"/>
      <dgm:spPr/>
      <dgm:t>
        <a:bodyPr/>
        <a:lstStyle/>
        <a:p>
          <a:endParaRPr lang="en-US"/>
        </a:p>
      </dgm:t>
    </dgm:pt>
    <dgm:pt modelId="{54929D55-E0E0-4BF6-BC61-AE6151771D0B}" type="pres">
      <dgm:prSet presAssocID="{000C6C08-312F-4706-B5F8-45F5D7D8DE5B}" presName="hierRoot2" presStyleCnt="0"/>
      <dgm:spPr/>
    </dgm:pt>
    <dgm:pt modelId="{87B0AC49-420E-4BEF-B58D-0B8619D73873}" type="pres">
      <dgm:prSet presAssocID="{000C6C08-312F-4706-B5F8-45F5D7D8DE5B}" presName="composite2" presStyleCnt="0"/>
      <dgm:spPr/>
    </dgm:pt>
    <dgm:pt modelId="{07B1DA85-2E56-463B-9076-29CD50FF1D80}" type="pres">
      <dgm:prSet presAssocID="{000C6C08-312F-4706-B5F8-45F5D7D8DE5B}" presName="background2" presStyleLbl="node2" presStyleIdx="1" presStyleCnt="5"/>
      <dgm:spPr/>
    </dgm:pt>
    <dgm:pt modelId="{90EF9273-ECDF-4DAE-9C39-30A95B7CB304}" type="pres">
      <dgm:prSet presAssocID="{000C6C08-312F-4706-B5F8-45F5D7D8DE5B}" presName="text2" presStyleLbl="fgAcc2" presStyleIdx="1" presStyleCnt="5">
        <dgm:presLayoutVars>
          <dgm:chPref val="3"/>
        </dgm:presLayoutVars>
      </dgm:prSet>
      <dgm:spPr/>
      <dgm:t>
        <a:bodyPr/>
        <a:lstStyle/>
        <a:p>
          <a:endParaRPr lang="en-US"/>
        </a:p>
      </dgm:t>
    </dgm:pt>
    <dgm:pt modelId="{53A8CA86-642F-490F-8F65-356CCDCF6070}" type="pres">
      <dgm:prSet presAssocID="{000C6C08-312F-4706-B5F8-45F5D7D8DE5B}" presName="hierChild3" presStyleCnt="0"/>
      <dgm:spPr/>
    </dgm:pt>
    <dgm:pt modelId="{2DBEC0C6-D280-44BC-8C1F-8698BBE9D1C3}" type="pres">
      <dgm:prSet presAssocID="{C914136B-7869-40B0-9CC5-14EF65ED83EE}" presName="Name10" presStyleLbl="parChTrans1D2" presStyleIdx="2" presStyleCnt="5"/>
      <dgm:spPr/>
      <dgm:t>
        <a:bodyPr/>
        <a:lstStyle/>
        <a:p>
          <a:endParaRPr lang="en-US"/>
        </a:p>
      </dgm:t>
    </dgm:pt>
    <dgm:pt modelId="{484384F9-20EA-484F-9AE8-6BAEE3761EAA}" type="pres">
      <dgm:prSet presAssocID="{7A5CC166-9C07-4CAB-82AB-0998BA0A8358}" presName="hierRoot2" presStyleCnt="0"/>
      <dgm:spPr/>
    </dgm:pt>
    <dgm:pt modelId="{5BFEA9B8-9A00-42E8-9747-593CE4E0E061}" type="pres">
      <dgm:prSet presAssocID="{7A5CC166-9C07-4CAB-82AB-0998BA0A8358}" presName="composite2" presStyleCnt="0"/>
      <dgm:spPr/>
    </dgm:pt>
    <dgm:pt modelId="{370BEFC1-C9BD-4AB2-AA1F-AA01FF59D0E4}" type="pres">
      <dgm:prSet presAssocID="{7A5CC166-9C07-4CAB-82AB-0998BA0A8358}" presName="background2" presStyleLbl="node2" presStyleIdx="2" presStyleCnt="5"/>
      <dgm:spPr/>
    </dgm:pt>
    <dgm:pt modelId="{7EF7AF32-AC5B-485F-A9F3-57A441FE4924}" type="pres">
      <dgm:prSet presAssocID="{7A5CC166-9C07-4CAB-82AB-0998BA0A8358}" presName="text2" presStyleLbl="fgAcc2" presStyleIdx="2" presStyleCnt="5">
        <dgm:presLayoutVars>
          <dgm:chPref val="3"/>
        </dgm:presLayoutVars>
      </dgm:prSet>
      <dgm:spPr/>
      <dgm:t>
        <a:bodyPr/>
        <a:lstStyle/>
        <a:p>
          <a:endParaRPr lang="en-US"/>
        </a:p>
      </dgm:t>
    </dgm:pt>
    <dgm:pt modelId="{390B3691-338F-4A05-9B12-EA1F2235A71F}" type="pres">
      <dgm:prSet presAssocID="{7A5CC166-9C07-4CAB-82AB-0998BA0A8358}" presName="hierChild3" presStyleCnt="0"/>
      <dgm:spPr/>
    </dgm:pt>
    <dgm:pt modelId="{1A908E9A-CAA8-4810-9AC8-070C59C606C2}" type="pres">
      <dgm:prSet presAssocID="{005059D3-D1CF-4315-A212-676D7A16B74C}" presName="Name10" presStyleLbl="parChTrans1D2" presStyleIdx="3" presStyleCnt="5"/>
      <dgm:spPr/>
      <dgm:t>
        <a:bodyPr/>
        <a:lstStyle/>
        <a:p>
          <a:endParaRPr lang="en-US"/>
        </a:p>
      </dgm:t>
    </dgm:pt>
    <dgm:pt modelId="{B84A1BE4-9CEA-442A-8D56-7ADFA487609C}" type="pres">
      <dgm:prSet presAssocID="{0A2AC2E1-DC30-46A3-9FCC-5A2A803CD60C}" presName="hierRoot2" presStyleCnt="0"/>
      <dgm:spPr/>
    </dgm:pt>
    <dgm:pt modelId="{4BBB652D-E15C-4CDB-BC5C-73202C5BE622}" type="pres">
      <dgm:prSet presAssocID="{0A2AC2E1-DC30-46A3-9FCC-5A2A803CD60C}" presName="composite2" presStyleCnt="0"/>
      <dgm:spPr/>
    </dgm:pt>
    <dgm:pt modelId="{C3FF8C40-C56A-4CD0-BFCA-DD2BA23BF56A}" type="pres">
      <dgm:prSet presAssocID="{0A2AC2E1-DC30-46A3-9FCC-5A2A803CD60C}" presName="background2" presStyleLbl="node2" presStyleIdx="3" presStyleCnt="5"/>
      <dgm:spPr/>
    </dgm:pt>
    <dgm:pt modelId="{D7644B00-0896-4EC0-A753-140E7381F28F}" type="pres">
      <dgm:prSet presAssocID="{0A2AC2E1-DC30-46A3-9FCC-5A2A803CD60C}" presName="text2" presStyleLbl="fgAcc2" presStyleIdx="3" presStyleCnt="5">
        <dgm:presLayoutVars>
          <dgm:chPref val="3"/>
        </dgm:presLayoutVars>
      </dgm:prSet>
      <dgm:spPr/>
      <dgm:t>
        <a:bodyPr/>
        <a:lstStyle/>
        <a:p>
          <a:endParaRPr lang="en-US"/>
        </a:p>
      </dgm:t>
    </dgm:pt>
    <dgm:pt modelId="{1B5C2912-E9C0-418D-A360-B37EAF839FC1}" type="pres">
      <dgm:prSet presAssocID="{0A2AC2E1-DC30-46A3-9FCC-5A2A803CD60C}" presName="hierChild3" presStyleCnt="0"/>
      <dgm:spPr/>
    </dgm:pt>
    <dgm:pt modelId="{3339DC6D-59D5-4B47-8809-1FF32D8B80CA}" type="pres">
      <dgm:prSet presAssocID="{06FF6A19-095D-4237-99EB-6BB6E2C3646A}" presName="Name10" presStyleLbl="parChTrans1D2" presStyleIdx="4" presStyleCnt="5"/>
      <dgm:spPr/>
      <dgm:t>
        <a:bodyPr/>
        <a:lstStyle/>
        <a:p>
          <a:endParaRPr lang="en-US"/>
        </a:p>
      </dgm:t>
    </dgm:pt>
    <dgm:pt modelId="{A6ECA7C3-2A5B-4271-8F87-50975A6CDD99}" type="pres">
      <dgm:prSet presAssocID="{42173D07-B208-43C9-A198-39198C4DB6AD}" presName="hierRoot2" presStyleCnt="0"/>
      <dgm:spPr/>
    </dgm:pt>
    <dgm:pt modelId="{9110C96B-2EBA-4C04-A369-3925083F9575}" type="pres">
      <dgm:prSet presAssocID="{42173D07-B208-43C9-A198-39198C4DB6AD}" presName="composite2" presStyleCnt="0"/>
      <dgm:spPr/>
    </dgm:pt>
    <dgm:pt modelId="{753593D6-DE36-49C4-A46A-B440E5AAB1D5}" type="pres">
      <dgm:prSet presAssocID="{42173D07-B208-43C9-A198-39198C4DB6AD}" presName="background2" presStyleLbl="node2" presStyleIdx="4" presStyleCnt="5"/>
      <dgm:spPr/>
    </dgm:pt>
    <dgm:pt modelId="{261C9796-DF73-4DEC-8BB9-78EE148B9FC2}" type="pres">
      <dgm:prSet presAssocID="{42173D07-B208-43C9-A198-39198C4DB6AD}" presName="text2" presStyleLbl="fgAcc2" presStyleIdx="4" presStyleCnt="5">
        <dgm:presLayoutVars>
          <dgm:chPref val="3"/>
        </dgm:presLayoutVars>
      </dgm:prSet>
      <dgm:spPr/>
      <dgm:t>
        <a:bodyPr/>
        <a:lstStyle/>
        <a:p>
          <a:endParaRPr lang="en-US"/>
        </a:p>
      </dgm:t>
    </dgm:pt>
    <dgm:pt modelId="{076A17D9-99F1-41E6-B0C0-4F031E3DABBD}" type="pres">
      <dgm:prSet presAssocID="{42173D07-B208-43C9-A198-39198C4DB6AD}" presName="hierChild3" presStyleCnt="0"/>
      <dgm:spPr/>
    </dgm:pt>
  </dgm:ptLst>
  <dgm:cxnLst>
    <dgm:cxn modelId="{7E335E01-8C63-4E05-ACC8-E9C3181CB383}" type="presOf" srcId="{0A2AC2E1-DC30-46A3-9FCC-5A2A803CD60C}" destId="{D7644B00-0896-4EC0-A753-140E7381F28F}" srcOrd="0" destOrd="0" presId="urn:microsoft.com/office/officeart/2005/8/layout/hierarchy1"/>
    <dgm:cxn modelId="{17E453AB-C610-4A06-8492-7ED76F67C668}" type="presOf" srcId="{3706BC7C-595F-40FF-B1F0-AA66871D3695}" destId="{187D0526-6D41-4118-848F-EA93683501DC}" srcOrd="0" destOrd="0" presId="urn:microsoft.com/office/officeart/2005/8/layout/hierarchy1"/>
    <dgm:cxn modelId="{F07B041F-5C94-45F9-9BB2-721E7A7FCF1B}" srcId="{94F132C9-58A4-4C93-8749-F098957F88B0}" destId="{000C6C08-312F-4706-B5F8-45F5D7D8DE5B}" srcOrd="1" destOrd="0" parTransId="{3706BC7C-595F-40FF-B1F0-AA66871D3695}" sibTransId="{A1547E91-B982-4485-B4DF-CC6A2FF32E58}"/>
    <dgm:cxn modelId="{F6D61565-7E1B-43D6-8C59-8A65F5F0E3ED}" type="presOf" srcId="{C914136B-7869-40B0-9CC5-14EF65ED83EE}" destId="{2DBEC0C6-D280-44BC-8C1F-8698BBE9D1C3}" srcOrd="0" destOrd="0" presId="urn:microsoft.com/office/officeart/2005/8/layout/hierarchy1"/>
    <dgm:cxn modelId="{0B8A7D2D-C4A1-4289-A0A6-0AEB327F8301}" type="presOf" srcId="{06FF6A19-095D-4237-99EB-6BB6E2C3646A}" destId="{3339DC6D-59D5-4B47-8809-1FF32D8B80CA}" srcOrd="0" destOrd="0" presId="urn:microsoft.com/office/officeart/2005/8/layout/hierarchy1"/>
    <dgm:cxn modelId="{548D2F50-B0D4-4876-9EBF-FBCBECD9E355}" srcId="{94F132C9-58A4-4C93-8749-F098957F88B0}" destId="{7A5CC166-9C07-4CAB-82AB-0998BA0A8358}" srcOrd="2" destOrd="0" parTransId="{C914136B-7869-40B0-9CC5-14EF65ED83EE}" sibTransId="{03405697-C97C-4DB5-B707-FE3265E7E15E}"/>
    <dgm:cxn modelId="{35BAC57C-FA2E-4E6F-9434-0D2533D94900}" type="presOf" srcId="{7A5CC166-9C07-4CAB-82AB-0998BA0A8358}" destId="{7EF7AF32-AC5B-485F-A9F3-57A441FE4924}" srcOrd="0" destOrd="0" presId="urn:microsoft.com/office/officeart/2005/8/layout/hierarchy1"/>
    <dgm:cxn modelId="{B59C04FA-A3B9-4AA7-A85A-99CD97C08A50}" type="presOf" srcId="{005059D3-D1CF-4315-A212-676D7A16B74C}" destId="{1A908E9A-CAA8-4810-9AC8-070C59C606C2}" srcOrd="0" destOrd="0" presId="urn:microsoft.com/office/officeart/2005/8/layout/hierarchy1"/>
    <dgm:cxn modelId="{F61E04C4-3FBE-4B3B-83F8-70B1ED4B47F9}" srcId="{94F132C9-58A4-4C93-8749-F098957F88B0}" destId="{42173D07-B208-43C9-A198-39198C4DB6AD}" srcOrd="4" destOrd="0" parTransId="{06FF6A19-095D-4237-99EB-6BB6E2C3646A}" sibTransId="{F82392CA-05F2-436B-B80B-F3F4FE8DB119}"/>
    <dgm:cxn modelId="{BB6081FB-9529-4D32-96E7-FCBB84FFDA4D}" srcId="{94F132C9-58A4-4C93-8749-F098957F88B0}" destId="{0A2AC2E1-DC30-46A3-9FCC-5A2A803CD60C}" srcOrd="3" destOrd="0" parTransId="{005059D3-D1CF-4315-A212-676D7A16B74C}" sibTransId="{81FBE421-C206-4087-BFD7-2D4A3B73CDDA}"/>
    <dgm:cxn modelId="{91F402BA-9CA1-4EDB-A0D1-9CE4ECD20C99}" type="presOf" srcId="{000C6C08-312F-4706-B5F8-45F5D7D8DE5B}" destId="{90EF9273-ECDF-4DAE-9C39-30A95B7CB304}" srcOrd="0" destOrd="0" presId="urn:microsoft.com/office/officeart/2005/8/layout/hierarchy1"/>
    <dgm:cxn modelId="{D53653DC-A074-4A1C-938E-8A880A0C8B64}" type="presOf" srcId="{94F132C9-58A4-4C93-8749-F098957F88B0}" destId="{2B1D9395-A885-47B3-9CB5-0F1D1B3A0EB1}" srcOrd="0" destOrd="0" presId="urn:microsoft.com/office/officeart/2005/8/layout/hierarchy1"/>
    <dgm:cxn modelId="{9026AE06-91B9-4428-BD0B-629F30D763FE}" type="presOf" srcId="{42173D07-B208-43C9-A198-39198C4DB6AD}" destId="{261C9796-DF73-4DEC-8BB9-78EE148B9FC2}" srcOrd="0" destOrd="0" presId="urn:microsoft.com/office/officeart/2005/8/layout/hierarchy1"/>
    <dgm:cxn modelId="{44C457A0-DE4A-42B0-AF1D-6AABE81FB71E}" type="presOf" srcId="{3FCF774C-4194-4DB4-8D21-0462CFA35FF7}" destId="{CF8CD35F-3DE5-46A4-B7DE-4A992137BBB8}" srcOrd="0" destOrd="0" presId="urn:microsoft.com/office/officeart/2005/8/layout/hierarchy1"/>
    <dgm:cxn modelId="{EBFFDC39-C12C-44AA-9B06-0F15CAF6D7EE}" srcId="{94F132C9-58A4-4C93-8749-F098957F88B0}" destId="{3FCF774C-4194-4DB4-8D21-0462CFA35FF7}" srcOrd="0" destOrd="0" parTransId="{FEA2F985-FADA-42A7-8374-E139FA5AD27F}" sibTransId="{57508AC7-0AC8-4453-A62F-504AC4F5ABF5}"/>
    <dgm:cxn modelId="{07E9522D-1D43-40F0-84DF-5C9A4D412F04}" type="presOf" srcId="{51F19E00-A2F0-476A-A732-CAC7E6D48452}" destId="{5E1B3FE0-1DA0-4205-8B10-ED9668787B86}" srcOrd="0" destOrd="0" presId="urn:microsoft.com/office/officeart/2005/8/layout/hierarchy1"/>
    <dgm:cxn modelId="{83F83868-8532-4059-BEE3-988393DD1038}" srcId="{51F19E00-A2F0-476A-A732-CAC7E6D48452}" destId="{94F132C9-58A4-4C93-8749-F098957F88B0}" srcOrd="0" destOrd="0" parTransId="{F5BF673C-1143-40F2-967F-46335EA4AD5D}" sibTransId="{46BFEA76-FE2B-4F3F-822F-C0510DF21BC1}"/>
    <dgm:cxn modelId="{B1548BB7-CAD7-4BB9-9D51-78C1E866004E}" type="presOf" srcId="{FEA2F985-FADA-42A7-8374-E139FA5AD27F}" destId="{B334C1FA-9CE5-46D1-897B-7A9D5F5C8621}" srcOrd="0" destOrd="0" presId="urn:microsoft.com/office/officeart/2005/8/layout/hierarchy1"/>
    <dgm:cxn modelId="{5C16EB27-1142-4CFF-B960-ABDCEF36E14A}" type="presParOf" srcId="{5E1B3FE0-1DA0-4205-8B10-ED9668787B86}" destId="{31B49391-5805-41C1-905A-A8A0042CF151}" srcOrd="0" destOrd="0" presId="urn:microsoft.com/office/officeart/2005/8/layout/hierarchy1"/>
    <dgm:cxn modelId="{B8712E31-E3BB-42A9-9F80-C263C529EF8F}" type="presParOf" srcId="{31B49391-5805-41C1-905A-A8A0042CF151}" destId="{E8284F77-FEF3-4816-86BD-2E108F354147}" srcOrd="0" destOrd="0" presId="urn:microsoft.com/office/officeart/2005/8/layout/hierarchy1"/>
    <dgm:cxn modelId="{1FDCC78A-7F14-4C71-B7AF-7FCA68C174B4}" type="presParOf" srcId="{E8284F77-FEF3-4816-86BD-2E108F354147}" destId="{CC640971-42DC-423D-892E-6517D58C6A20}" srcOrd="0" destOrd="0" presId="urn:microsoft.com/office/officeart/2005/8/layout/hierarchy1"/>
    <dgm:cxn modelId="{4198F11C-C91B-4A35-A24C-4F1C4E61469F}" type="presParOf" srcId="{E8284F77-FEF3-4816-86BD-2E108F354147}" destId="{2B1D9395-A885-47B3-9CB5-0F1D1B3A0EB1}" srcOrd="1" destOrd="0" presId="urn:microsoft.com/office/officeart/2005/8/layout/hierarchy1"/>
    <dgm:cxn modelId="{B8FFB10C-8036-4244-A909-569DF0956CBC}" type="presParOf" srcId="{31B49391-5805-41C1-905A-A8A0042CF151}" destId="{CA87C466-780E-4108-834E-47A793710037}" srcOrd="1" destOrd="0" presId="urn:microsoft.com/office/officeart/2005/8/layout/hierarchy1"/>
    <dgm:cxn modelId="{1A730FF1-2E18-4CB2-AD08-2269EAC8ED66}" type="presParOf" srcId="{CA87C466-780E-4108-834E-47A793710037}" destId="{B334C1FA-9CE5-46D1-897B-7A9D5F5C8621}" srcOrd="0" destOrd="0" presId="urn:microsoft.com/office/officeart/2005/8/layout/hierarchy1"/>
    <dgm:cxn modelId="{6B4DE2ED-1D73-4945-9B06-C08AD02782E1}" type="presParOf" srcId="{CA87C466-780E-4108-834E-47A793710037}" destId="{D2AB0395-0ABF-469A-8E4F-8632358E2AA6}" srcOrd="1" destOrd="0" presId="urn:microsoft.com/office/officeart/2005/8/layout/hierarchy1"/>
    <dgm:cxn modelId="{B9E929FF-318E-4A1D-9EDF-B88EB1407177}" type="presParOf" srcId="{D2AB0395-0ABF-469A-8E4F-8632358E2AA6}" destId="{D5DE6FC7-EACF-4252-B4E1-C9C79A92432D}" srcOrd="0" destOrd="0" presId="urn:microsoft.com/office/officeart/2005/8/layout/hierarchy1"/>
    <dgm:cxn modelId="{AF749648-7A27-4ECB-B22E-CC095F0D7297}" type="presParOf" srcId="{D5DE6FC7-EACF-4252-B4E1-C9C79A92432D}" destId="{B040A741-D7BA-4BF7-AD48-38BD4D8A8359}" srcOrd="0" destOrd="0" presId="urn:microsoft.com/office/officeart/2005/8/layout/hierarchy1"/>
    <dgm:cxn modelId="{BF3A094C-0466-4851-AD2A-9BEE7FE9DE23}" type="presParOf" srcId="{D5DE6FC7-EACF-4252-B4E1-C9C79A92432D}" destId="{CF8CD35F-3DE5-46A4-B7DE-4A992137BBB8}" srcOrd="1" destOrd="0" presId="urn:microsoft.com/office/officeart/2005/8/layout/hierarchy1"/>
    <dgm:cxn modelId="{0FD67EED-4113-4EFF-9BB0-4FDB5B8E2F2E}" type="presParOf" srcId="{D2AB0395-0ABF-469A-8E4F-8632358E2AA6}" destId="{33656D57-0C31-4AC9-BF86-6A7AB3A6D767}" srcOrd="1" destOrd="0" presId="urn:microsoft.com/office/officeart/2005/8/layout/hierarchy1"/>
    <dgm:cxn modelId="{C43905B9-474C-43D5-B910-8B9C72469B3E}" type="presParOf" srcId="{CA87C466-780E-4108-834E-47A793710037}" destId="{187D0526-6D41-4118-848F-EA93683501DC}" srcOrd="2" destOrd="0" presId="urn:microsoft.com/office/officeart/2005/8/layout/hierarchy1"/>
    <dgm:cxn modelId="{AAC757F8-1AE7-4EE6-A246-AFE34B3FEBB3}" type="presParOf" srcId="{CA87C466-780E-4108-834E-47A793710037}" destId="{54929D55-E0E0-4BF6-BC61-AE6151771D0B}" srcOrd="3" destOrd="0" presId="urn:microsoft.com/office/officeart/2005/8/layout/hierarchy1"/>
    <dgm:cxn modelId="{1634D020-7805-429A-BBAE-A66D533C165F}" type="presParOf" srcId="{54929D55-E0E0-4BF6-BC61-AE6151771D0B}" destId="{87B0AC49-420E-4BEF-B58D-0B8619D73873}" srcOrd="0" destOrd="0" presId="urn:microsoft.com/office/officeart/2005/8/layout/hierarchy1"/>
    <dgm:cxn modelId="{AD4FE1E6-F378-402A-A5DF-BCE58442B4E8}" type="presParOf" srcId="{87B0AC49-420E-4BEF-B58D-0B8619D73873}" destId="{07B1DA85-2E56-463B-9076-29CD50FF1D80}" srcOrd="0" destOrd="0" presId="urn:microsoft.com/office/officeart/2005/8/layout/hierarchy1"/>
    <dgm:cxn modelId="{D6FFCAC5-B3E6-4CBA-9C66-C9A8F7257836}" type="presParOf" srcId="{87B0AC49-420E-4BEF-B58D-0B8619D73873}" destId="{90EF9273-ECDF-4DAE-9C39-30A95B7CB304}" srcOrd="1" destOrd="0" presId="urn:microsoft.com/office/officeart/2005/8/layout/hierarchy1"/>
    <dgm:cxn modelId="{3349317A-9142-406A-A16D-FBB83AFD9C5C}" type="presParOf" srcId="{54929D55-E0E0-4BF6-BC61-AE6151771D0B}" destId="{53A8CA86-642F-490F-8F65-356CCDCF6070}" srcOrd="1" destOrd="0" presId="urn:microsoft.com/office/officeart/2005/8/layout/hierarchy1"/>
    <dgm:cxn modelId="{98B51CF9-CABE-43C6-B78B-80057427FF7F}" type="presParOf" srcId="{CA87C466-780E-4108-834E-47A793710037}" destId="{2DBEC0C6-D280-44BC-8C1F-8698BBE9D1C3}" srcOrd="4" destOrd="0" presId="urn:microsoft.com/office/officeart/2005/8/layout/hierarchy1"/>
    <dgm:cxn modelId="{00A43925-BE7E-4164-AF3A-BE32F7DAC200}" type="presParOf" srcId="{CA87C466-780E-4108-834E-47A793710037}" destId="{484384F9-20EA-484F-9AE8-6BAEE3761EAA}" srcOrd="5" destOrd="0" presId="urn:microsoft.com/office/officeart/2005/8/layout/hierarchy1"/>
    <dgm:cxn modelId="{457ED3AC-C2E0-4EDF-8E3A-99C9D8A3BBD2}" type="presParOf" srcId="{484384F9-20EA-484F-9AE8-6BAEE3761EAA}" destId="{5BFEA9B8-9A00-42E8-9747-593CE4E0E061}" srcOrd="0" destOrd="0" presId="urn:microsoft.com/office/officeart/2005/8/layout/hierarchy1"/>
    <dgm:cxn modelId="{77F7B862-86C8-463E-B786-28D00604D9D1}" type="presParOf" srcId="{5BFEA9B8-9A00-42E8-9747-593CE4E0E061}" destId="{370BEFC1-C9BD-4AB2-AA1F-AA01FF59D0E4}" srcOrd="0" destOrd="0" presId="urn:microsoft.com/office/officeart/2005/8/layout/hierarchy1"/>
    <dgm:cxn modelId="{BB594FA0-66CC-4BBF-9BD5-7D14E4A0780F}" type="presParOf" srcId="{5BFEA9B8-9A00-42E8-9747-593CE4E0E061}" destId="{7EF7AF32-AC5B-485F-A9F3-57A441FE4924}" srcOrd="1" destOrd="0" presId="urn:microsoft.com/office/officeart/2005/8/layout/hierarchy1"/>
    <dgm:cxn modelId="{9F7B86DC-F121-4780-A53B-11E9E2C823F3}" type="presParOf" srcId="{484384F9-20EA-484F-9AE8-6BAEE3761EAA}" destId="{390B3691-338F-4A05-9B12-EA1F2235A71F}" srcOrd="1" destOrd="0" presId="urn:microsoft.com/office/officeart/2005/8/layout/hierarchy1"/>
    <dgm:cxn modelId="{7DBCDD30-0545-483B-A318-88B382D890AF}" type="presParOf" srcId="{CA87C466-780E-4108-834E-47A793710037}" destId="{1A908E9A-CAA8-4810-9AC8-070C59C606C2}" srcOrd="6" destOrd="0" presId="urn:microsoft.com/office/officeart/2005/8/layout/hierarchy1"/>
    <dgm:cxn modelId="{A4CF0211-FFE9-44A6-A353-23AD92E789C3}" type="presParOf" srcId="{CA87C466-780E-4108-834E-47A793710037}" destId="{B84A1BE4-9CEA-442A-8D56-7ADFA487609C}" srcOrd="7" destOrd="0" presId="urn:microsoft.com/office/officeart/2005/8/layout/hierarchy1"/>
    <dgm:cxn modelId="{35AC0833-5D63-4759-9510-23E60AEB075F}" type="presParOf" srcId="{B84A1BE4-9CEA-442A-8D56-7ADFA487609C}" destId="{4BBB652D-E15C-4CDB-BC5C-73202C5BE622}" srcOrd="0" destOrd="0" presId="urn:microsoft.com/office/officeart/2005/8/layout/hierarchy1"/>
    <dgm:cxn modelId="{6B89495C-9287-42E0-BDF3-A9169127F03B}" type="presParOf" srcId="{4BBB652D-E15C-4CDB-BC5C-73202C5BE622}" destId="{C3FF8C40-C56A-4CD0-BFCA-DD2BA23BF56A}" srcOrd="0" destOrd="0" presId="urn:microsoft.com/office/officeart/2005/8/layout/hierarchy1"/>
    <dgm:cxn modelId="{096AD79E-AADF-48CA-9634-3AC3F02C4134}" type="presParOf" srcId="{4BBB652D-E15C-4CDB-BC5C-73202C5BE622}" destId="{D7644B00-0896-4EC0-A753-140E7381F28F}" srcOrd="1" destOrd="0" presId="urn:microsoft.com/office/officeart/2005/8/layout/hierarchy1"/>
    <dgm:cxn modelId="{B24054B7-E11F-4793-AFF2-C51D7D5F5489}" type="presParOf" srcId="{B84A1BE4-9CEA-442A-8D56-7ADFA487609C}" destId="{1B5C2912-E9C0-418D-A360-B37EAF839FC1}" srcOrd="1" destOrd="0" presId="urn:microsoft.com/office/officeart/2005/8/layout/hierarchy1"/>
    <dgm:cxn modelId="{5D6A9101-4498-4355-9BA0-3B8F6DAA5857}" type="presParOf" srcId="{CA87C466-780E-4108-834E-47A793710037}" destId="{3339DC6D-59D5-4B47-8809-1FF32D8B80CA}" srcOrd="8" destOrd="0" presId="urn:microsoft.com/office/officeart/2005/8/layout/hierarchy1"/>
    <dgm:cxn modelId="{1DCCB7D6-5452-4825-99B8-8AEAE09C5220}" type="presParOf" srcId="{CA87C466-780E-4108-834E-47A793710037}" destId="{A6ECA7C3-2A5B-4271-8F87-50975A6CDD99}" srcOrd="9" destOrd="0" presId="urn:microsoft.com/office/officeart/2005/8/layout/hierarchy1"/>
    <dgm:cxn modelId="{A9DB7A7F-F315-4438-B337-00C87BD04862}" type="presParOf" srcId="{A6ECA7C3-2A5B-4271-8F87-50975A6CDD99}" destId="{9110C96B-2EBA-4C04-A369-3925083F9575}" srcOrd="0" destOrd="0" presId="urn:microsoft.com/office/officeart/2005/8/layout/hierarchy1"/>
    <dgm:cxn modelId="{369F56FB-C7FB-49E7-AB65-D382252C39C1}" type="presParOf" srcId="{9110C96B-2EBA-4C04-A369-3925083F9575}" destId="{753593D6-DE36-49C4-A46A-B440E5AAB1D5}" srcOrd="0" destOrd="0" presId="urn:microsoft.com/office/officeart/2005/8/layout/hierarchy1"/>
    <dgm:cxn modelId="{1636CFB2-DC40-44C6-A3CE-D4F72A43C776}" type="presParOf" srcId="{9110C96B-2EBA-4C04-A369-3925083F9575}" destId="{261C9796-DF73-4DEC-8BB9-78EE148B9FC2}" srcOrd="1" destOrd="0" presId="urn:microsoft.com/office/officeart/2005/8/layout/hierarchy1"/>
    <dgm:cxn modelId="{91614399-950F-4210-8258-4B79AE5249C7}" type="presParOf" srcId="{A6ECA7C3-2A5B-4271-8F87-50975A6CDD99}" destId="{076A17D9-99F1-41E6-B0C0-4F031E3DABBD}" srcOrd="1" destOrd="0" presId="urn:microsoft.com/office/officeart/2005/8/layout/hierarchy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0.xml><?xml version="1.0" encoding="utf-8"?>
<dgm:dataModel xmlns:dgm="http://schemas.openxmlformats.org/drawingml/2006/diagram" xmlns:a="http://schemas.openxmlformats.org/drawingml/2006/main">
  <dgm:ptLst>
    <dgm:pt modelId="{0F9A2B2C-ECA2-4ECF-B60D-400E1B2666F6}" type="doc">
      <dgm:prSet loTypeId="urn:microsoft.com/office/officeart/2005/8/layout/hList1" loCatId="list" qsTypeId="urn:microsoft.com/office/officeart/2005/8/quickstyle/simple2" qsCatId="simple" csTypeId="urn:microsoft.com/office/officeart/2005/8/colors/colorful3" csCatId="colorful" phldr="1"/>
      <dgm:spPr/>
      <dgm:t>
        <a:bodyPr/>
        <a:lstStyle/>
        <a:p>
          <a:endParaRPr lang="en-US"/>
        </a:p>
      </dgm:t>
    </dgm:pt>
    <dgm:pt modelId="{C92B0BD5-B876-4E4D-BC96-F5275E4C0BD2}">
      <dgm:prSet phldrT="[Text]" custT="1"/>
      <dgm:spPr/>
      <dgm:t>
        <a:bodyPr/>
        <a:lstStyle/>
        <a:p>
          <a:r>
            <a:rPr lang="en-US" sz="2400" dirty="0" smtClean="0">
              <a:latin typeface="Times New Roman" panose="02020603050405020304" pitchFamily="18" charset="0"/>
              <a:cs typeface="Times New Roman" panose="02020603050405020304" pitchFamily="18" charset="0"/>
            </a:rPr>
            <a:t>SUPPORT VECTOR MACHINE</a:t>
          </a:r>
          <a:endParaRPr lang="en-US" sz="2400" dirty="0">
            <a:latin typeface="Times New Roman" panose="02020603050405020304" pitchFamily="18" charset="0"/>
            <a:cs typeface="Times New Roman" panose="02020603050405020304" pitchFamily="18" charset="0"/>
          </a:endParaRPr>
        </a:p>
      </dgm:t>
    </dgm:pt>
    <dgm:pt modelId="{72D9C78A-43ED-4D17-9E85-560E2AC2638E}" type="parTrans" cxnId="{6B1E0BD5-D0D9-447F-86A9-3E9996275EF4}">
      <dgm:prSet/>
      <dgm:spPr/>
      <dgm:t>
        <a:bodyPr/>
        <a:lstStyle/>
        <a:p>
          <a:endParaRPr lang="en-US"/>
        </a:p>
      </dgm:t>
    </dgm:pt>
    <dgm:pt modelId="{50F67D64-59FB-4204-9BAD-B3B1E0197E9D}" type="sibTrans" cxnId="{6B1E0BD5-D0D9-447F-86A9-3E9996275EF4}">
      <dgm:prSet/>
      <dgm:spPr/>
      <dgm:t>
        <a:bodyPr/>
        <a:lstStyle/>
        <a:p>
          <a:endParaRPr lang="en-US"/>
        </a:p>
      </dgm:t>
    </dgm:pt>
    <dgm:pt modelId="{6A78C2FE-6042-4B6A-9D78-944A4E62BCD6}">
      <dgm:prSet phldrT="[Text]"/>
      <dgm:spPr/>
      <dgm:t>
        <a:bodyPr/>
        <a:lstStyle/>
        <a:p>
          <a:r>
            <a:rPr lang="en-US" dirty="0" smtClean="0">
              <a:latin typeface="Times New Roman" panose="02020603050405020304" pitchFamily="18" charset="0"/>
              <a:cs typeface="Times New Roman" panose="02020603050405020304" pitchFamily="18" charset="0"/>
            </a:rPr>
            <a:t>Supervised learning algorithm for classification/regression</a:t>
          </a:r>
          <a:endParaRPr lang="en-US" dirty="0">
            <a:latin typeface="Times New Roman" panose="02020603050405020304" pitchFamily="18" charset="0"/>
            <a:cs typeface="Times New Roman" panose="02020603050405020304" pitchFamily="18" charset="0"/>
          </a:endParaRPr>
        </a:p>
      </dgm:t>
    </dgm:pt>
    <dgm:pt modelId="{D07314BE-EA4F-4EAE-8BEB-1E8508D41CF7}" type="parTrans" cxnId="{BDE1CD0A-521D-483D-8B76-ECCBA590FE4D}">
      <dgm:prSet/>
      <dgm:spPr/>
      <dgm:t>
        <a:bodyPr/>
        <a:lstStyle/>
        <a:p>
          <a:endParaRPr lang="en-US"/>
        </a:p>
      </dgm:t>
    </dgm:pt>
    <dgm:pt modelId="{B30407F2-F93C-454C-AB11-D1A2013F3615}" type="sibTrans" cxnId="{BDE1CD0A-521D-483D-8B76-ECCBA590FE4D}">
      <dgm:prSet/>
      <dgm:spPr/>
      <dgm:t>
        <a:bodyPr/>
        <a:lstStyle/>
        <a:p>
          <a:endParaRPr lang="en-US"/>
        </a:p>
      </dgm:t>
    </dgm:pt>
    <dgm:pt modelId="{717F389A-345F-4F05-B21C-73009D3411E0}">
      <dgm:prSet phldrT="[Text]"/>
      <dgm:spPr/>
      <dgm:t>
        <a:bodyPr/>
        <a:lstStyle/>
        <a:p>
          <a:r>
            <a:rPr lang="en-US" dirty="0" smtClean="0">
              <a:latin typeface="Times New Roman" panose="02020603050405020304" pitchFamily="18" charset="0"/>
              <a:cs typeface="Times New Roman" panose="02020603050405020304" pitchFamily="18" charset="0"/>
            </a:rPr>
            <a:t>Works well for high-dimensional feature spaces (color, texture, shape)</a:t>
          </a:r>
          <a:endParaRPr lang="en-US" dirty="0">
            <a:latin typeface="Times New Roman" panose="02020603050405020304" pitchFamily="18" charset="0"/>
            <a:cs typeface="Times New Roman" panose="02020603050405020304" pitchFamily="18" charset="0"/>
          </a:endParaRPr>
        </a:p>
      </dgm:t>
    </dgm:pt>
    <dgm:pt modelId="{5A37242B-08F6-4AAF-B43F-65F0E5778282}" type="parTrans" cxnId="{141C23AD-59F2-41B5-A673-2C797DE84829}">
      <dgm:prSet/>
      <dgm:spPr/>
      <dgm:t>
        <a:bodyPr/>
        <a:lstStyle/>
        <a:p>
          <a:endParaRPr lang="en-US"/>
        </a:p>
      </dgm:t>
    </dgm:pt>
    <dgm:pt modelId="{8A8BF411-8A5D-470D-9AFC-37366CEBF04C}" type="sibTrans" cxnId="{141C23AD-59F2-41B5-A673-2C797DE84829}">
      <dgm:prSet/>
      <dgm:spPr/>
      <dgm:t>
        <a:bodyPr/>
        <a:lstStyle/>
        <a:p>
          <a:endParaRPr lang="en-US"/>
        </a:p>
      </dgm:t>
    </dgm:pt>
    <dgm:pt modelId="{7BBF3E2F-019F-4666-9316-B588644C3FED}">
      <dgm:prSet phldrT="[Text]" custT="1"/>
      <dgm:spPr/>
      <dgm:t>
        <a:bodyPr/>
        <a:lstStyle/>
        <a:p>
          <a:r>
            <a:rPr lang="en-US" sz="2400" dirty="0" smtClean="0">
              <a:latin typeface="Times New Roman" panose="02020603050405020304" pitchFamily="18" charset="0"/>
              <a:cs typeface="Times New Roman" panose="02020603050405020304" pitchFamily="18" charset="0"/>
            </a:rPr>
            <a:t>DECISION TREE</a:t>
          </a:r>
          <a:endParaRPr lang="en-US" sz="2400" dirty="0">
            <a:latin typeface="Times New Roman" panose="02020603050405020304" pitchFamily="18" charset="0"/>
            <a:cs typeface="Times New Roman" panose="02020603050405020304" pitchFamily="18" charset="0"/>
          </a:endParaRPr>
        </a:p>
      </dgm:t>
    </dgm:pt>
    <dgm:pt modelId="{C4976CA6-F254-4531-B875-155A4669068F}" type="parTrans" cxnId="{2F540644-89B0-45F0-BC0C-B05E3FAD92B2}">
      <dgm:prSet/>
      <dgm:spPr/>
      <dgm:t>
        <a:bodyPr/>
        <a:lstStyle/>
        <a:p>
          <a:endParaRPr lang="en-US"/>
        </a:p>
      </dgm:t>
    </dgm:pt>
    <dgm:pt modelId="{B3B023CF-F5E4-4731-A93D-1CCC0B2D28D1}" type="sibTrans" cxnId="{2F540644-89B0-45F0-BC0C-B05E3FAD92B2}">
      <dgm:prSet/>
      <dgm:spPr/>
      <dgm:t>
        <a:bodyPr/>
        <a:lstStyle/>
        <a:p>
          <a:endParaRPr lang="en-US"/>
        </a:p>
      </dgm:t>
    </dgm:pt>
    <dgm:pt modelId="{4B74463E-D954-4517-8552-E717E6AD8A7E}">
      <dgm:prSet phldrT="[Text]"/>
      <dgm:spPr/>
      <dgm:t>
        <a:bodyPr/>
        <a:lstStyle/>
        <a:p>
          <a:pPr algn="l"/>
          <a:r>
            <a:rPr lang="en-US" dirty="0" smtClean="0">
              <a:latin typeface="Times New Roman" panose="02020603050405020304" pitchFamily="18" charset="0"/>
              <a:cs typeface="Times New Roman" panose="02020603050405020304" pitchFamily="18" charset="0"/>
            </a:rPr>
            <a:t>Tree like structure for decision making</a:t>
          </a:r>
          <a:endParaRPr lang="en-US" dirty="0">
            <a:latin typeface="Times New Roman" panose="02020603050405020304" pitchFamily="18" charset="0"/>
            <a:cs typeface="Times New Roman" panose="02020603050405020304" pitchFamily="18" charset="0"/>
          </a:endParaRPr>
        </a:p>
      </dgm:t>
    </dgm:pt>
    <dgm:pt modelId="{BCFB2167-EBBF-491C-9601-BB6D7A13F673}" type="parTrans" cxnId="{5FB009A0-E7B7-4457-8BA9-FD2CB681E39A}">
      <dgm:prSet/>
      <dgm:spPr/>
      <dgm:t>
        <a:bodyPr/>
        <a:lstStyle/>
        <a:p>
          <a:endParaRPr lang="en-US"/>
        </a:p>
      </dgm:t>
    </dgm:pt>
    <dgm:pt modelId="{7E2120B2-433E-4901-931B-57A09A59EAE6}" type="sibTrans" cxnId="{5FB009A0-E7B7-4457-8BA9-FD2CB681E39A}">
      <dgm:prSet/>
      <dgm:spPr/>
      <dgm:t>
        <a:bodyPr/>
        <a:lstStyle/>
        <a:p>
          <a:endParaRPr lang="en-US"/>
        </a:p>
      </dgm:t>
    </dgm:pt>
    <dgm:pt modelId="{54A588F7-9636-4E0E-8678-0890F3E79C8E}">
      <dgm:prSet phldrT="[Text]"/>
      <dgm:spPr/>
      <dgm:t>
        <a:bodyPr/>
        <a:lstStyle/>
        <a:p>
          <a:pPr algn="l"/>
          <a:r>
            <a:rPr lang="en-US" dirty="0" smtClean="0">
              <a:latin typeface="Times New Roman" panose="02020603050405020304" pitchFamily="18" charset="0"/>
              <a:cs typeface="Times New Roman" panose="02020603050405020304" pitchFamily="18" charset="0"/>
            </a:rPr>
            <a:t>May </a:t>
          </a:r>
          <a:r>
            <a:rPr lang="en-US" dirty="0" err="1" smtClean="0">
              <a:latin typeface="Times New Roman" panose="02020603050405020304" pitchFamily="18" charset="0"/>
              <a:cs typeface="Times New Roman" panose="02020603050405020304" pitchFamily="18" charset="0"/>
            </a:rPr>
            <a:t>overfit</a:t>
          </a:r>
          <a:r>
            <a:rPr lang="en-US" dirty="0" smtClean="0">
              <a:latin typeface="Times New Roman" panose="02020603050405020304" pitchFamily="18" charset="0"/>
              <a:cs typeface="Times New Roman" panose="02020603050405020304" pitchFamily="18" charset="0"/>
            </a:rPr>
            <a:t>, but useful for quick decisions</a:t>
          </a:r>
          <a:endParaRPr lang="en-US" dirty="0">
            <a:latin typeface="Times New Roman" panose="02020603050405020304" pitchFamily="18" charset="0"/>
            <a:cs typeface="Times New Roman" panose="02020603050405020304" pitchFamily="18" charset="0"/>
          </a:endParaRPr>
        </a:p>
      </dgm:t>
    </dgm:pt>
    <dgm:pt modelId="{CAEC65FB-F767-46BC-96B5-5C2F9F4A69CF}" type="parTrans" cxnId="{75881073-2E39-46DA-9021-905B4510D801}">
      <dgm:prSet/>
      <dgm:spPr/>
      <dgm:t>
        <a:bodyPr/>
        <a:lstStyle/>
        <a:p>
          <a:endParaRPr lang="en-US"/>
        </a:p>
      </dgm:t>
    </dgm:pt>
    <dgm:pt modelId="{BF6CD804-93E1-4234-905A-7A038828DDA0}" type="sibTrans" cxnId="{75881073-2E39-46DA-9021-905B4510D801}">
      <dgm:prSet/>
      <dgm:spPr/>
      <dgm:t>
        <a:bodyPr/>
        <a:lstStyle/>
        <a:p>
          <a:endParaRPr lang="en-US"/>
        </a:p>
      </dgm:t>
    </dgm:pt>
    <dgm:pt modelId="{9B1E372B-93D5-4CC8-A954-53C8FFE77C1E}">
      <dgm:prSet phldrT="[Text]" custT="1"/>
      <dgm:spPr/>
      <dgm:t>
        <a:bodyPr/>
        <a:lstStyle/>
        <a:p>
          <a:r>
            <a:rPr lang="en-US" sz="2400" dirty="0" smtClean="0">
              <a:latin typeface="Times New Roman" panose="02020603050405020304" pitchFamily="18" charset="0"/>
              <a:cs typeface="Times New Roman" panose="02020603050405020304" pitchFamily="18" charset="0"/>
            </a:rPr>
            <a:t>K-NEAREST NEIGHBORS (KNN)</a:t>
          </a:r>
          <a:endParaRPr lang="en-US" sz="2400" dirty="0">
            <a:latin typeface="Times New Roman" panose="02020603050405020304" pitchFamily="18" charset="0"/>
            <a:cs typeface="Times New Roman" panose="02020603050405020304" pitchFamily="18" charset="0"/>
          </a:endParaRPr>
        </a:p>
      </dgm:t>
    </dgm:pt>
    <dgm:pt modelId="{3EB40745-B173-4EF3-925E-A2541233F260}" type="parTrans" cxnId="{BAB73047-E449-419D-9B56-9B1F3E9AA10E}">
      <dgm:prSet/>
      <dgm:spPr/>
      <dgm:t>
        <a:bodyPr/>
        <a:lstStyle/>
        <a:p>
          <a:endParaRPr lang="en-US"/>
        </a:p>
      </dgm:t>
    </dgm:pt>
    <dgm:pt modelId="{453E46D2-740A-4A3A-9563-9BC6443C6924}" type="sibTrans" cxnId="{BAB73047-E449-419D-9B56-9B1F3E9AA10E}">
      <dgm:prSet/>
      <dgm:spPr/>
      <dgm:t>
        <a:bodyPr/>
        <a:lstStyle/>
        <a:p>
          <a:endParaRPr lang="en-US"/>
        </a:p>
      </dgm:t>
    </dgm:pt>
    <dgm:pt modelId="{77C1B7E5-54E9-4708-BD8A-500E98F2DB28}">
      <dgm:prSet phldrT="[Text]"/>
      <dgm:spPr/>
      <dgm:t>
        <a:bodyPr/>
        <a:lstStyle/>
        <a:p>
          <a:r>
            <a:rPr lang="en-US" dirty="0" smtClean="0">
              <a:latin typeface="Times New Roman" panose="02020603050405020304" pitchFamily="18" charset="0"/>
              <a:cs typeface="Times New Roman" panose="02020603050405020304" pitchFamily="18" charset="0"/>
            </a:rPr>
            <a:t>Instance based, non-parametric algorithm</a:t>
          </a:r>
          <a:endParaRPr lang="en-US" dirty="0">
            <a:latin typeface="Times New Roman" panose="02020603050405020304" pitchFamily="18" charset="0"/>
            <a:cs typeface="Times New Roman" panose="02020603050405020304" pitchFamily="18" charset="0"/>
          </a:endParaRPr>
        </a:p>
      </dgm:t>
    </dgm:pt>
    <dgm:pt modelId="{5EDEC776-34ED-4B04-967E-D6800B1DCA8E}" type="parTrans" cxnId="{0A8A4445-345B-42D3-A716-03001CC61828}">
      <dgm:prSet/>
      <dgm:spPr/>
      <dgm:t>
        <a:bodyPr/>
        <a:lstStyle/>
        <a:p>
          <a:endParaRPr lang="en-US"/>
        </a:p>
      </dgm:t>
    </dgm:pt>
    <dgm:pt modelId="{BC8A4275-8E3A-48EC-9E62-51B094D98F52}" type="sibTrans" cxnId="{0A8A4445-345B-42D3-A716-03001CC61828}">
      <dgm:prSet/>
      <dgm:spPr/>
      <dgm:t>
        <a:bodyPr/>
        <a:lstStyle/>
        <a:p>
          <a:endParaRPr lang="en-US"/>
        </a:p>
      </dgm:t>
    </dgm:pt>
    <dgm:pt modelId="{4E25FF74-A489-4B15-BFDF-656963B8B2F4}">
      <dgm:prSet phldrT="[Text]"/>
      <dgm:spPr/>
      <dgm:t>
        <a:bodyPr/>
        <a:lstStyle/>
        <a:p>
          <a:r>
            <a:rPr lang="en-US" dirty="0" smtClean="0">
              <a:latin typeface="Times New Roman" panose="02020603050405020304" pitchFamily="18" charset="0"/>
              <a:cs typeface="Times New Roman" panose="02020603050405020304" pitchFamily="18" charset="0"/>
            </a:rPr>
            <a:t>Classifies based on similarity to nearby samples</a:t>
          </a:r>
          <a:endParaRPr lang="en-US" dirty="0">
            <a:latin typeface="Times New Roman" panose="02020603050405020304" pitchFamily="18" charset="0"/>
            <a:cs typeface="Times New Roman" panose="02020603050405020304" pitchFamily="18" charset="0"/>
          </a:endParaRPr>
        </a:p>
      </dgm:t>
    </dgm:pt>
    <dgm:pt modelId="{D843A95D-9229-44FF-8861-19B8587E2628}" type="parTrans" cxnId="{FCAE1828-FF0D-4F1E-9704-761FA7141469}">
      <dgm:prSet/>
      <dgm:spPr/>
      <dgm:t>
        <a:bodyPr/>
        <a:lstStyle/>
        <a:p>
          <a:endParaRPr lang="en-US"/>
        </a:p>
      </dgm:t>
    </dgm:pt>
    <dgm:pt modelId="{0FEA6EDD-D971-46EC-AB21-6D08525CAA88}" type="sibTrans" cxnId="{FCAE1828-FF0D-4F1E-9704-761FA7141469}">
      <dgm:prSet/>
      <dgm:spPr/>
      <dgm:t>
        <a:bodyPr/>
        <a:lstStyle/>
        <a:p>
          <a:endParaRPr lang="en-US"/>
        </a:p>
      </dgm:t>
    </dgm:pt>
    <dgm:pt modelId="{07CD6F88-A60A-4F90-A758-1B4D8AC7F0EA}">
      <dgm:prSet phldrT="[Text]"/>
      <dgm:spPr/>
      <dgm:t>
        <a:bodyPr/>
        <a:lstStyle/>
        <a:p>
          <a:r>
            <a:rPr lang="en-US" dirty="0" smtClean="0">
              <a:latin typeface="Times New Roman" panose="02020603050405020304" pitchFamily="18" charset="0"/>
              <a:cs typeface="Times New Roman" panose="02020603050405020304" pitchFamily="18" charset="0"/>
            </a:rPr>
            <a:t>Finds the optimal boundary (hyperplane) that best separates classes (i.e separates healthy vs diseased leaves)</a:t>
          </a:r>
          <a:endParaRPr lang="en-US" dirty="0">
            <a:latin typeface="Times New Roman" panose="02020603050405020304" pitchFamily="18" charset="0"/>
            <a:cs typeface="Times New Roman" panose="02020603050405020304" pitchFamily="18" charset="0"/>
          </a:endParaRPr>
        </a:p>
      </dgm:t>
    </dgm:pt>
    <dgm:pt modelId="{EC17E5DE-91BC-4D5B-859A-92664B264965}" type="parTrans" cxnId="{4CC399E7-51FA-4771-8315-71FFECC93C00}">
      <dgm:prSet/>
      <dgm:spPr/>
      <dgm:t>
        <a:bodyPr/>
        <a:lstStyle/>
        <a:p>
          <a:endParaRPr lang="en-US"/>
        </a:p>
      </dgm:t>
    </dgm:pt>
    <dgm:pt modelId="{63CCBE90-4AA1-45C9-BBBC-689EAFA363F9}" type="sibTrans" cxnId="{4CC399E7-51FA-4771-8315-71FFECC93C00}">
      <dgm:prSet/>
      <dgm:spPr/>
      <dgm:t>
        <a:bodyPr/>
        <a:lstStyle/>
        <a:p>
          <a:endParaRPr lang="en-US"/>
        </a:p>
      </dgm:t>
    </dgm:pt>
    <dgm:pt modelId="{50E795C5-830B-45A6-8E8F-B71AEF1A6446}">
      <dgm:prSet phldrT="[Text]"/>
      <dgm:spPr/>
      <dgm:t>
        <a:bodyPr/>
        <a:lstStyle/>
        <a:p>
          <a:r>
            <a:rPr lang="en-US" dirty="0" smtClean="0">
              <a:latin typeface="Times New Roman" panose="02020603050405020304" pitchFamily="18" charset="0"/>
              <a:cs typeface="Times New Roman" panose="02020603050405020304" pitchFamily="18" charset="0"/>
            </a:rPr>
            <a:t>Kernel trick allows handling non-linear problems</a:t>
          </a:r>
          <a:endParaRPr lang="en-US" dirty="0">
            <a:latin typeface="Times New Roman" panose="02020603050405020304" pitchFamily="18" charset="0"/>
            <a:cs typeface="Times New Roman" panose="02020603050405020304" pitchFamily="18" charset="0"/>
          </a:endParaRPr>
        </a:p>
      </dgm:t>
    </dgm:pt>
    <dgm:pt modelId="{5C923714-6E57-4C35-BB10-0E26001BBC32}" type="parTrans" cxnId="{10C27651-E853-4095-ADEA-502B8CB0EAC0}">
      <dgm:prSet/>
      <dgm:spPr/>
      <dgm:t>
        <a:bodyPr/>
        <a:lstStyle/>
        <a:p>
          <a:endParaRPr lang="en-US"/>
        </a:p>
      </dgm:t>
    </dgm:pt>
    <dgm:pt modelId="{EFBA1050-9A12-4BC4-BB72-0910179766E7}" type="sibTrans" cxnId="{10C27651-E853-4095-ADEA-502B8CB0EAC0}">
      <dgm:prSet/>
      <dgm:spPr/>
      <dgm:t>
        <a:bodyPr/>
        <a:lstStyle/>
        <a:p>
          <a:endParaRPr lang="en-US"/>
        </a:p>
      </dgm:t>
    </dgm:pt>
    <dgm:pt modelId="{80713F00-EF85-4678-8F32-2ED34C702C93}">
      <dgm:prSet phldrT="[Text]"/>
      <dgm:spPr/>
      <dgm:t>
        <a:bodyPr/>
        <a:lstStyle/>
        <a:p>
          <a:pPr algn="l"/>
          <a:r>
            <a:rPr lang="en-US" dirty="0" smtClean="0">
              <a:latin typeface="Times New Roman" panose="02020603050405020304" pitchFamily="18" charset="0"/>
              <a:cs typeface="Times New Roman" panose="02020603050405020304" pitchFamily="18" charset="0"/>
            </a:rPr>
            <a:t>Splits data based on features (</a:t>
          </a:r>
          <a:r>
            <a:rPr lang="en-US" dirty="0" err="1" smtClean="0">
              <a:latin typeface="Times New Roman" panose="02020603050405020304" pitchFamily="18" charset="0"/>
              <a:cs typeface="Times New Roman" panose="02020603050405020304" pitchFamily="18" charset="0"/>
            </a:rPr>
            <a:t>eg</a:t>
          </a:r>
          <a:r>
            <a:rPr lang="en-US" dirty="0" smtClean="0">
              <a:latin typeface="Times New Roman" panose="02020603050405020304" pitchFamily="18" charset="0"/>
              <a:cs typeface="Times New Roman" panose="02020603050405020304" pitchFamily="18" charset="0"/>
            </a:rPr>
            <a:t>. Leaf color, vein patterns)</a:t>
          </a:r>
          <a:endParaRPr lang="en-US" dirty="0">
            <a:latin typeface="Times New Roman" panose="02020603050405020304" pitchFamily="18" charset="0"/>
            <a:cs typeface="Times New Roman" panose="02020603050405020304" pitchFamily="18" charset="0"/>
          </a:endParaRPr>
        </a:p>
      </dgm:t>
    </dgm:pt>
    <dgm:pt modelId="{7906D029-3E7B-49F7-B54A-67629679B66C}" type="parTrans" cxnId="{E8E64BFF-5DD2-405E-9EF5-3FAFEA87112E}">
      <dgm:prSet/>
      <dgm:spPr/>
      <dgm:t>
        <a:bodyPr/>
        <a:lstStyle/>
        <a:p>
          <a:endParaRPr lang="en-US"/>
        </a:p>
      </dgm:t>
    </dgm:pt>
    <dgm:pt modelId="{5B6C3FA6-3D14-4A20-A524-2B02866E256F}" type="sibTrans" cxnId="{E8E64BFF-5DD2-405E-9EF5-3FAFEA87112E}">
      <dgm:prSet/>
      <dgm:spPr/>
      <dgm:t>
        <a:bodyPr/>
        <a:lstStyle/>
        <a:p>
          <a:endParaRPr lang="en-US"/>
        </a:p>
      </dgm:t>
    </dgm:pt>
    <dgm:pt modelId="{01E72730-E372-4DD9-B000-2762ABBE0367}">
      <dgm:prSet phldrT="[Text]"/>
      <dgm:spPr/>
      <dgm:t>
        <a:bodyPr/>
        <a:lstStyle/>
        <a:p>
          <a:pPr algn="l"/>
          <a:r>
            <a:rPr lang="en-US" dirty="0" smtClean="0">
              <a:latin typeface="Times New Roman" panose="02020603050405020304" pitchFamily="18" charset="0"/>
              <a:cs typeface="Times New Roman" panose="02020603050405020304" pitchFamily="18" charset="0"/>
            </a:rPr>
            <a:t>Easy to visualize and interpret for disease diagnosis</a:t>
          </a:r>
          <a:endParaRPr lang="en-US" dirty="0">
            <a:latin typeface="Times New Roman" panose="02020603050405020304" pitchFamily="18" charset="0"/>
            <a:cs typeface="Times New Roman" panose="02020603050405020304" pitchFamily="18" charset="0"/>
          </a:endParaRPr>
        </a:p>
      </dgm:t>
    </dgm:pt>
    <dgm:pt modelId="{DC768216-CF78-4375-B470-83C0E24574CA}" type="parTrans" cxnId="{1B35AC66-51AE-4F97-954E-51E98070D912}">
      <dgm:prSet/>
      <dgm:spPr/>
      <dgm:t>
        <a:bodyPr/>
        <a:lstStyle/>
        <a:p>
          <a:endParaRPr lang="en-US"/>
        </a:p>
      </dgm:t>
    </dgm:pt>
    <dgm:pt modelId="{2E799233-2AF0-42A4-98F7-9A7E57CF604E}" type="sibTrans" cxnId="{1B35AC66-51AE-4F97-954E-51E98070D912}">
      <dgm:prSet/>
      <dgm:spPr/>
      <dgm:t>
        <a:bodyPr/>
        <a:lstStyle/>
        <a:p>
          <a:endParaRPr lang="en-US"/>
        </a:p>
      </dgm:t>
    </dgm:pt>
    <dgm:pt modelId="{45260604-176D-419A-972E-E1A4DB15133D}">
      <dgm:prSet phldrT="[Text]"/>
      <dgm:spPr/>
      <dgm:t>
        <a:bodyPr/>
        <a:lstStyle/>
        <a:p>
          <a:r>
            <a:rPr lang="en-US" dirty="0" smtClean="0">
              <a:latin typeface="Times New Roman" panose="02020603050405020304" pitchFamily="18" charset="0"/>
              <a:cs typeface="Times New Roman" panose="02020603050405020304" pitchFamily="18" charset="0"/>
            </a:rPr>
            <a:t>Effective for small datasets</a:t>
          </a:r>
          <a:endParaRPr lang="en-US" dirty="0">
            <a:latin typeface="Times New Roman" panose="02020603050405020304" pitchFamily="18" charset="0"/>
            <a:cs typeface="Times New Roman" panose="02020603050405020304" pitchFamily="18" charset="0"/>
          </a:endParaRPr>
        </a:p>
      </dgm:t>
    </dgm:pt>
    <dgm:pt modelId="{C0C36004-82F7-419D-A1CF-454ADD793D99}" type="parTrans" cxnId="{0B022E2E-6249-49AC-9E11-E3A37310D2F4}">
      <dgm:prSet/>
      <dgm:spPr/>
      <dgm:t>
        <a:bodyPr/>
        <a:lstStyle/>
        <a:p>
          <a:endParaRPr lang="en-US"/>
        </a:p>
      </dgm:t>
    </dgm:pt>
    <dgm:pt modelId="{573015EA-714C-470B-90DA-20E1752288BB}" type="sibTrans" cxnId="{0B022E2E-6249-49AC-9E11-E3A37310D2F4}">
      <dgm:prSet/>
      <dgm:spPr/>
      <dgm:t>
        <a:bodyPr/>
        <a:lstStyle/>
        <a:p>
          <a:endParaRPr lang="en-US"/>
        </a:p>
      </dgm:t>
    </dgm:pt>
    <dgm:pt modelId="{D1B21D8B-1C1D-4838-96E7-4721D4C755BA}">
      <dgm:prSet phldrT="[Text]"/>
      <dgm:spPr/>
      <dgm:t>
        <a:bodyPr/>
        <a:lstStyle/>
        <a:p>
          <a:r>
            <a:rPr lang="en-US" dirty="0" smtClean="0">
              <a:latin typeface="Times New Roman" panose="02020603050405020304" pitchFamily="18" charset="0"/>
              <a:cs typeface="Times New Roman" panose="02020603050405020304" pitchFamily="18" charset="0"/>
            </a:rPr>
            <a:t>Computationally expensive for large datasets</a:t>
          </a:r>
          <a:endParaRPr lang="en-US" dirty="0">
            <a:latin typeface="Times New Roman" panose="02020603050405020304" pitchFamily="18" charset="0"/>
            <a:cs typeface="Times New Roman" panose="02020603050405020304" pitchFamily="18" charset="0"/>
          </a:endParaRPr>
        </a:p>
      </dgm:t>
    </dgm:pt>
    <dgm:pt modelId="{1AD3AFA2-CFCD-40C2-8632-4F117710035A}" type="parTrans" cxnId="{77909C5D-4319-4754-A057-5A9F0DEB692B}">
      <dgm:prSet/>
      <dgm:spPr/>
      <dgm:t>
        <a:bodyPr/>
        <a:lstStyle/>
        <a:p>
          <a:endParaRPr lang="en-US"/>
        </a:p>
      </dgm:t>
    </dgm:pt>
    <dgm:pt modelId="{223B7F5E-B1DD-4139-A385-3DF285627568}" type="sibTrans" cxnId="{77909C5D-4319-4754-A057-5A9F0DEB692B}">
      <dgm:prSet/>
      <dgm:spPr/>
      <dgm:t>
        <a:bodyPr/>
        <a:lstStyle/>
        <a:p>
          <a:endParaRPr lang="en-US"/>
        </a:p>
      </dgm:t>
    </dgm:pt>
    <dgm:pt modelId="{35AFC29D-F0E9-4120-9B69-01B71170ACEE}">
      <dgm:prSet phldrT="[Text]"/>
      <dgm:spPr/>
      <dgm:t>
        <a:bodyPr/>
        <a:lstStyle/>
        <a:p>
          <a:r>
            <a:rPr lang="en-US" dirty="0" smtClean="0">
              <a:latin typeface="Times New Roman" panose="02020603050405020304" pitchFamily="18" charset="0"/>
              <a:cs typeface="Times New Roman" panose="02020603050405020304" pitchFamily="18" charset="0"/>
            </a:rPr>
            <a:t>Sensitive to noise &amp; requires proper choice of K</a:t>
          </a:r>
          <a:endParaRPr lang="en-US" dirty="0">
            <a:latin typeface="Times New Roman" panose="02020603050405020304" pitchFamily="18" charset="0"/>
            <a:cs typeface="Times New Roman" panose="02020603050405020304" pitchFamily="18" charset="0"/>
          </a:endParaRPr>
        </a:p>
      </dgm:t>
    </dgm:pt>
    <dgm:pt modelId="{4F2D6DC4-1815-4D5E-861C-EEC73C9D196C}" type="parTrans" cxnId="{C1068B5C-08A2-43B9-B064-4CEE504ED4F6}">
      <dgm:prSet/>
      <dgm:spPr/>
      <dgm:t>
        <a:bodyPr/>
        <a:lstStyle/>
        <a:p>
          <a:endParaRPr lang="en-US"/>
        </a:p>
      </dgm:t>
    </dgm:pt>
    <dgm:pt modelId="{5C6BFB73-0D2C-4587-B0CC-21AEEBC03D9B}" type="sibTrans" cxnId="{C1068B5C-08A2-43B9-B064-4CEE504ED4F6}">
      <dgm:prSet/>
      <dgm:spPr/>
      <dgm:t>
        <a:bodyPr/>
        <a:lstStyle/>
        <a:p>
          <a:endParaRPr lang="en-US"/>
        </a:p>
      </dgm:t>
    </dgm:pt>
    <dgm:pt modelId="{4B95FF1B-6503-460D-B4A7-429B23FD3BA4}" type="pres">
      <dgm:prSet presAssocID="{0F9A2B2C-ECA2-4ECF-B60D-400E1B2666F6}" presName="Name0" presStyleCnt="0">
        <dgm:presLayoutVars>
          <dgm:dir/>
          <dgm:animLvl val="lvl"/>
          <dgm:resizeHandles val="exact"/>
        </dgm:presLayoutVars>
      </dgm:prSet>
      <dgm:spPr/>
      <dgm:t>
        <a:bodyPr/>
        <a:lstStyle/>
        <a:p>
          <a:endParaRPr lang="en-US"/>
        </a:p>
      </dgm:t>
    </dgm:pt>
    <dgm:pt modelId="{16213719-A206-42A3-A0B2-5A63DEBD3B42}" type="pres">
      <dgm:prSet presAssocID="{C92B0BD5-B876-4E4D-BC96-F5275E4C0BD2}" presName="composite" presStyleCnt="0"/>
      <dgm:spPr/>
    </dgm:pt>
    <dgm:pt modelId="{B871BB26-6154-4DFA-BDB2-12AAF753AA8B}" type="pres">
      <dgm:prSet presAssocID="{C92B0BD5-B876-4E4D-BC96-F5275E4C0BD2}" presName="parTx" presStyleLbl="alignNode1" presStyleIdx="0" presStyleCnt="3">
        <dgm:presLayoutVars>
          <dgm:chMax val="0"/>
          <dgm:chPref val="0"/>
          <dgm:bulletEnabled val="1"/>
        </dgm:presLayoutVars>
      </dgm:prSet>
      <dgm:spPr/>
      <dgm:t>
        <a:bodyPr/>
        <a:lstStyle/>
        <a:p>
          <a:endParaRPr lang="en-US"/>
        </a:p>
      </dgm:t>
    </dgm:pt>
    <dgm:pt modelId="{B434652C-48BF-44A7-9CD3-B0E60F2F8D5D}" type="pres">
      <dgm:prSet presAssocID="{C92B0BD5-B876-4E4D-BC96-F5275E4C0BD2}" presName="desTx" presStyleLbl="alignAccFollowNode1" presStyleIdx="0" presStyleCnt="3">
        <dgm:presLayoutVars>
          <dgm:bulletEnabled val="1"/>
        </dgm:presLayoutVars>
      </dgm:prSet>
      <dgm:spPr/>
      <dgm:t>
        <a:bodyPr/>
        <a:lstStyle/>
        <a:p>
          <a:endParaRPr lang="en-US"/>
        </a:p>
      </dgm:t>
    </dgm:pt>
    <dgm:pt modelId="{1132E465-07F2-4003-981F-FAEF4CC9C9B9}" type="pres">
      <dgm:prSet presAssocID="{50F67D64-59FB-4204-9BAD-B3B1E0197E9D}" presName="space" presStyleCnt="0"/>
      <dgm:spPr/>
    </dgm:pt>
    <dgm:pt modelId="{92354C17-785E-4847-90E6-9CD47053CD27}" type="pres">
      <dgm:prSet presAssocID="{7BBF3E2F-019F-4666-9316-B588644C3FED}" presName="composite" presStyleCnt="0"/>
      <dgm:spPr/>
    </dgm:pt>
    <dgm:pt modelId="{4FC6DD03-7059-4972-89D5-BF7C80A39A1E}" type="pres">
      <dgm:prSet presAssocID="{7BBF3E2F-019F-4666-9316-B588644C3FED}" presName="parTx" presStyleLbl="alignNode1" presStyleIdx="1" presStyleCnt="3">
        <dgm:presLayoutVars>
          <dgm:chMax val="0"/>
          <dgm:chPref val="0"/>
          <dgm:bulletEnabled val="1"/>
        </dgm:presLayoutVars>
      </dgm:prSet>
      <dgm:spPr/>
      <dgm:t>
        <a:bodyPr/>
        <a:lstStyle/>
        <a:p>
          <a:endParaRPr lang="en-US"/>
        </a:p>
      </dgm:t>
    </dgm:pt>
    <dgm:pt modelId="{FEC448F1-9954-4F58-9837-0738241A8A70}" type="pres">
      <dgm:prSet presAssocID="{7BBF3E2F-019F-4666-9316-B588644C3FED}" presName="desTx" presStyleLbl="alignAccFollowNode1" presStyleIdx="1" presStyleCnt="3">
        <dgm:presLayoutVars>
          <dgm:bulletEnabled val="1"/>
        </dgm:presLayoutVars>
      </dgm:prSet>
      <dgm:spPr/>
      <dgm:t>
        <a:bodyPr/>
        <a:lstStyle/>
        <a:p>
          <a:endParaRPr lang="en-US"/>
        </a:p>
      </dgm:t>
    </dgm:pt>
    <dgm:pt modelId="{54B8E305-EF78-4E2D-A19D-E63CD93D0855}" type="pres">
      <dgm:prSet presAssocID="{B3B023CF-F5E4-4731-A93D-1CCC0B2D28D1}" presName="space" presStyleCnt="0"/>
      <dgm:spPr/>
    </dgm:pt>
    <dgm:pt modelId="{1B7692B2-08E9-425E-B8E5-859D2238D8CD}" type="pres">
      <dgm:prSet presAssocID="{9B1E372B-93D5-4CC8-A954-53C8FFE77C1E}" presName="composite" presStyleCnt="0"/>
      <dgm:spPr/>
    </dgm:pt>
    <dgm:pt modelId="{C41957F8-3C53-4084-9B88-8CC2BC11E117}" type="pres">
      <dgm:prSet presAssocID="{9B1E372B-93D5-4CC8-A954-53C8FFE77C1E}" presName="parTx" presStyleLbl="alignNode1" presStyleIdx="2" presStyleCnt="3">
        <dgm:presLayoutVars>
          <dgm:chMax val="0"/>
          <dgm:chPref val="0"/>
          <dgm:bulletEnabled val="1"/>
        </dgm:presLayoutVars>
      </dgm:prSet>
      <dgm:spPr/>
      <dgm:t>
        <a:bodyPr/>
        <a:lstStyle/>
        <a:p>
          <a:endParaRPr lang="en-US"/>
        </a:p>
      </dgm:t>
    </dgm:pt>
    <dgm:pt modelId="{8CBF0FB8-818B-4A10-8021-3CCC2A87C845}" type="pres">
      <dgm:prSet presAssocID="{9B1E372B-93D5-4CC8-A954-53C8FFE77C1E}" presName="desTx" presStyleLbl="alignAccFollowNode1" presStyleIdx="2" presStyleCnt="3">
        <dgm:presLayoutVars>
          <dgm:bulletEnabled val="1"/>
        </dgm:presLayoutVars>
      </dgm:prSet>
      <dgm:spPr/>
      <dgm:t>
        <a:bodyPr/>
        <a:lstStyle/>
        <a:p>
          <a:endParaRPr lang="en-US"/>
        </a:p>
      </dgm:t>
    </dgm:pt>
  </dgm:ptLst>
  <dgm:cxnLst>
    <dgm:cxn modelId="{51F5AC17-3DE3-40FC-9BE4-1E7AED25717E}" type="presOf" srcId="{9B1E372B-93D5-4CC8-A954-53C8FFE77C1E}" destId="{C41957F8-3C53-4084-9B88-8CC2BC11E117}" srcOrd="0" destOrd="0" presId="urn:microsoft.com/office/officeart/2005/8/layout/hList1"/>
    <dgm:cxn modelId="{77909C5D-4319-4754-A057-5A9F0DEB692B}" srcId="{9B1E372B-93D5-4CC8-A954-53C8FFE77C1E}" destId="{D1B21D8B-1C1D-4838-96E7-4721D4C755BA}" srcOrd="3" destOrd="0" parTransId="{1AD3AFA2-CFCD-40C2-8632-4F117710035A}" sibTransId="{223B7F5E-B1DD-4139-A385-3DF285627568}"/>
    <dgm:cxn modelId="{FA18C7EF-F572-429C-ACEC-1F595F9D59B0}" type="presOf" srcId="{01E72730-E372-4DD9-B000-2762ABBE0367}" destId="{FEC448F1-9954-4F58-9837-0738241A8A70}" srcOrd="0" destOrd="2" presId="urn:microsoft.com/office/officeart/2005/8/layout/hList1"/>
    <dgm:cxn modelId="{141C23AD-59F2-41B5-A673-2C797DE84829}" srcId="{C92B0BD5-B876-4E4D-BC96-F5275E4C0BD2}" destId="{717F389A-345F-4F05-B21C-73009D3411E0}" srcOrd="2" destOrd="0" parTransId="{5A37242B-08F6-4AAF-B43F-65F0E5778282}" sibTransId="{8A8BF411-8A5D-470D-9AFC-37366CEBF04C}"/>
    <dgm:cxn modelId="{0A8A4445-345B-42D3-A716-03001CC61828}" srcId="{9B1E372B-93D5-4CC8-A954-53C8FFE77C1E}" destId="{77C1B7E5-54E9-4708-BD8A-500E98F2DB28}" srcOrd="0" destOrd="0" parTransId="{5EDEC776-34ED-4B04-967E-D6800B1DCA8E}" sibTransId="{BC8A4275-8E3A-48EC-9E62-51B094D98F52}"/>
    <dgm:cxn modelId="{BDE1CD0A-521D-483D-8B76-ECCBA590FE4D}" srcId="{C92B0BD5-B876-4E4D-BC96-F5275E4C0BD2}" destId="{6A78C2FE-6042-4B6A-9D78-944A4E62BCD6}" srcOrd="0" destOrd="0" parTransId="{D07314BE-EA4F-4EAE-8BEB-1E8508D41CF7}" sibTransId="{B30407F2-F93C-454C-AB11-D1A2013F3615}"/>
    <dgm:cxn modelId="{4CC399E7-51FA-4771-8315-71FFECC93C00}" srcId="{C92B0BD5-B876-4E4D-BC96-F5275E4C0BD2}" destId="{07CD6F88-A60A-4F90-A758-1B4D8AC7F0EA}" srcOrd="1" destOrd="0" parTransId="{EC17E5DE-91BC-4D5B-859A-92664B264965}" sibTransId="{63CCBE90-4AA1-45C9-BBBC-689EAFA363F9}"/>
    <dgm:cxn modelId="{E8E64BFF-5DD2-405E-9EF5-3FAFEA87112E}" srcId="{7BBF3E2F-019F-4666-9316-B588644C3FED}" destId="{80713F00-EF85-4678-8F32-2ED34C702C93}" srcOrd="1" destOrd="0" parTransId="{7906D029-3E7B-49F7-B54A-67629679B66C}" sibTransId="{5B6C3FA6-3D14-4A20-A524-2B02866E256F}"/>
    <dgm:cxn modelId="{FCAE1828-FF0D-4F1E-9704-761FA7141469}" srcId="{9B1E372B-93D5-4CC8-A954-53C8FFE77C1E}" destId="{4E25FF74-A489-4B15-BFDF-656963B8B2F4}" srcOrd="1" destOrd="0" parTransId="{D843A95D-9229-44FF-8861-19B8587E2628}" sibTransId="{0FEA6EDD-D971-46EC-AB21-6D08525CAA88}"/>
    <dgm:cxn modelId="{02DA4ABD-CECF-43A9-9D19-DE43EBD3C7EB}" type="presOf" srcId="{77C1B7E5-54E9-4708-BD8A-500E98F2DB28}" destId="{8CBF0FB8-818B-4A10-8021-3CCC2A87C845}" srcOrd="0" destOrd="0" presId="urn:microsoft.com/office/officeart/2005/8/layout/hList1"/>
    <dgm:cxn modelId="{6B1E0BD5-D0D9-447F-86A9-3E9996275EF4}" srcId="{0F9A2B2C-ECA2-4ECF-B60D-400E1B2666F6}" destId="{C92B0BD5-B876-4E4D-BC96-F5275E4C0BD2}" srcOrd="0" destOrd="0" parTransId="{72D9C78A-43ED-4D17-9E85-560E2AC2638E}" sibTransId="{50F67D64-59FB-4204-9BAD-B3B1E0197E9D}"/>
    <dgm:cxn modelId="{C1068B5C-08A2-43B9-B064-4CEE504ED4F6}" srcId="{9B1E372B-93D5-4CC8-A954-53C8FFE77C1E}" destId="{35AFC29D-F0E9-4120-9B69-01B71170ACEE}" srcOrd="4" destOrd="0" parTransId="{4F2D6DC4-1815-4D5E-861C-EEC73C9D196C}" sibTransId="{5C6BFB73-0D2C-4587-B0CC-21AEEBC03D9B}"/>
    <dgm:cxn modelId="{E3F12D28-BA54-4E08-853D-0FFBAE71C787}" type="presOf" srcId="{717F389A-345F-4F05-B21C-73009D3411E0}" destId="{B434652C-48BF-44A7-9CD3-B0E60F2F8D5D}" srcOrd="0" destOrd="2" presId="urn:microsoft.com/office/officeart/2005/8/layout/hList1"/>
    <dgm:cxn modelId="{014D5425-1A93-4FE2-BDF5-EBA2DBFD5179}" type="presOf" srcId="{07CD6F88-A60A-4F90-A758-1B4D8AC7F0EA}" destId="{B434652C-48BF-44A7-9CD3-B0E60F2F8D5D}" srcOrd="0" destOrd="1" presId="urn:microsoft.com/office/officeart/2005/8/layout/hList1"/>
    <dgm:cxn modelId="{414E724A-CE3C-414A-B9A4-C760BFC701BA}" type="presOf" srcId="{45260604-176D-419A-972E-E1A4DB15133D}" destId="{8CBF0FB8-818B-4A10-8021-3CCC2A87C845}" srcOrd="0" destOrd="2" presId="urn:microsoft.com/office/officeart/2005/8/layout/hList1"/>
    <dgm:cxn modelId="{B172E8FD-07C6-4FFC-BADC-89C1A6BE0539}" type="presOf" srcId="{50E795C5-830B-45A6-8E8F-B71AEF1A6446}" destId="{B434652C-48BF-44A7-9CD3-B0E60F2F8D5D}" srcOrd="0" destOrd="3" presId="urn:microsoft.com/office/officeart/2005/8/layout/hList1"/>
    <dgm:cxn modelId="{D17E9BFF-80F2-4238-9C69-957CDDC47356}" type="presOf" srcId="{54A588F7-9636-4E0E-8678-0890F3E79C8E}" destId="{FEC448F1-9954-4F58-9837-0738241A8A70}" srcOrd="0" destOrd="3" presId="urn:microsoft.com/office/officeart/2005/8/layout/hList1"/>
    <dgm:cxn modelId="{2F540644-89B0-45F0-BC0C-B05E3FAD92B2}" srcId="{0F9A2B2C-ECA2-4ECF-B60D-400E1B2666F6}" destId="{7BBF3E2F-019F-4666-9316-B588644C3FED}" srcOrd="1" destOrd="0" parTransId="{C4976CA6-F254-4531-B875-155A4669068F}" sibTransId="{B3B023CF-F5E4-4731-A93D-1CCC0B2D28D1}"/>
    <dgm:cxn modelId="{0B022E2E-6249-49AC-9E11-E3A37310D2F4}" srcId="{9B1E372B-93D5-4CC8-A954-53C8FFE77C1E}" destId="{45260604-176D-419A-972E-E1A4DB15133D}" srcOrd="2" destOrd="0" parTransId="{C0C36004-82F7-419D-A1CF-454ADD793D99}" sibTransId="{573015EA-714C-470B-90DA-20E1752288BB}"/>
    <dgm:cxn modelId="{73E60D05-08FD-422E-B83B-9C16D9C575E8}" type="presOf" srcId="{7BBF3E2F-019F-4666-9316-B588644C3FED}" destId="{4FC6DD03-7059-4972-89D5-BF7C80A39A1E}" srcOrd="0" destOrd="0" presId="urn:microsoft.com/office/officeart/2005/8/layout/hList1"/>
    <dgm:cxn modelId="{75881073-2E39-46DA-9021-905B4510D801}" srcId="{7BBF3E2F-019F-4666-9316-B588644C3FED}" destId="{54A588F7-9636-4E0E-8678-0890F3E79C8E}" srcOrd="3" destOrd="0" parTransId="{CAEC65FB-F767-46BC-96B5-5C2F9F4A69CF}" sibTransId="{BF6CD804-93E1-4234-905A-7A038828DDA0}"/>
    <dgm:cxn modelId="{57532B02-33FA-4977-AA63-5F6872CAC3FA}" type="presOf" srcId="{C92B0BD5-B876-4E4D-BC96-F5275E4C0BD2}" destId="{B871BB26-6154-4DFA-BDB2-12AAF753AA8B}" srcOrd="0" destOrd="0" presId="urn:microsoft.com/office/officeart/2005/8/layout/hList1"/>
    <dgm:cxn modelId="{78ED8E73-D806-45FB-A11A-1B4FE9686242}" type="presOf" srcId="{35AFC29D-F0E9-4120-9B69-01B71170ACEE}" destId="{8CBF0FB8-818B-4A10-8021-3CCC2A87C845}" srcOrd="0" destOrd="4" presId="urn:microsoft.com/office/officeart/2005/8/layout/hList1"/>
    <dgm:cxn modelId="{9B0EC09C-B0D3-402B-A1B5-3F1BA61AB728}" type="presOf" srcId="{4B74463E-D954-4517-8552-E717E6AD8A7E}" destId="{FEC448F1-9954-4F58-9837-0738241A8A70}" srcOrd="0" destOrd="0" presId="urn:microsoft.com/office/officeart/2005/8/layout/hList1"/>
    <dgm:cxn modelId="{C65D6E1D-A959-4D4B-A5EA-ACF8FCD7D9FD}" type="presOf" srcId="{4E25FF74-A489-4B15-BFDF-656963B8B2F4}" destId="{8CBF0FB8-818B-4A10-8021-3CCC2A87C845}" srcOrd="0" destOrd="1" presId="urn:microsoft.com/office/officeart/2005/8/layout/hList1"/>
    <dgm:cxn modelId="{CCFA7D80-5BA2-4992-A276-A41A251C302C}" type="presOf" srcId="{80713F00-EF85-4678-8F32-2ED34C702C93}" destId="{FEC448F1-9954-4F58-9837-0738241A8A70}" srcOrd="0" destOrd="1" presId="urn:microsoft.com/office/officeart/2005/8/layout/hList1"/>
    <dgm:cxn modelId="{5FB009A0-E7B7-4457-8BA9-FD2CB681E39A}" srcId="{7BBF3E2F-019F-4666-9316-B588644C3FED}" destId="{4B74463E-D954-4517-8552-E717E6AD8A7E}" srcOrd="0" destOrd="0" parTransId="{BCFB2167-EBBF-491C-9601-BB6D7A13F673}" sibTransId="{7E2120B2-433E-4901-931B-57A09A59EAE6}"/>
    <dgm:cxn modelId="{BAB73047-E449-419D-9B56-9B1F3E9AA10E}" srcId="{0F9A2B2C-ECA2-4ECF-B60D-400E1B2666F6}" destId="{9B1E372B-93D5-4CC8-A954-53C8FFE77C1E}" srcOrd="2" destOrd="0" parTransId="{3EB40745-B173-4EF3-925E-A2541233F260}" sibTransId="{453E46D2-740A-4A3A-9563-9BC6443C6924}"/>
    <dgm:cxn modelId="{A3308C3C-EF85-49C4-B15C-E48FB58AAA40}" type="presOf" srcId="{D1B21D8B-1C1D-4838-96E7-4721D4C755BA}" destId="{8CBF0FB8-818B-4A10-8021-3CCC2A87C845}" srcOrd="0" destOrd="3" presId="urn:microsoft.com/office/officeart/2005/8/layout/hList1"/>
    <dgm:cxn modelId="{5F9FF9C2-4F18-4626-8C24-724D5DC21DBA}" type="presOf" srcId="{6A78C2FE-6042-4B6A-9D78-944A4E62BCD6}" destId="{B434652C-48BF-44A7-9CD3-B0E60F2F8D5D}" srcOrd="0" destOrd="0" presId="urn:microsoft.com/office/officeart/2005/8/layout/hList1"/>
    <dgm:cxn modelId="{10C27651-E853-4095-ADEA-502B8CB0EAC0}" srcId="{C92B0BD5-B876-4E4D-BC96-F5275E4C0BD2}" destId="{50E795C5-830B-45A6-8E8F-B71AEF1A6446}" srcOrd="3" destOrd="0" parTransId="{5C923714-6E57-4C35-BB10-0E26001BBC32}" sibTransId="{EFBA1050-9A12-4BC4-BB72-0910179766E7}"/>
    <dgm:cxn modelId="{1B35AC66-51AE-4F97-954E-51E98070D912}" srcId="{7BBF3E2F-019F-4666-9316-B588644C3FED}" destId="{01E72730-E372-4DD9-B000-2762ABBE0367}" srcOrd="2" destOrd="0" parTransId="{DC768216-CF78-4375-B470-83C0E24574CA}" sibTransId="{2E799233-2AF0-42A4-98F7-9A7E57CF604E}"/>
    <dgm:cxn modelId="{1E0C24DE-8EF1-4115-9AE7-62FCFC4A63D6}" type="presOf" srcId="{0F9A2B2C-ECA2-4ECF-B60D-400E1B2666F6}" destId="{4B95FF1B-6503-460D-B4A7-429B23FD3BA4}" srcOrd="0" destOrd="0" presId="urn:microsoft.com/office/officeart/2005/8/layout/hList1"/>
    <dgm:cxn modelId="{1C469DEF-D757-40A8-AD15-5BAF3F8580D4}" type="presParOf" srcId="{4B95FF1B-6503-460D-B4A7-429B23FD3BA4}" destId="{16213719-A206-42A3-A0B2-5A63DEBD3B42}" srcOrd="0" destOrd="0" presId="urn:microsoft.com/office/officeart/2005/8/layout/hList1"/>
    <dgm:cxn modelId="{4EB15866-AEFF-491E-A3CB-4052F06E28E1}" type="presParOf" srcId="{16213719-A206-42A3-A0B2-5A63DEBD3B42}" destId="{B871BB26-6154-4DFA-BDB2-12AAF753AA8B}" srcOrd="0" destOrd="0" presId="urn:microsoft.com/office/officeart/2005/8/layout/hList1"/>
    <dgm:cxn modelId="{FF5A05E3-7BD5-4E23-806F-E0F26035B84A}" type="presParOf" srcId="{16213719-A206-42A3-A0B2-5A63DEBD3B42}" destId="{B434652C-48BF-44A7-9CD3-B0E60F2F8D5D}" srcOrd="1" destOrd="0" presId="urn:microsoft.com/office/officeart/2005/8/layout/hList1"/>
    <dgm:cxn modelId="{36B19DA0-C7F5-48BA-B6DE-19BF3B1313F9}" type="presParOf" srcId="{4B95FF1B-6503-460D-B4A7-429B23FD3BA4}" destId="{1132E465-07F2-4003-981F-FAEF4CC9C9B9}" srcOrd="1" destOrd="0" presId="urn:microsoft.com/office/officeart/2005/8/layout/hList1"/>
    <dgm:cxn modelId="{8C534725-96DE-48AF-8A0F-49BD31FF0E8E}" type="presParOf" srcId="{4B95FF1B-6503-460D-B4A7-429B23FD3BA4}" destId="{92354C17-785E-4847-90E6-9CD47053CD27}" srcOrd="2" destOrd="0" presId="urn:microsoft.com/office/officeart/2005/8/layout/hList1"/>
    <dgm:cxn modelId="{6A21ED81-07CF-4B57-8247-9D96154E633E}" type="presParOf" srcId="{92354C17-785E-4847-90E6-9CD47053CD27}" destId="{4FC6DD03-7059-4972-89D5-BF7C80A39A1E}" srcOrd="0" destOrd="0" presId="urn:microsoft.com/office/officeart/2005/8/layout/hList1"/>
    <dgm:cxn modelId="{72368F0E-DADA-415F-BC05-4139DCC79E8D}" type="presParOf" srcId="{92354C17-785E-4847-90E6-9CD47053CD27}" destId="{FEC448F1-9954-4F58-9837-0738241A8A70}" srcOrd="1" destOrd="0" presId="urn:microsoft.com/office/officeart/2005/8/layout/hList1"/>
    <dgm:cxn modelId="{62C3B537-9729-4999-AE7D-E787E968CBF9}" type="presParOf" srcId="{4B95FF1B-6503-460D-B4A7-429B23FD3BA4}" destId="{54B8E305-EF78-4E2D-A19D-E63CD93D0855}" srcOrd="3" destOrd="0" presId="urn:microsoft.com/office/officeart/2005/8/layout/hList1"/>
    <dgm:cxn modelId="{F2209B4B-31B4-4587-BF4D-DA460366A0A1}" type="presParOf" srcId="{4B95FF1B-6503-460D-B4A7-429B23FD3BA4}" destId="{1B7692B2-08E9-425E-B8E5-859D2238D8CD}" srcOrd="4" destOrd="0" presId="urn:microsoft.com/office/officeart/2005/8/layout/hList1"/>
    <dgm:cxn modelId="{FCD01145-31D9-43FF-87CF-B151CAE1439C}" type="presParOf" srcId="{1B7692B2-08E9-425E-B8E5-859D2238D8CD}" destId="{C41957F8-3C53-4084-9B88-8CC2BC11E117}" srcOrd="0" destOrd="0" presId="urn:microsoft.com/office/officeart/2005/8/layout/hList1"/>
    <dgm:cxn modelId="{1EA0709D-CC29-43B4-9942-274D77657465}" type="presParOf" srcId="{1B7692B2-08E9-425E-B8E5-859D2238D8CD}" destId="{8CBF0FB8-818B-4A10-8021-3CCC2A87C845}"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1.xml><?xml version="1.0" encoding="utf-8"?>
<dgm:dataModel xmlns:dgm="http://schemas.openxmlformats.org/drawingml/2006/diagram" xmlns:a="http://schemas.openxmlformats.org/drawingml/2006/main">
  <dgm:ptLst>
    <dgm:pt modelId="{529C0E0A-1355-465C-B0BC-75C9C7072610}" type="doc">
      <dgm:prSet loTypeId="urn:microsoft.com/office/officeart/2005/8/layout/hList1" loCatId="list" qsTypeId="urn:microsoft.com/office/officeart/2005/8/quickstyle/simple1" qsCatId="simple" csTypeId="urn:microsoft.com/office/officeart/2005/8/colors/colorful1" csCatId="colorful" phldr="1"/>
      <dgm:spPr/>
      <dgm:t>
        <a:bodyPr/>
        <a:lstStyle/>
        <a:p>
          <a:endParaRPr lang="en-US"/>
        </a:p>
      </dgm:t>
    </dgm:pt>
    <dgm:pt modelId="{6CB67E9A-213C-4146-AB61-486BCB195D58}">
      <dgm:prSet phldrT="[Text]" custT="1"/>
      <dgm:spPr/>
      <dgm:t>
        <a:bodyPr/>
        <a:lstStyle/>
        <a:p>
          <a:r>
            <a:rPr lang="en-US" sz="2400" dirty="0" smtClean="0">
              <a:latin typeface="Times New Roman" panose="02020603050405020304" pitchFamily="18" charset="0"/>
              <a:cs typeface="Times New Roman" panose="02020603050405020304" pitchFamily="18" charset="0"/>
            </a:rPr>
            <a:t>PURPOSE</a:t>
          </a:r>
          <a:endParaRPr lang="en-US" sz="2400" dirty="0">
            <a:latin typeface="Times New Roman" panose="02020603050405020304" pitchFamily="18" charset="0"/>
            <a:cs typeface="Times New Roman" panose="02020603050405020304" pitchFamily="18" charset="0"/>
          </a:endParaRPr>
        </a:p>
      </dgm:t>
    </dgm:pt>
    <dgm:pt modelId="{A36F073A-9828-4AAD-A44C-F2B1EDB8B00D}" type="parTrans" cxnId="{8D7249D3-30DF-4B4A-845A-34373BC0B795}">
      <dgm:prSet/>
      <dgm:spPr/>
      <dgm:t>
        <a:bodyPr/>
        <a:lstStyle/>
        <a:p>
          <a:endParaRPr lang="en-US"/>
        </a:p>
      </dgm:t>
    </dgm:pt>
    <dgm:pt modelId="{535DDFC2-8A48-45C8-AC3D-59C3876320F6}" type="sibTrans" cxnId="{8D7249D3-30DF-4B4A-845A-34373BC0B795}">
      <dgm:prSet/>
      <dgm:spPr/>
      <dgm:t>
        <a:bodyPr/>
        <a:lstStyle/>
        <a:p>
          <a:endParaRPr lang="en-US"/>
        </a:p>
      </dgm:t>
    </dgm:pt>
    <dgm:pt modelId="{8CA16E2D-3B0D-4673-B284-6DAA7733538D}">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To train machine learning models on labeled data and evaluate their performance </a:t>
          </a:r>
          <a:endParaRPr lang="en-US" sz="2000" dirty="0">
            <a:latin typeface="Times New Roman" panose="02020603050405020304" pitchFamily="18" charset="0"/>
            <a:cs typeface="Times New Roman" panose="02020603050405020304" pitchFamily="18" charset="0"/>
          </a:endParaRPr>
        </a:p>
      </dgm:t>
    </dgm:pt>
    <dgm:pt modelId="{29050DB5-8100-443C-B50D-2ADD9564E2A4}" type="parTrans" cxnId="{CC6CDB2C-86CF-4D95-BAC3-8760CDF08199}">
      <dgm:prSet/>
      <dgm:spPr/>
      <dgm:t>
        <a:bodyPr/>
        <a:lstStyle/>
        <a:p>
          <a:endParaRPr lang="en-US"/>
        </a:p>
      </dgm:t>
    </dgm:pt>
    <dgm:pt modelId="{35D1240D-F323-49F8-9EEA-F497A60873C0}" type="sibTrans" cxnId="{CC6CDB2C-86CF-4D95-BAC3-8760CDF08199}">
      <dgm:prSet/>
      <dgm:spPr/>
      <dgm:t>
        <a:bodyPr/>
        <a:lstStyle/>
        <a:p>
          <a:endParaRPr lang="en-US"/>
        </a:p>
      </dgm:t>
    </dgm:pt>
    <dgm:pt modelId="{BB64CEF2-84B4-4B4A-BED2-67B24496BF15}">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Ensures that the model generalizes well to unseen data avoiding overfitting</a:t>
          </a:r>
          <a:endParaRPr lang="en-US" sz="2000" dirty="0">
            <a:latin typeface="Times New Roman" panose="02020603050405020304" pitchFamily="18" charset="0"/>
            <a:cs typeface="Times New Roman" panose="02020603050405020304" pitchFamily="18" charset="0"/>
          </a:endParaRPr>
        </a:p>
      </dgm:t>
    </dgm:pt>
    <dgm:pt modelId="{BC0327D2-3303-4D23-B7ED-21BA7FD27CD3}" type="parTrans" cxnId="{F64FE60B-0FB2-469D-AC7E-FE0D9B743434}">
      <dgm:prSet/>
      <dgm:spPr/>
      <dgm:t>
        <a:bodyPr/>
        <a:lstStyle/>
        <a:p>
          <a:endParaRPr lang="en-US"/>
        </a:p>
      </dgm:t>
    </dgm:pt>
    <dgm:pt modelId="{ECE8B6BF-0147-4F51-BE37-9C275F79941B}" type="sibTrans" cxnId="{F64FE60B-0FB2-469D-AC7E-FE0D9B743434}">
      <dgm:prSet/>
      <dgm:spPr/>
      <dgm:t>
        <a:bodyPr/>
        <a:lstStyle/>
        <a:p>
          <a:endParaRPr lang="en-US"/>
        </a:p>
      </dgm:t>
    </dgm:pt>
    <dgm:pt modelId="{A6CC046D-ED62-4EF2-8550-299705917D8D}">
      <dgm:prSet phldrT="[Text]" custT="1"/>
      <dgm:spPr/>
      <dgm:t>
        <a:bodyPr/>
        <a:lstStyle/>
        <a:p>
          <a:r>
            <a:rPr lang="en-US" sz="2400" dirty="0" smtClean="0">
              <a:latin typeface="Times New Roman" panose="02020603050405020304" pitchFamily="18" charset="0"/>
              <a:cs typeface="Times New Roman" panose="02020603050405020304" pitchFamily="18" charset="0"/>
            </a:rPr>
            <a:t>TRAINING &amp; VALIDATION</a:t>
          </a:r>
          <a:endParaRPr lang="en-US" sz="2400" dirty="0">
            <a:latin typeface="Times New Roman" panose="02020603050405020304" pitchFamily="18" charset="0"/>
            <a:cs typeface="Times New Roman" panose="02020603050405020304" pitchFamily="18" charset="0"/>
          </a:endParaRPr>
        </a:p>
      </dgm:t>
    </dgm:pt>
    <dgm:pt modelId="{60DF9801-5865-4765-A7AE-DFA7F3F816DA}" type="parTrans" cxnId="{1A5F98C2-66D1-4376-B8BC-F0F52FE4FD08}">
      <dgm:prSet/>
      <dgm:spPr/>
      <dgm:t>
        <a:bodyPr/>
        <a:lstStyle/>
        <a:p>
          <a:endParaRPr lang="en-US"/>
        </a:p>
      </dgm:t>
    </dgm:pt>
    <dgm:pt modelId="{0010618C-AFA8-4A12-976B-58745E561E0D}" type="sibTrans" cxnId="{1A5F98C2-66D1-4376-B8BC-F0F52FE4FD08}">
      <dgm:prSet/>
      <dgm:spPr/>
      <dgm:t>
        <a:bodyPr/>
        <a:lstStyle/>
        <a:p>
          <a:endParaRPr lang="en-US"/>
        </a:p>
      </dgm:t>
    </dgm:pt>
    <dgm:pt modelId="{D73D4716-BFDA-4ACC-B887-51B857F96BAF}">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The process where the algorithm learns patterns from the training dataset</a:t>
          </a:r>
          <a:endParaRPr lang="en-US" sz="2000" dirty="0">
            <a:latin typeface="Times New Roman" panose="02020603050405020304" pitchFamily="18" charset="0"/>
            <a:cs typeface="Times New Roman" panose="02020603050405020304" pitchFamily="18" charset="0"/>
          </a:endParaRPr>
        </a:p>
      </dgm:t>
    </dgm:pt>
    <dgm:pt modelId="{C63A98D7-6F79-405A-981D-6ECE7B399696}" type="parTrans" cxnId="{E4A1EA51-1324-4345-A001-21FE5847456C}">
      <dgm:prSet/>
      <dgm:spPr/>
      <dgm:t>
        <a:bodyPr/>
        <a:lstStyle/>
        <a:p>
          <a:endParaRPr lang="en-US"/>
        </a:p>
      </dgm:t>
    </dgm:pt>
    <dgm:pt modelId="{0EEAEB8D-A16A-418D-B873-B10F0C29B20C}" type="sibTrans" cxnId="{E4A1EA51-1324-4345-A001-21FE5847456C}">
      <dgm:prSet/>
      <dgm:spPr/>
      <dgm:t>
        <a:bodyPr/>
        <a:lstStyle/>
        <a:p>
          <a:endParaRPr lang="en-US"/>
        </a:p>
      </dgm:t>
    </dgm:pt>
    <dgm:pt modelId="{A22BA8C6-8514-48AF-A35A-E47A7A784F1A}">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Adjusts model parameters to minimize prediction error on known data</a:t>
          </a:r>
          <a:endParaRPr lang="en-US" sz="2000" dirty="0">
            <a:latin typeface="Times New Roman" panose="02020603050405020304" pitchFamily="18" charset="0"/>
            <a:cs typeface="Times New Roman" panose="02020603050405020304" pitchFamily="18" charset="0"/>
          </a:endParaRPr>
        </a:p>
      </dgm:t>
    </dgm:pt>
    <dgm:pt modelId="{74F7BBFD-6A9A-476F-891F-76C71ADF8D68}" type="parTrans" cxnId="{7D724DF2-FDB2-4CF9-9969-7A67EFA9BE0A}">
      <dgm:prSet/>
      <dgm:spPr/>
      <dgm:t>
        <a:bodyPr/>
        <a:lstStyle/>
        <a:p>
          <a:endParaRPr lang="en-US"/>
        </a:p>
      </dgm:t>
    </dgm:pt>
    <dgm:pt modelId="{E31B1E7A-4BB3-4362-BBB6-3333021541A9}" type="sibTrans" cxnId="{7D724DF2-FDB2-4CF9-9969-7A67EFA9BE0A}">
      <dgm:prSet/>
      <dgm:spPr/>
      <dgm:t>
        <a:bodyPr/>
        <a:lstStyle/>
        <a:p>
          <a:endParaRPr lang="en-US"/>
        </a:p>
      </dgm:t>
    </dgm:pt>
    <dgm:pt modelId="{7A33843F-166E-490E-BB5D-02DA3E6E362C}">
      <dgm:prSet phldrT="[Text]" custT="1"/>
      <dgm:spPr/>
      <dgm:t>
        <a:bodyPr/>
        <a:lstStyle/>
        <a:p>
          <a:r>
            <a:rPr lang="en-US" sz="2000" dirty="0" smtClean="0">
              <a:latin typeface="Times New Roman" panose="02020603050405020304" pitchFamily="18" charset="0"/>
              <a:cs typeface="Times New Roman" panose="02020603050405020304" pitchFamily="18" charset="0"/>
            </a:rPr>
            <a:t>MATLAB CLASSIFICATION LEARNER APP BENEFITS</a:t>
          </a:r>
          <a:endParaRPr lang="en-US" sz="2000" dirty="0">
            <a:latin typeface="Times New Roman" panose="02020603050405020304" pitchFamily="18" charset="0"/>
            <a:cs typeface="Times New Roman" panose="02020603050405020304" pitchFamily="18" charset="0"/>
          </a:endParaRPr>
        </a:p>
      </dgm:t>
    </dgm:pt>
    <dgm:pt modelId="{73D2A811-5F70-4D3B-83E7-17E292DDD66A}" type="parTrans" cxnId="{C51976FE-FD99-411B-8583-1B4624070B8E}">
      <dgm:prSet/>
      <dgm:spPr/>
      <dgm:t>
        <a:bodyPr/>
        <a:lstStyle/>
        <a:p>
          <a:endParaRPr lang="en-US"/>
        </a:p>
      </dgm:t>
    </dgm:pt>
    <dgm:pt modelId="{D3303D5B-5A53-4BD3-91D0-A5BBCA973531}" type="sibTrans" cxnId="{C51976FE-FD99-411B-8583-1B4624070B8E}">
      <dgm:prSet/>
      <dgm:spPr/>
      <dgm:t>
        <a:bodyPr/>
        <a:lstStyle/>
        <a:p>
          <a:endParaRPr lang="en-US"/>
        </a:p>
      </dgm:t>
    </dgm:pt>
    <dgm:pt modelId="{0E6CC1D9-AAD8-4D19-8646-21C03D409B8D}">
      <dgm:prSet phldrT="[Text]" custT="1"/>
      <dgm:spPr/>
      <dgm:t>
        <a:bodyPr/>
        <a:lstStyle/>
        <a:p>
          <a:r>
            <a:rPr lang="en-US" sz="2000" dirty="0" smtClean="0">
              <a:latin typeface="Times New Roman" panose="02020603050405020304" pitchFamily="18" charset="0"/>
              <a:cs typeface="Times New Roman" panose="02020603050405020304" pitchFamily="18" charset="0"/>
            </a:rPr>
            <a:t>User-friendly GUI</a:t>
          </a:r>
          <a:endParaRPr lang="en-US" sz="2000" dirty="0">
            <a:latin typeface="Times New Roman" panose="02020603050405020304" pitchFamily="18" charset="0"/>
            <a:cs typeface="Times New Roman" panose="02020603050405020304" pitchFamily="18" charset="0"/>
          </a:endParaRPr>
        </a:p>
      </dgm:t>
    </dgm:pt>
    <dgm:pt modelId="{0DAD3E3F-DD90-4D6A-8345-F9F6196A2B9C}" type="parTrans" cxnId="{9EA168BE-23BB-4837-A37E-4CE808C5FAE3}">
      <dgm:prSet/>
      <dgm:spPr/>
      <dgm:t>
        <a:bodyPr/>
        <a:lstStyle/>
        <a:p>
          <a:endParaRPr lang="en-US"/>
        </a:p>
      </dgm:t>
    </dgm:pt>
    <dgm:pt modelId="{E4188BA5-F845-4347-A195-B9E28FAE851F}" type="sibTrans" cxnId="{9EA168BE-23BB-4837-A37E-4CE808C5FAE3}">
      <dgm:prSet/>
      <dgm:spPr/>
      <dgm:t>
        <a:bodyPr/>
        <a:lstStyle/>
        <a:p>
          <a:endParaRPr lang="en-US"/>
        </a:p>
      </dgm:t>
    </dgm:pt>
    <dgm:pt modelId="{BDA96905-77F7-4815-9EB6-98DC32171ACE}">
      <dgm:prSet phldrT="[Text]" custT="1"/>
      <dgm:spPr/>
      <dgm:t>
        <a:bodyPr/>
        <a:lstStyle/>
        <a:p>
          <a:r>
            <a:rPr lang="en-US" sz="2000" dirty="0" smtClean="0">
              <a:latin typeface="Times New Roman" panose="02020603050405020304" pitchFamily="18" charset="0"/>
              <a:cs typeface="Times New Roman" panose="02020603050405020304" pitchFamily="18" charset="0"/>
            </a:rPr>
            <a:t>Code generation</a:t>
          </a:r>
          <a:endParaRPr lang="en-US" sz="2000" dirty="0">
            <a:latin typeface="Times New Roman" panose="02020603050405020304" pitchFamily="18" charset="0"/>
            <a:cs typeface="Times New Roman" panose="02020603050405020304" pitchFamily="18" charset="0"/>
          </a:endParaRPr>
        </a:p>
      </dgm:t>
    </dgm:pt>
    <dgm:pt modelId="{21E00A89-F6CA-45BA-8516-82DB36E7EB70}" type="parTrans" cxnId="{A7BFDCF1-111E-454E-92A0-BF5F0A7A2650}">
      <dgm:prSet/>
      <dgm:spPr/>
      <dgm:t>
        <a:bodyPr/>
        <a:lstStyle/>
        <a:p>
          <a:endParaRPr lang="en-US"/>
        </a:p>
      </dgm:t>
    </dgm:pt>
    <dgm:pt modelId="{C91A15B3-E94C-4185-915F-C16867770F6F}" type="sibTrans" cxnId="{A7BFDCF1-111E-454E-92A0-BF5F0A7A2650}">
      <dgm:prSet/>
      <dgm:spPr/>
      <dgm:t>
        <a:bodyPr/>
        <a:lstStyle/>
        <a:p>
          <a:endParaRPr lang="en-US"/>
        </a:p>
      </dgm:t>
    </dgm:pt>
    <dgm:pt modelId="{762D3D8F-9871-443B-89E5-4F86AB14D5AE}">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Uses a separate validation dataset to test model accuracy during training</a:t>
          </a:r>
          <a:endParaRPr lang="en-US" sz="2000" dirty="0">
            <a:latin typeface="Times New Roman" panose="02020603050405020304" pitchFamily="18" charset="0"/>
            <a:cs typeface="Times New Roman" panose="02020603050405020304" pitchFamily="18" charset="0"/>
          </a:endParaRPr>
        </a:p>
      </dgm:t>
    </dgm:pt>
    <dgm:pt modelId="{0E96F9B0-3629-4E3A-AE26-FD6B466A440C}" type="parTrans" cxnId="{2A620D84-FF07-40BA-A89E-36938577916D}">
      <dgm:prSet/>
      <dgm:spPr/>
      <dgm:t>
        <a:bodyPr/>
        <a:lstStyle/>
        <a:p>
          <a:endParaRPr lang="en-US"/>
        </a:p>
      </dgm:t>
    </dgm:pt>
    <dgm:pt modelId="{50D595E7-FA53-4A95-BB29-5E279ED7DCD7}" type="sibTrans" cxnId="{2A620D84-FF07-40BA-A89E-36938577916D}">
      <dgm:prSet/>
      <dgm:spPr/>
      <dgm:t>
        <a:bodyPr/>
        <a:lstStyle/>
        <a:p>
          <a:endParaRPr lang="en-US"/>
        </a:p>
      </dgm:t>
    </dgm:pt>
    <dgm:pt modelId="{202913DE-E844-45CF-AB30-62CA3BF67A01}">
      <dgm:prSet phldrT="[Text]" custT="1"/>
      <dgm:spPr/>
      <dgm:t>
        <a:bodyPr/>
        <a:lstStyle/>
        <a:p>
          <a:pPr algn="l"/>
          <a:endParaRPr lang="en-US" sz="2000" dirty="0">
            <a:latin typeface="Times New Roman" panose="02020603050405020304" pitchFamily="18" charset="0"/>
            <a:cs typeface="Times New Roman" panose="02020603050405020304" pitchFamily="18" charset="0"/>
          </a:endParaRPr>
        </a:p>
      </dgm:t>
    </dgm:pt>
    <dgm:pt modelId="{63C57A8E-6378-44ED-A5B1-B4AD6C027793}" type="parTrans" cxnId="{6F1E7581-A195-49EE-B817-8265B616385A}">
      <dgm:prSet/>
      <dgm:spPr/>
      <dgm:t>
        <a:bodyPr/>
        <a:lstStyle/>
        <a:p>
          <a:endParaRPr lang="en-US"/>
        </a:p>
      </dgm:t>
    </dgm:pt>
    <dgm:pt modelId="{79524834-EFBC-44FE-8AA3-08B0D477F52D}" type="sibTrans" cxnId="{6F1E7581-A195-49EE-B817-8265B616385A}">
      <dgm:prSet/>
      <dgm:spPr/>
      <dgm:t>
        <a:bodyPr/>
        <a:lstStyle/>
        <a:p>
          <a:endParaRPr lang="en-US"/>
        </a:p>
      </dgm:t>
    </dgm:pt>
    <dgm:pt modelId="{DA80E0B0-3F44-42A9-85EF-8A76D05B6CCA}">
      <dgm:prSet phldrT="[Text]" custT="1"/>
      <dgm:spPr/>
      <dgm:t>
        <a:bodyPr/>
        <a:lstStyle/>
        <a:p>
          <a:pPr algn="l"/>
          <a:r>
            <a:rPr lang="en-US" sz="2000" dirty="0" smtClean="0">
              <a:latin typeface="Times New Roman" panose="02020603050405020304" pitchFamily="18" charset="0"/>
              <a:cs typeface="Times New Roman" panose="02020603050405020304" pitchFamily="18" charset="0"/>
            </a:rPr>
            <a:t>Helps in </a:t>
          </a:r>
          <a:r>
            <a:rPr lang="en-US" sz="2000" dirty="0" err="1" smtClean="0">
              <a:latin typeface="Times New Roman" panose="02020603050405020304" pitchFamily="18" charset="0"/>
              <a:cs typeface="Times New Roman" panose="02020603050405020304" pitchFamily="18" charset="0"/>
            </a:rPr>
            <a:t>hyperparameter</a:t>
          </a:r>
          <a:r>
            <a:rPr lang="en-US" sz="2000" dirty="0" smtClean="0">
              <a:latin typeface="Times New Roman" panose="02020603050405020304" pitchFamily="18" charset="0"/>
              <a:cs typeface="Times New Roman" panose="02020603050405020304" pitchFamily="18" charset="0"/>
            </a:rPr>
            <a:t> tuning, selecting the best model and preventing overfitting</a:t>
          </a:r>
          <a:endParaRPr lang="en-US" sz="2000" dirty="0">
            <a:latin typeface="Times New Roman" panose="02020603050405020304" pitchFamily="18" charset="0"/>
            <a:cs typeface="Times New Roman" panose="02020603050405020304" pitchFamily="18" charset="0"/>
          </a:endParaRPr>
        </a:p>
      </dgm:t>
    </dgm:pt>
    <dgm:pt modelId="{49341FDB-D52D-4020-A541-C9105A69CF76}" type="parTrans" cxnId="{35A64D26-BFFE-4FDA-98BF-328DCD96EA0A}">
      <dgm:prSet/>
      <dgm:spPr/>
      <dgm:t>
        <a:bodyPr/>
        <a:lstStyle/>
        <a:p>
          <a:endParaRPr lang="en-US"/>
        </a:p>
      </dgm:t>
    </dgm:pt>
    <dgm:pt modelId="{83BDAFEA-9FCE-4CB4-B554-DE56918D451D}" type="sibTrans" cxnId="{35A64D26-BFFE-4FDA-98BF-328DCD96EA0A}">
      <dgm:prSet/>
      <dgm:spPr/>
      <dgm:t>
        <a:bodyPr/>
        <a:lstStyle/>
        <a:p>
          <a:endParaRPr lang="en-US"/>
        </a:p>
      </dgm:t>
    </dgm:pt>
    <dgm:pt modelId="{C2B7697C-AACA-478B-9C6F-9934F3A062EA}">
      <dgm:prSet phldrT="[Text]" custT="1"/>
      <dgm:spPr/>
      <dgm:t>
        <a:bodyPr/>
        <a:lstStyle/>
        <a:p>
          <a:r>
            <a:rPr lang="en-US" sz="2000" dirty="0" smtClean="0">
              <a:latin typeface="Times New Roman" panose="02020603050405020304" pitchFamily="18" charset="0"/>
              <a:cs typeface="Times New Roman" panose="02020603050405020304" pitchFamily="18" charset="0"/>
            </a:rPr>
            <a:t>Supports multiple algorithms</a:t>
          </a:r>
          <a:endParaRPr lang="en-US" sz="2000" dirty="0">
            <a:latin typeface="Times New Roman" panose="02020603050405020304" pitchFamily="18" charset="0"/>
            <a:cs typeface="Times New Roman" panose="02020603050405020304" pitchFamily="18" charset="0"/>
          </a:endParaRPr>
        </a:p>
      </dgm:t>
    </dgm:pt>
    <dgm:pt modelId="{4307C02C-F107-4E81-9914-D721F92CF618}" type="parTrans" cxnId="{F893A6E1-851D-4F51-A3D4-826DD404D452}">
      <dgm:prSet/>
      <dgm:spPr/>
      <dgm:t>
        <a:bodyPr/>
        <a:lstStyle/>
        <a:p>
          <a:endParaRPr lang="en-US"/>
        </a:p>
      </dgm:t>
    </dgm:pt>
    <dgm:pt modelId="{DDD6075C-70C0-4D58-9887-3EC80944B717}" type="sibTrans" cxnId="{F893A6E1-851D-4F51-A3D4-826DD404D452}">
      <dgm:prSet/>
      <dgm:spPr/>
      <dgm:t>
        <a:bodyPr/>
        <a:lstStyle/>
        <a:p>
          <a:endParaRPr lang="en-US"/>
        </a:p>
      </dgm:t>
    </dgm:pt>
    <dgm:pt modelId="{42C8DE16-8305-4859-9F2C-E18654A283D4}">
      <dgm:prSet phldrT="[Text]" custT="1"/>
      <dgm:spPr/>
      <dgm:t>
        <a:bodyPr/>
        <a:lstStyle/>
        <a:p>
          <a:r>
            <a:rPr lang="en-US" sz="2000" dirty="0" smtClean="0">
              <a:latin typeface="Times New Roman" panose="02020603050405020304" pitchFamily="18" charset="0"/>
              <a:cs typeface="Times New Roman" panose="02020603050405020304" pitchFamily="18" charset="0"/>
            </a:rPr>
            <a:t>Automatic model comparison</a:t>
          </a:r>
          <a:endParaRPr lang="en-US" sz="2000" dirty="0">
            <a:latin typeface="Times New Roman" panose="02020603050405020304" pitchFamily="18" charset="0"/>
            <a:cs typeface="Times New Roman" panose="02020603050405020304" pitchFamily="18" charset="0"/>
          </a:endParaRPr>
        </a:p>
      </dgm:t>
    </dgm:pt>
    <dgm:pt modelId="{21E457C2-9D5D-4300-B2B4-AFBFF9C35290}" type="parTrans" cxnId="{E0149F57-158B-4638-874F-9F8E627319F4}">
      <dgm:prSet/>
      <dgm:spPr/>
      <dgm:t>
        <a:bodyPr/>
        <a:lstStyle/>
        <a:p>
          <a:endParaRPr lang="en-US"/>
        </a:p>
      </dgm:t>
    </dgm:pt>
    <dgm:pt modelId="{D1357827-BE84-4631-8C94-CB1134280832}" type="sibTrans" cxnId="{E0149F57-158B-4638-874F-9F8E627319F4}">
      <dgm:prSet/>
      <dgm:spPr/>
      <dgm:t>
        <a:bodyPr/>
        <a:lstStyle/>
        <a:p>
          <a:endParaRPr lang="en-US"/>
        </a:p>
      </dgm:t>
    </dgm:pt>
    <dgm:pt modelId="{28EAB377-B56A-46BA-AE2B-CA3B0BFD6A00}">
      <dgm:prSet phldrT="[Text]" custT="1"/>
      <dgm:spPr/>
      <dgm:t>
        <a:bodyPr/>
        <a:lstStyle/>
        <a:p>
          <a:r>
            <a:rPr lang="en-US" sz="2000" dirty="0" smtClean="0">
              <a:latin typeface="Times New Roman" panose="02020603050405020304" pitchFamily="18" charset="0"/>
              <a:cs typeface="Times New Roman" panose="02020603050405020304" pitchFamily="18" charset="0"/>
            </a:rPr>
            <a:t>Visualization tools</a:t>
          </a:r>
          <a:endParaRPr lang="en-US" sz="2000" dirty="0">
            <a:latin typeface="Times New Roman" panose="02020603050405020304" pitchFamily="18" charset="0"/>
            <a:cs typeface="Times New Roman" panose="02020603050405020304" pitchFamily="18" charset="0"/>
          </a:endParaRPr>
        </a:p>
      </dgm:t>
    </dgm:pt>
    <dgm:pt modelId="{61ED131B-1BC9-45ED-9B5E-93A7D530A1F6}" type="parTrans" cxnId="{C7C1CB84-1F4B-4E17-93F3-226ED0BA6D7A}">
      <dgm:prSet/>
      <dgm:spPr/>
      <dgm:t>
        <a:bodyPr/>
        <a:lstStyle/>
        <a:p>
          <a:endParaRPr lang="en-US"/>
        </a:p>
      </dgm:t>
    </dgm:pt>
    <dgm:pt modelId="{561E3400-4950-4439-9CAD-B987A5C8DFF8}" type="sibTrans" cxnId="{C7C1CB84-1F4B-4E17-93F3-226ED0BA6D7A}">
      <dgm:prSet/>
      <dgm:spPr/>
      <dgm:t>
        <a:bodyPr/>
        <a:lstStyle/>
        <a:p>
          <a:endParaRPr lang="en-US"/>
        </a:p>
      </dgm:t>
    </dgm:pt>
    <dgm:pt modelId="{DFE0680D-70EE-4D0C-B4D6-EFE2998A275A}" type="pres">
      <dgm:prSet presAssocID="{529C0E0A-1355-465C-B0BC-75C9C7072610}" presName="Name0" presStyleCnt="0">
        <dgm:presLayoutVars>
          <dgm:dir/>
          <dgm:animLvl val="lvl"/>
          <dgm:resizeHandles val="exact"/>
        </dgm:presLayoutVars>
      </dgm:prSet>
      <dgm:spPr/>
      <dgm:t>
        <a:bodyPr/>
        <a:lstStyle/>
        <a:p>
          <a:endParaRPr lang="en-US"/>
        </a:p>
      </dgm:t>
    </dgm:pt>
    <dgm:pt modelId="{29C83910-0DAD-47A3-BDC2-1D4A1A10B1CB}" type="pres">
      <dgm:prSet presAssocID="{6CB67E9A-213C-4146-AB61-486BCB195D58}" presName="composite" presStyleCnt="0"/>
      <dgm:spPr/>
    </dgm:pt>
    <dgm:pt modelId="{C2A2F924-41CB-4BC8-9FD0-B985FF956BC7}" type="pres">
      <dgm:prSet presAssocID="{6CB67E9A-213C-4146-AB61-486BCB195D58}" presName="parTx" presStyleLbl="alignNode1" presStyleIdx="0" presStyleCnt="3">
        <dgm:presLayoutVars>
          <dgm:chMax val="0"/>
          <dgm:chPref val="0"/>
          <dgm:bulletEnabled val="1"/>
        </dgm:presLayoutVars>
      </dgm:prSet>
      <dgm:spPr/>
      <dgm:t>
        <a:bodyPr/>
        <a:lstStyle/>
        <a:p>
          <a:endParaRPr lang="en-US"/>
        </a:p>
      </dgm:t>
    </dgm:pt>
    <dgm:pt modelId="{6D565FBA-8252-443A-B7D4-ED6599B26253}" type="pres">
      <dgm:prSet presAssocID="{6CB67E9A-213C-4146-AB61-486BCB195D58}" presName="desTx" presStyleLbl="alignAccFollowNode1" presStyleIdx="0" presStyleCnt="3">
        <dgm:presLayoutVars>
          <dgm:bulletEnabled val="1"/>
        </dgm:presLayoutVars>
      </dgm:prSet>
      <dgm:spPr/>
      <dgm:t>
        <a:bodyPr/>
        <a:lstStyle/>
        <a:p>
          <a:endParaRPr lang="en-US"/>
        </a:p>
      </dgm:t>
    </dgm:pt>
    <dgm:pt modelId="{6D32412E-7E86-4150-BFAD-898088F5889F}" type="pres">
      <dgm:prSet presAssocID="{535DDFC2-8A48-45C8-AC3D-59C3876320F6}" presName="space" presStyleCnt="0"/>
      <dgm:spPr/>
    </dgm:pt>
    <dgm:pt modelId="{72709E49-6259-4300-987E-F818BE904AF2}" type="pres">
      <dgm:prSet presAssocID="{A6CC046D-ED62-4EF2-8550-299705917D8D}" presName="composite" presStyleCnt="0"/>
      <dgm:spPr/>
    </dgm:pt>
    <dgm:pt modelId="{28A310BA-DB68-43DB-BBC1-85BEEE8A14C7}" type="pres">
      <dgm:prSet presAssocID="{A6CC046D-ED62-4EF2-8550-299705917D8D}" presName="parTx" presStyleLbl="alignNode1" presStyleIdx="1" presStyleCnt="3">
        <dgm:presLayoutVars>
          <dgm:chMax val="0"/>
          <dgm:chPref val="0"/>
          <dgm:bulletEnabled val="1"/>
        </dgm:presLayoutVars>
      </dgm:prSet>
      <dgm:spPr/>
      <dgm:t>
        <a:bodyPr/>
        <a:lstStyle/>
        <a:p>
          <a:endParaRPr lang="en-US"/>
        </a:p>
      </dgm:t>
    </dgm:pt>
    <dgm:pt modelId="{CBB80CC8-AE8F-427E-B0D2-2CAAE81D1665}" type="pres">
      <dgm:prSet presAssocID="{A6CC046D-ED62-4EF2-8550-299705917D8D}" presName="desTx" presStyleLbl="alignAccFollowNode1" presStyleIdx="1" presStyleCnt="3">
        <dgm:presLayoutVars>
          <dgm:bulletEnabled val="1"/>
        </dgm:presLayoutVars>
      </dgm:prSet>
      <dgm:spPr/>
      <dgm:t>
        <a:bodyPr/>
        <a:lstStyle/>
        <a:p>
          <a:endParaRPr lang="en-US"/>
        </a:p>
      </dgm:t>
    </dgm:pt>
    <dgm:pt modelId="{D9C96735-8C80-44B6-AD1C-EA03032EFF90}" type="pres">
      <dgm:prSet presAssocID="{0010618C-AFA8-4A12-976B-58745E561E0D}" presName="space" presStyleCnt="0"/>
      <dgm:spPr/>
    </dgm:pt>
    <dgm:pt modelId="{1DCA1F70-052F-4E62-9C9D-D54C4D660AD7}" type="pres">
      <dgm:prSet presAssocID="{7A33843F-166E-490E-BB5D-02DA3E6E362C}" presName="composite" presStyleCnt="0"/>
      <dgm:spPr/>
    </dgm:pt>
    <dgm:pt modelId="{E63F71D7-0ECB-4B91-A8B1-6C76FE18DEA2}" type="pres">
      <dgm:prSet presAssocID="{7A33843F-166E-490E-BB5D-02DA3E6E362C}" presName="parTx" presStyleLbl="alignNode1" presStyleIdx="2" presStyleCnt="3">
        <dgm:presLayoutVars>
          <dgm:chMax val="0"/>
          <dgm:chPref val="0"/>
          <dgm:bulletEnabled val="1"/>
        </dgm:presLayoutVars>
      </dgm:prSet>
      <dgm:spPr/>
      <dgm:t>
        <a:bodyPr/>
        <a:lstStyle/>
        <a:p>
          <a:endParaRPr lang="en-US"/>
        </a:p>
      </dgm:t>
    </dgm:pt>
    <dgm:pt modelId="{3D036509-484B-4865-BD86-465FC5DF06CE}" type="pres">
      <dgm:prSet presAssocID="{7A33843F-166E-490E-BB5D-02DA3E6E362C}" presName="desTx" presStyleLbl="alignAccFollowNode1" presStyleIdx="2" presStyleCnt="3">
        <dgm:presLayoutVars>
          <dgm:bulletEnabled val="1"/>
        </dgm:presLayoutVars>
      </dgm:prSet>
      <dgm:spPr/>
      <dgm:t>
        <a:bodyPr/>
        <a:lstStyle/>
        <a:p>
          <a:endParaRPr lang="en-US"/>
        </a:p>
      </dgm:t>
    </dgm:pt>
  </dgm:ptLst>
  <dgm:cxnLst>
    <dgm:cxn modelId="{76F85585-74AA-4CEB-952E-5F7F80007BF7}" type="presOf" srcId="{0E6CC1D9-AAD8-4D19-8646-21C03D409B8D}" destId="{3D036509-484B-4865-BD86-465FC5DF06CE}" srcOrd="0" destOrd="0" presId="urn:microsoft.com/office/officeart/2005/8/layout/hList1"/>
    <dgm:cxn modelId="{A7BFDCF1-111E-454E-92A0-BF5F0A7A2650}" srcId="{7A33843F-166E-490E-BB5D-02DA3E6E362C}" destId="{BDA96905-77F7-4815-9EB6-98DC32171ACE}" srcOrd="4" destOrd="0" parTransId="{21E00A89-F6CA-45BA-8516-82DB36E7EB70}" sibTransId="{C91A15B3-E94C-4185-915F-C16867770F6F}"/>
    <dgm:cxn modelId="{0D899847-1EB5-40C6-A4C5-C7DC168104CD}" type="presOf" srcId="{8CA16E2D-3B0D-4673-B284-6DAA7733538D}" destId="{6D565FBA-8252-443A-B7D4-ED6599B26253}" srcOrd="0" destOrd="0" presId="urn:microsoft.com/office/officeart/2005/8/layout/hList1"/>
    <dgm:cxn modelId="{E0149F57-158B-4638-874F-9F8E627319F4}" srcId="{7A33843F-166E-490E-BB5D-02DA3E6E362C}" destId="{42C8DE16-8305-4859-9F2C-E18654A283D4}" srcOrd="2" destOrd="0" parTransId="{21E457C2-9D5D-4300-B2B4-AFBFF9C35290}" sibTransId="{D1357827-BE84-4631-8C94-CB1134280832}"/>
    <dgm:cxn modelId="{B5DF29D1-1EBA-40D3-95FD-625F2F8CFA07}" type="presOf" srcId="{DA80E0B0-3F44-42A9-85EF-8A76D05B6CCA}" destId="{CBB80CC8-AE8F-427E-B0D2-2CAAE81D1665}" srcOrd="0" destOrd="3" presId="urn:microsoft.com/office/officeart/2005/8/layout/hList1"/>
    <dgm:cxn modelId="{F64FE60B-0FB2-469D-AC7E-FE0D9B743434}" srcId="{6CB67E9A-213C-4146-AB61-486BCB195D58}" destId="{BB64CEF2-84B4-4B4A-BED2-67B24496BF15}" srcOrd="1" destOrd="0" parTransId="{BC0327D2-3303-4D23-B7ED-21BA7FD27CD3}" sibTransId="{ECE8B6BF-0147-4F51-BE37-9C275F79941B}"/>
    <dgm:cxn modelId="{C51976FE-FD99-411B-8583-1B4624070B8E}" srcId="{529C0E0A-1355-465C-B0BC-75C9C7072610}" destId="{7A33843F-166E-490E-BB5D-02DA3E6E362C}" srcOrd="2" destOrd="0" parTransId="{73D2A811-5F70-4D3B-83E7-17E292DDD66A}" sibTransId="{D3303D5B-5A53-4BD3-91D0-A5BBCA973531}"/>
    <dgm:cxn modelId="{35A64D26-BFFE-4FDA-98BF-328DCD96EA0A}" srcId="{A6CC046D-ED62-4EF2-8550-299705917D8D}" destId="{DA80E0B0-3F44-42A9-85EF-8A76D05B6CCA}" srcOrd="3" destOrd="0" parTransId="{49341FDB-D52D-4020-A541-C9105A69CF76}" sibTransId="{83BDAFEA-9FCE-4CB4-B554-DE56918D451D}"/>
    <dgm:cxn modelId="{2A620D84-FF07-40BA-A89E-36938577916D}" srcId="{A6CC046D-ED62-4EF2-8550-299705917D8D}" destId="{762D3D8F-9871-443B-89E5-4F86AB14D5AE}" srcOrd="2" destOrd="0" parTransId="{0E96F9B0-3629-4E3A-AE26-FD6B466A440C}" sibTransId="{50D595E7-FA53-4A95-BB29-5E279ED7DCD7}"/>
    <dgm:cxn modelId="{5DFA3FDD-D91E-4AC2-AD81-1772DC598B64}" type="presOf" srcId="{529C0E0A-1355-465C-B0BC-75C9C7072610}" destId="{DFE0680D-70EE-4D0C-B4D6-EFE2998A275A}" srcOrd="0" destOrd="0" presId="urn:microsoft.com/office/officeart/2005/8/layout/hList1"/>
    <dgm:cxn modelId="{7D724DF2-FDB2-4CF9-9969-7A67EFA9BE0A}" srcId="{A6CC046D-ED62-4EF2-8550-299705917D8D}" destId="{A22BA8C6-8514-48AF-A35A-E47A7A784F1A}" srcOrd="1" destOrd="0" parTransId="{74F7BBFD-6A9A-476F-891F-76C71ADF8D68}" sibTransId="{E31B1E7A-4BB3-4362-BBB6-3333021541A9}"/>
    <dgm:cxn modelId="{D604E02B-7F99-40D4-9C17-1504449396EC}" type="presOf" srcId="{BB64CEF2-84B4-4B4A-BED2-67B24496BF15}" destId="{6D565FBA-8252-443A-B7D4-ED6599B26253}" srcOrd="0" destOrd="1" presId="urn:microsoft.com/office/officeart/2005/8/layout/hList1"/>
    <dgm:cxn modelId="{8D7249D3-30DF-4B4A-845A-34373BC0B795}" srcId="{529C0E0A-1355-465C-B0BC-75C9C7072610}" destId="{6CB67E9A-213C-4146-AB61-486BCB195D58}" srcOrd="0" destOrd="0" parTransId="{A36F073A-9828-4AAD-A44C-F2B1EDB8B00D}" sibTransId="{535DDFC2-8A48-45C8-AC3D-59C3876320F6}"/>
    <dgm:cxn modelId="{1A5F98C2-66D1-4376-B8BC-F0F52FE4FD08}" srcId="{529C0E0A-1355-465C-B0BC-75C9C7072610}" destId="{A6CC046D-ED62-4EF2-8550-299705917D8D}" srcOrd="1" destOrd="0" parTransId="{60DF9801-5865-4765-A7AE-DFA7F3F816DA}" sibTransId="{0010618C-AFA8-4A12-976B-58745E561E0D}"/>
    <dgm:cxn modelId="{89E02489-3D38-4FE9-88FD-CCE0AD16D7F6}" type="presOf" srcId="{A22BA8C6-8514-48AF-A35A-E47A7A784F1A}" destId="{CBB80CC8-AE8F-427E-B0D2-2CAAE81D1665}" srcOrd="0" destOrd="1" presId="urn:microsoft.com/office/officeart/2005/8/layout/hList1"/>
    <dgm:cxn modelId="{AE86E425-5843-4FC1-BE9A-4C9B8342F1DC}" type="presOf" srcId="{C2B7697C-AACA-478B-9C6F-9934F3A062EA}" destId="{3D036509-484B-4865-BD86-465FC5DF06CE}" srcOrd="0" destOrd="1" presId="urn:microsoft.com/office/officeart/2005/8/layout/hList1"/>
    <dgm:cxn modelId="{9B96CA52-87DA-4B22-AE3A-8CDB45890092}" type="presOf" srcId="{28EAB377-B56A-46BA-AE2B-CA3B0BFD6A00}" destId="{3D036509-484B-4865-BD86-465FC5DF06CE}" srcOrd="0" destOrd="3" presId="urn:microsoft.com/office/officeart/2005/8/layout/hList1"/>
    <dgm:cxn modelId="{222B8288-3D8D-4FF2-993C-0D7925A5526A}" type="presOf" srcId="{6CB67E9A-213C-4146-AB61-486BCB195D58}" destId="{C2A2F924-41CB-4BC8-9FD0-B985FF956BC7}" srcOrd="0" destOrd="0" presId="urn:microsoft.com/office/officeart/2005/8/layout/hList1"/>
    <dgm:cxn modelId="{CB871FC4-0A82-41A8-A8D1-596B7513FB72}" type="presOf" srcId="{202913DE-E844-45CF-AB30-62CA3BF67A01}" destId="{CBB80CC8-AE8F-427E-B0D2-2CAAE81D1665}" srcOrd="0" destOrd="4" presId="urn:microsoft.com/office/officeart/2005/8/layout/hList1"/>
    <dgm:cxn modelId="{F893A6E1-851D-4F51-A3D4-826DD404D452}" srcId="{7A33843F-166E-490E-BB5D-02DA3E6E362C}" destId="{C2B7697C-AACA-478B-9C6F-9934F3A062EA}" srcOrd="1" destOrd="0" parTransId="{4307C02C-F107-4E81-9914-D721F92CF618}" sibTransId="{DDD6075C-70C0-4D58-9887-3EC80944B717}"/>
    <dgm:cxn modelId="{6733EC84-ECA1-43DC-82F6-9F0D9F7C9C46}" type="presOf" srcId="{42C8DE16-8305-4859-9F2C-E18654A283D4}" destId="{3D036509-484B-4865-BD86-465FC5DF06CE}" srcOrd="0" destOrd="2" presId="urn:microsoft.com/office/officeart/2005/8/layout/hList1"/>
    <dgm:cxn modelId="{6F1E7581-A195-49EE-B817-8265B616385A}" srcId="{A6CC046D-ED62-4EF2-8550-299705917D8D}" destId="{202913DE-E844-45CF-AB30-62CA3BF67A01}" srcOrd="4" destOrd="0" parTransId="{63C57A8E-6378-44ED-A5B1-B4AD6C027793}" sibTransId="{79524834-EFBC-44FE-8AA3-08B0D477F52D}"/>
    <dgm:cxn modelId="{77143921-8024-4C0C-89A2-F21CAE5F3AD1}" type="presOf" srcId="{BDA96905-77F7-4815-9EB6-98DC32171ACE}" destId="{3D036509-484B-4865-BD86-465FC5DF06CE}" srcOrd="0" destOrd="4" presId="urn:microsoft.com/office/officeart/2005/8/layout/hList1"/>
    <dgm:cxn modelId="{9EA168BE-23BB-4837-A37E-4CE808C5FAE3}" srcId="{7A33843F-166E-490E-BB5D-02DA3E6E362C}" destId="{0E6CC1D9-AAD8-4D19-8646-21C03D409B8D}" srcOrd="0" destOrd="0" parTransId="{0DAD3E3F-DD90-4D6A-8345-F9F6196A2B9C}" sibTransId="{E4188BA5-F845-4347-A195-B9E28FAE851F}"/>
    <dgm:cxn modelId="{CC6CDB2C-86CF-4D95-BAC3-8760CDF08199}" srcId="{6CB67E9A-213C-4146-AB61-486BCB195D58}" destId="{8CA16E2D-3B0D-4673-B284-6DAA7733538D}" srcOrd="0" destOrd="0" parTransId="{29050DB5-8100-443C-B50D-2ADD9564E2A4}" sibTransId="{35D1240D-F323-49F8-9EEA-F497A60873C0}"/>
    <dgm:cxn modelId="{CD320F1F-C74C-40DD-A74A-B28496DE8FC8}" type="presOf" srcId="{762D3D8F-9871-443B-89E5-4F86AB14D5AE}" destId="{CBB80CC8-AE8F-427E-B0D2-2CAAE81D1665}" srcOrd="0" destOrd="2" presId="urn:microsoft.com/office/officeart/2005/8/layout/hList1"/>
    <dgm:cxn modelId="{E4A1EA51-1324-4345-A001-21FE5847456C}" srcId="{A6CC046D-ED62-4EF2-8550-299705917D8D}" destId="{D73D4716-BFDA-4ACC-B887-51B857F96BAF}" srcOrd="0" destOrd="0" parTransId="{C63A98D7-6F79-405A-981D-6ECE7B399696}" sibTransId="{0EEAEB8D-A16A-418D-B873-B10F0C29B20C}"/>
    <dgm:cxn modelId="{C7C1CB84-1F4B-4E17-93F3-226ED0BA6D7A}" srcId="{7A33843F-166E-490E-BB5D-02DA3E6E362C}" destId="{28EAB377-B56A-46BA-AE2B-CA3B0BFD6A00}" srcOrd="3" destOrd="0" parTransId="{61ED131B-1BC9-45ED-9B5E-93A7D530A1F6}" sibTransId="{561E3400-4950-4439-9CAD-B987A5C8DFF8}"/>
    <dgm:cxn modelId="{38C921F3-D42B-4979-B2E3-CCB070A001A4}" type="presOf" srcId="{7A33843F-166E-490E-BB5D-02DA3E6E362C}" destId="{E63F71D7-0ECB-4B91-A8B1-6C76FE18DEA2}" srcOrd="0" destOrd="0" presId="urn:microsoft.com/office/officeart/2005/8/layout/hList1"/>
    <dgm:cxn modelId="{BB0BE14D-39A6-4F41-A441-3F5DCC7FCB75}" type="presOf" srcId="{D73D4716-BFDA-4ACC-B887-51B857F96BAF}" destId="{CBB80CC8-AE8F-427E-B0D2-2CAAE81D1665}" srcOrd="0" destOrd="0" presId="urn:microsoft.com/office/officeart/2005/8/layout/hList1"/>
    <dgm:cxn modelId="{AF3C396C-5C40-4400-9365-F3F7DC5A7B4E}" type="presOf" srcId="{A6CC046D-ED62-4EF2-8550-299705917D8D}" destId="{28A310BA-DB68-43DB-BBC1-85BEEE8A14C7}" srcOrd="0" destOrd="0" presId="urn:microsoft.com/office/officeart/2005/8/layout/hList1"/>
    <dgm:cxn modelId="{FAEEDF10-09A9-4B23-9041-262C8644B738}" type="presParOf" srcId="{DFE0680D-70EE-4D0C-B4D6-EFE2998A275A}" destId="{29C83910-0DAD-47A3-BDC2-1D4A1A10B1CB}" srcOrd="0" destOrd="0" presId="urn:microsoft.com/office/officeart/2005/8/layout/hList1"/>
    <dgm:cxn modelId="{CEEE3BB0-6C5D-4373-BB0B-0831172A3A3F}" type="presParOf" srcId="{29C83910-0DAD-47A3-BDC2-1D4A1A10B1CB}" destId="{C2A2F924-41CB-4BC8-9FD0-B985FF956BC7}" srcOrd="0" destOrd="0" presId="urn:microsoft.com/office/officeart/2005/8/layout/hList1"/>
    <dgm:cxn modelId="{CCA4227D-90FC-4498-BEE0-9CFDEAFF1AC6}" type="presParOf" srcId="{29C83910-0DAD-47A3-BDC2-1D4A1A10B1CB}" destId="{6D565FBA-8252-443A-B7D4-ED6599B26253}" srcOrd="1" destOrd="0" presId="urn:microsoft.com/office/officeart/2005/8/layout/hList1"/>
    <dgm:cxn modelId="{BA83CE73-14AC-41EF-86A7-7B626B2C7DC6}" type="presParOf" srcId="{DFE0680D-70EE-4D0C-B4D6-EFE2998A275A}" destId="{6D32412E-7E86-4150-BFAD-898088F5889F}" srcOrd="1" destOrd="0" presId="urn:microsoft.com/office/officeart/2005/8/layout/hList1"/>
    <dgm:cxn modelId="{68E02CFE-09CD-4E1A-B7DD-1DBCCBCAD255}" type="presParOf" srcId="{DFE0680D-70EE-4D0C-B4D6-EFE2998A275A}" destId="{72709E49-6259-4300-987E-F818BE904AF2}" srcOrd="2" destOrd="0" presId="urn:microsoft.com/office/officeart/2005/8/layout/hList1"/>
    <dgm:cxn modelId="{64F65C66-E127-476F-917F-F138E0E81C82}" type="presParOf" srcId="{72709E49-6259-4300-987E-F818BE904AF2}" destId="{28A310BA-DB68-43DB-BBC1-85BEEE8A14C7}" srcOrd="0" destOrd="0" presId="urn:microsoft.com/office/officeart/2005/8/layout/hList1"/>
    <dgm:cxn modelId="{48CD4E2A-5F71-4812-BCD4-2583B76FEE0D}" type="presParOf" srcId="{72709E49-6259-4300-987E-F818BE904AF2}" destId="{CBB80CC8-AE8F-427E-B0D2-2CAAE81D1665}" srcOrd="1" destOrd="0" presId="urn:microsoft.com/office/officeart/2005/8/layout/hList1"/>
    <dgm:cxn modelId="{EE72A17C-E533-451E-9DB9-877E4A7912BC}" type="presParOf" srcId="{DFE0680D-70EE-4D0C-B4D6-EFE2998A275A}" destId="{D9C96735-8C80-44B6-AD1C-EA03032EFF90}" srcOrd="3" destOrd="0" presId="urn:microsoft.com/office/officeart/2005/8/layout/hList1"/>
    <dgm:cxn modelId="{9C4B1EC0-FE71-44BF-95DA-4F3672B06556}" type="presParOf" srcId="{DFE0680D-70EE-4D0C-B4D6-EFE2998A275A}" destId="{1DCA1F70-052F-4E62-9C9D-D54C4D660AD7}" srcOrd="4" destOrd="0" presId="urn:microsoft.com/office/officeart/2005/8/layout/hList1"/>
    <dgm:cxn modelId="{1D4C740D-65FC-4B7D-8301-71FCEA09DC04}" type="presParOf" srcId="{1DCA1F70-052F-4E62-9C9D-D54C4D660AD7}" destId="{E63F71D7-0ECB-4B91-A8B1-6C76FE18DEA2}" srcOrd="0" destOrd="0" presId="urn:microsoft.com/office/officeart/2005/8/layout/hList1"/>
    <dgm:cxn modelId="{D9C82A2D-345F-4761-BEDD-F6A473BEE5A6}" type="presParOf" srcId="{1DCA1F70-052F-4E62-9C9D-D54C4D660AD7}" destId="{3D036509-484B-4865-BD86-465FC5DF06CE}"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2.xml><?xml version="1.0" encoding="utf-8"?>
<dgm:dataModel xmlns:dgm="http://schemas.openxmlformats.org/drawingml/2006/diagram" xmlns:a="http://schemas.openxmlformats.org/drawingml/2006/main">
  <dgm:ptLst>
    <dgm:pt modelId="{61D71BFA-30E2-460D-9614-7B027F16744E}" type="doc">
      <dgm:prSet loTypeId="urn:microsoft.com/office/officeart/2005/8/layout/vList2" loCatId="list" qsTypeId="urn:microsoft.com/office/officeart/2005/8/quickstyle/simple3" qsCatId="simple" csTypeId="urn:microsoft.com/office/officeart/2005/8/colors/colorful2" csCatId="colorful" phldr="1"/>
      <dgm:spPr/>
      <dgm:t>
        <a:bodyPr/>
        <a:lstStyle/>
        <a:p>
          <a:endParaRPr lang="en-US"/>
        </a:p>
      </dgm:t>
    </dgm:pt>
    <dgm:pt modelId="{DCFB68CD-DCAC-402E-9D2C-F269A1D3A9F8}">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A confusion matrix is a table that summarizes how well a classification model makes predictions compared to the actual (true) outcomes</a:t>
          </a:r>
          <a:endParaRPr lang="en-US" sz="1600" dirty="0">
            <a:latin typeface="Times New Roman" panose="02020603050405020304" pitchFamily="18" charset="0"/>
            <a:cs typeface="Times New Roman" panose="02020603050405020304" pitchFamily="18" charset="0"/>
          </a:endParaRPr>
        </a:p>
      </dgm:t>
    </dgm:pt>
    <dgm:pt modelId="{6EE526C6-247B-45F3-9A72-B4485C0242FB}" type="parTrans" cxnId="{71C09868-C91E-4A92-B43A-67221C768DFE}">
      <dgm:prSet/>
      <dgm:spPr/>
      <dgm:t>
        <a:bodyPr/>
        <a:lstStyle/>
        <a:p>
          <a:endParaRPr lang="en-US"/>
        </a:p>
      </dgm:t>
    </dgm:pt>
    <dgm:pt modelId="{F3B9B9CA-8D51-4B7F-BDA8-CFB2C7742162}" type="sibTrans" cxnId="{71C09868-C91E-4A92-B43A-67221C768DFE}">
      <dgm:prSet/>
      <dgm:spPr/>
      <dgm:t>
        <a:bodyPr/>
        <a:lstStyle/>
        <a:p>
          <a:endParaRPr lang="en-US"/>
        </a:p>
      </dgm:t>
    </dgm:pt>
    <dgm:pt modelId="{5B8EBA60-2C74-4EEB-93AB-E74E049297B6}">
      <dgm:prSet phldrT="[Text]" custT="1"/>
      <dgm:spPr/>
      <dgm:t>
        <a:bodyPr/>
        <a:lstStyle/>
        <a:p>
          <a:r>
            <a:rPr lang="en-US" sz="1600" dirty="0" smtClean="0">
              <a:latin typeface="Times New Roman" panose="02020603050405020304" pitchFamily="18" charset="0"/>
              <a:cs typeface="Times New Roman" panose="02020603050405020304" pitchFamily="18" charset="0"/>
            </a:rPr>
            <a:t>Definitions of terms: </a:t>
          </a:r>
        </a:p>
        <a:p>
          <a:r>
            <a:rPr lang="en-US" sz="1600" dirty="0" smtClean="0">
              <a:latin typeface="Times New Roman" panose="02020603050405020304" pitchFamily="18" charset="0"/>
              <a:cs typeface="Times New Roman" panose="02020603050405020304" pitchFamily="18" charset="0"/>
            </a:rPr>
            <a:t>True Positive (TP):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model correctly predicts diseased when it is truly diseased</a:t>
          </a:r>
        </a:p>
        <a:p>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True Negative (TN)  model correctly predicts healthy when it is truly healthy</a:t>
          </a:r>
        </a:p>
        <a:p>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False positive (FP)  model incorrectly predicts diseased when it is actually healthy (false alarm)</a:t>
          </a:r>
        </a:p>
        <a:p>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False Negative (FN)  model incorrectly predicts healthy when it actually diseased (missed detection)</a:t>
          </a:r>
        </a:p>
        <a:p>
          <a:endParaRPr lang="en-US" sz="1600" dirty="0" smtClean="0">
            <a:latin typeface="Times New Roman" panose="02020603050405020304" pitchFamily="18" charset="0"/>
            <a:cs typeface="Times New Roman" panose="02020603050405020304" pitchFamily="18" charset="0"/>
          </a:endParaRPr>
        </a:p>
      </dgm:t>
    </dgm:pt>
    <dgm:pt modelId="{432AC0E5-8D38-4DAC-95F4-42D3AEF15FA5}" type="parTrans" cxnId="{9EAD842F-F841-4070-A6D8-7F24973BE184}">
      <dgm:prSet/>
      <dgm:spPr/>
      <dgm:t>
        <a:bodyPr/>
        <a:lstStyle/>
        <a:p>
          <a:endParaRPr lang="en-US"/>
        </a:p>
      </dgm:t>
    </dgm:pt>
    <dgm:pt modelId="{487F17F4-7564-4988-9AFB-4E435ECFFAAE}" type="sibTrans" cxnId="{9EAD842F-F841-4070-A6D8-7F24973BE184}">
      <dgm:prSet/>
      <dgm:spPr/>
      <dgm:t>
        <a:bodyPr/>
        <a:lstStyle/>
        <a:p>
          <a:endParaRPr lang="en-US"/>
        </a:p>
      </dgm:t>
    </dgm:pt>
    <dgm:pt modelId="{3EC3F655-D889-4A25-84E7-0695B26B79BF}">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It is especially useful in binary classification problems (</a:t>
          </a:r>
          <a:r>
            <a:rPr lang="en-US" sz="1600" dirty="0" err="1" smtClean="0">
              <a:latin typeface="Times New Roman" panose="02020603050405020304" pitchFamily="18" charset="0"/>
              <a:cs typeface="Times New Roman" panose="02020603050405020304" pitchFamily="18" charset="0"/>
            </a:rPr>
            <a:t>eg</a:t>
          </a:r>
          <a:r>
            <a:rPr lang="en-US" sz="1600" dirty="0" smtClean="0">
              <a:latin typeface="Times New Roman" panose="02020603050405020304" pitchFamily="18" charset="0"/>
              <a:cs typeface="Times New Roman" panose="02020603050405020304" pitchFamily="18" charset="0"/>
            </a:rPr>
            <a:t>. Healthy vs diseased crop), but also extends to multi-class problems.</a:t>
          </a:r>
          <a:endParaRPr lang="en-US" sz="1600" dirty="0">
            <a:latin typeface="Times New Roman" panose="02020603050405020304" pitchFamily="18" charset="0"/>
            <a:cs typeface="Times New Roman" panose="02020603050405020304" pitchFamily="18" charset="0"/>
          </a:endParaRPr>
        </a:p>
      </dgm:t>
    </dgm:pt>
    <dgm:pt modelId="{982409D8-429A-4A9E-967C-86F165094567}" type="parTrans" cxnId="{89D5E12B-4200-4E31-819B-E8637C3A14B5}">
      <dgm:prSet/>
      <dgm:spPr/>
      <dgm:t>
        <a:bodyPr/>
        <a:lstStyle/>
        <a:p>
          <a:endParaRPr lang="en-US"/>
        </a:p>
      </dgm:t>
    </dgm:pt>
    <dgm:pt modelId="{7E4E840A-B6B8-41F2-B06C-7C67B03EDD51}" type="sibTrans" cxnId="{89D5E12B-4200-4E31-819B-E8637C3A14B5}">
      <dgm:prSet/>
      <dgm:spPr/>
      <dgm:t>
        <a:bodyPr/>
        <a:lstStyle/>
        <a:p>
          <a:endParaRPr lang="en-US"/>
        </a:p>
      </dgm:t>
    </dgm:pt>
    <dgm:pt modelId="{A8E9F915-AEEC-4E54-ACBA-FA3EDDA0EC9B}">
      <dgm:prSet phldrT="[Text]"/>
      <dgm:spPr/>
      <dgm:t>
        <a:bodyPr/>
        <a:lstStyle/>
        <a:p>
          <a:r>
            <a:rPr lang="en-US" dirty="0" smtClean="0">
              <a:latin typeface="Times New Roman" panose="02020603050405020304" pitchFamily="18" charset="0"/>
              <a:cs typeface="Times New Roman" panose="02020603050405020304" pitchFamily="18" charset="0"/>
            </a:rPr>
            <a:t>A confusion matrix provides a detailed breakdown of model performance, not just accuracy</a:t>
          </a:r>
        </a:p>
        <a:p>
          <a:r>
            <a:rPr lang="en-US" dirty="0" smtClean="0">
              <a:latin typeface="Times New Roman" panose="02020603050405020304" pitchFamily="18" charset="0"/>
              <a:cs typeface="Times New Roman" panose="02020603050405020304" pitchFamily="18" charset="0"/>
            </a:rPr>
            <a:t>Helps identify types of errors ( false alarms vs missed detections)</a:t>
          </a:r>
        </a:p>
        <a:p>
          <a:r>
            <a:rPr lang="en-US" dirty="0" smtClean="0">
              <a:latin typeface="Times New Roman" panose="02020603050405020304" pitchFamily="18" charset="0"/>
              <a:cs typeface="Times New Roman" panose="02020603050405020304" pitchFamily="18" charset="0"/>
            </a:rPr>
            <a:t>Used to calculate key performance metrics : accuracy , precision , recall, F1-score</a:t>
          </a:r>
          <a:endParaRPr lang="en-US" dirty="0">
            <a:latin typeface="Times New Roman" panose="02020603050405020304" pitchFamily="18" charset="0"/>
            <a:cs typeface="Times New Roman" panose="02020603050405020304" pitchFamily="18" charset="0"/>
          </a:endParaRPr>
        </a:p>
      </dgm:t>
    </dgm:pt>
    <dgm:pt modelId="{4320E3C6-06FE-4BE3-936A-8CB0A69F1A59}" type="parTrans" cxnId="{9FDDDFBD-6092-4F24-AE7B-A355D81D161C}">
      <dgm:prSet/>
      <dgm:spPr/>
      <dgm:t>
        <a:bodyPr/>
        <a:lstStyle/>
        <a:p>
          <a:endParaRPr lang="en-US"/>
        </a:p>
      </dgm:t>
    </dgm:pt>
    <dgm:pt modelId="{0AB7769F-4249-4FBD-86DE-2DABEC94052A}" type="sibTrans" cxnId="{9FDDDFBD-6092-4F24-AE7B-A355D81D161C}">
      <dgm:prSet/>
      <dgm:spPr/>
      <dgm:t>
        <a:bodyPr/>
        <a:lstStyle/>
        <a:p>
          <a:endParaRPr lang="en-US"/>
        </a:p>
      </dgm:t>
    </dgm:pt>
    <dgm:pt modelId="{48BC29EB-9EDA-4A77-B9EC-DC25AF97258A}" type="pres">
      <dgm:prSet presAssocID="{61D71BFA-30E2-460D-9614-7B027F16744E}" presName="linear" presStyleCnt="0">
        <dgm:presLayoutVars>
          <dgm:animLvl val="lvl"/>
          <dgm:resizeHandles val="exact"/>
        </dgm:presLayoutVars>
      </dgm:prSet>
      <dgm:spPr/>
      <dgm:t>
        <a:bodyPr/>
        <a:lstStyle/>
        <a:p>
          <a:endParaRPr lang="en-US"/>
        </a:p>
      </dgm:t>
    </dgm:pt>
    <dgm:pt modelId="{8D2C405B-0AB1-4224-A5A6-D6D6DC721731}" type="pres">
      <dgm:prSet presAssocID="{DCFB68CD-DCAC-402E-9D2C-F269A1D3A9F8}" presName="parentText" presStyleLbl="node1" presStyleIdx="0" presStyleCnt="4" custScaleY="4931" custLinFactY="-18301" custLinFactNeighborX="142" custLinFactNeighborY="-100000">
        <dgm:presLayoutVars>
          <dgm:chMax val="0"/>
          <dgm:bulletEnabled val="1"/>
        </dgm:presLayoutVars>
      </dgm:prSet>
      <dgm:spPr/>
      <dgm:t>
        <a:bodyPr/>
        <a:lstStyle/>
        <a:p>
          <a:endParaRPr lang="en-US"/>
        </a:p>
      </dgm:t>
    </dgm:pt>
    <dgm:pt modelId="{E40DDABC-47EC-4FDF-8A83-5F9B3019D785}" type="pres">
      <dgm:prSet presAssocID="{F3B9B9CA-8D51-4B7F-BDA8-CFB2C7742162}" presName="spacer" presStyleCnt="0"/>
      <dgm:spPr/>
    </dgm:pt>
    <dgm:pt modelId="{4F682CFC-465B-48AB-97B0-312F592CC7A1}" type="pres">
      <dgm:prSet presAssocID="{3EC3F655-D889-4A25-84E7-0695B26B79BF}" presName="parentText" presStyleLbl="node1" presStyleIdx="1" presStyleCnt="4" custScaleY="6881" custLinFactY="-8028" custLinFactNeighborY="-100000">
        <dgm:presLayoutVars>
          <dgm:chMax val="0"/>
          <dgm:bulletEnabled val="1"/>
        </dgm:presLayoutVars>
      </dgm:prSet>
      <dgm:spPr/>
      <dgm:t>
        <a:bodyPr/>
        <a:lstStyle/>
        <a:p>
          <a:endParaRPr lang="en-US"/>
        </a:p>
      </dgm:t>
    </dgm:pt>
    <dgm:pt modelId="{F411C8D4-665D-4437-B7B2-CFDCF89C4318}" type="pres">
      <dgm:prSet presAssocID="{7E4E840A-B6B8-41F2-B06C-7C67B03EDD51}" presName="spacer" presStyleCnt="0"/>
      <dgm:spPr/>
    </dgm:pt>
    <dgm:pt modelId="{FF6A349C-B48C-4908-A5A2-7B82816055C4}" type="pres">
      <dgm:prSet presAssocID="{5B8EBA60-2C74-4EEB-93AB-E74E049297B6}" presName="parentText" presStyleLbl="node1" presStyleIdx="2" presStyleCnt="4" custAng="10800000" custFlipVert="1" custScaleY="11776" custLinFactY="3467" custLinFactNeighborY="100000">
        <dgm:presLayoutVars>
          <dgm:chMax val="0"/>
          <dgm:bulletEnabled val="1"/>
        </dgm:presLayoutVars>
      </dgm:prSet>
      <dgm:spPr/>
      <dgm:t>
        <a:bodyPr/>
        <a:lstStyle/>
        <a:p>
          <a:endParaRPr lang="en-US"/>
        </a:p>
      </dgm:t>
    </dgm:pt>
    <dgm:pt modelId="{2218E3B8-02E4-4340-820E-B2A113104735}" type="pres">
      <dgm:prSet presAssocID="{487F17F4-7564-4988-9AFB-4E435ECFFAAE}" presName="spacer" presStyleCnt="0"/>
      <dgm:spPr/>
    </dgm:pt>
    <dgm:pt modelId="{E774C3F3-6E46-46C2-816C-74D0C0306FAB}" type="pres">
      <dgm:prSet presAssocID="{A8E9F915-AEEC-4E54-ACBA-FA3EDDA0EC9B}" presName="parentText" presStyleLbl="node1" presStyleIdx="3" presStyleCnt="4" custScaleY="8698" custLinFactY="3013" custLinFactNeighborY="100000">
        <dgm:presLayoutVars>
          <dgm:chMax val="0"/>
          <dgm:bulletEnabled val="1"/>
        </dgm:presLayoutVars>
      </dgm:prSet>
      <dgm:spPr/>
      <dgm:t>
        <a:bodyPr/>
        <a:lstStyle/>
        <a:p>
          <a:endParaRPr lang="en-US"/>
        </a:p>
      </dgm:t>
    </dgm:pt>
  </dgm:ptLst>
  <dgm:cxnLst>
    <dgm:cxn modelId="{8189D30A-345C-4AAC-B9F5-38D63AF80F02}" type="presOf" srcId="{DCFB68CD-DCAC-402E-9D2C-F269A1D3A9F8}" destId="{8D2C405B-0AB1-4224-A5A6-D6D6DC721731}" srcOrd="0" destOrd="0" presId="urn:microsoft.com/office/officeart/2005/8/layout/vList2"/>
    <dgm:cxn modelId="{78DB3BA8-A149-453A-8B08-B40FD0CF9009}" type="presOf" srcId="{3EC3F655-D889-4A25-84E7-0695B26B79BF}" destId="{4F682CFC-465B-48AB-97B0-312F592CC7A1}" srcOrd="0" destOrd="0" presId="urn:microsoft.com/office/officeart/2005/8/layout/vList2"/>
    <dgm:cxn modelId="{D8DE401A-5A3A-427A-B952-6C0AAE074A23}" type="presOf" srcId="{5B8EBA60-2C74-4EEB-93AB-E74E049297B6}" destId="{FF6A349C-B48C-4908-A5A2-7B82816055C4}" srcOrd="0" destOrd="0" presId="urn:microsoft.com/office/officeart/2005/8/layout/vList2"/>
    <dgm:cxn modelId="{9FDDDFBD-6092-4F24-AE7B-A355D81D161C}" srcId="{61D71BFA-30E2-460D-9614-7B027F16744E}" destId="{A8E9F915-AEEC-4E54-ACBA-FA3EDDA0EC9B}" srcOrd="3" destOrd="0" parTransId="{4320E3C6-06FE-4BE3-936A-8CB0A69F1A59}" sibTransId="{0AB7769F-4249-4FBD-86DE-2DABEC94052A}"/>
    <dgm:cxn modelId="{CF5D095A-D1B2-4997-800E-85F2118774A3}" type="presOf" srcId="{61D71BFA-30E2-460D-9614-7B027F16744E}" destId="{48BC29EB-9EDA-4A77-B9EC-DC25AF97258A}" srcOrd="0" destOrd="0" presId="urn:microsoft.com/office/officeart/2005/8/layout/vList2"/>
    <dgm:cxn modelId="{89D5E12B-4200-4E31-819B-E8637C3A14B5}" srcId="{61D71BFA-30E2-460D-9614-7B027F16744E}" destId="{3EC3F655-D889-4A25-84E7-0695B26B79BF}" srcOrd="1" destOrd="0" parTransId="{982409D8-429A-4A9E-967C-86F165094567}" sibTransId="{7E4E840A-B6B8-41F2-B06C-7C67B03EDD51}"/>
    <dgm:cxn modelId="{71C09868-C91E-4A92-B43A-67221C768DFE}" srcId="{61D71BFA-30E2-460D-9614-7B027F16744E}" destId="{DCFB68CD-DCAC-402E-9D2C-F269A1D3A9F8}" srcOrd="0" destOrd="0" parTransId="{6EE526C6-247B-45F3-9A72-B4485C0242FB}" sibTransId="{F3B9B9CA-8D51-4B7F-BDA8-CFB2C7742162}"/>
    <dgm:cxn modelId="{EE8622AF-2BB1-47BA-AA2D-9DC5ACEFA601}" type="presOf" srcId="{A8E9F915-AEEC-4E54-ACBA-FA3EDDA0EC9B}" destId="{E774C3F3-6E46-46C2-816C-74D0C0306FAB}" srcOrd="0" destOrd="0" presId="urn:microsoft.com/office/officeart/2005/8/layout/vList2"/>
    <dgm:cxn modelId="{9EAD842F-F841-4070-A6D8-7F24973BE184}" srcId="{61D71BFA-30E2-460D-9614-7B027F16744E}" destId="{5B8EBA60-2C74-4EEB-93AB-E74E049297B6}" srcOrd="2" destOrd="0" parTransId="{432AC0E5-8D38-4DAC-95F4-42D3AEF15FA5}" sibTransId="{487F17F4-7564-4988-9AFB-4E435ECFFAAE}"/>
    <dgm:cxn modelId="{8DDD12C5-72B5-4056-8B14-B278C875F65C}" type="presParOf" srcId="{48BC29EB-9EDA-4A77-B9EC-DC25AF97258A}" destId="{8D2C405B-0AB1-4224-A5A6-D6D6DC721731}" srcOrd="0" destOrd="0" presId="urn:microsoft.com/office/officeart/2005/8/layout/vList2"/>
    <dgm:cxn modelId="{59600E6B-E585-48AD-947C-62FAE016FF2C}" type="presParOf" srcId="{48BC29EB-9EDA-4A77-B9EC-DC25AF97258A}" destId="{E40DDABC-47EC-4FDF-8A83-5F9B3019D785}" srcOrd="1" destOrd="0" presId="urn:microsoft.com/office/officeart/2005/8/layout/vList2"/>
    <dgm:cxn modelId="{DC708F74-E5F9-4807-9767-34F5B4A95201}" type="presParOf" srcId="{48BC29EB-9EDA-4A77-B9EC-DC25AF97258A}" destId="{4F682CFC-465B-48AB-97B0-312F592CC7A1}" srcOrd="2" destOrd="0" presId="urn:microsoft.com/office/officeart/2005/8/layout/vList2"/>
    <dgm:cxn modelId="{9B190191-0F79-4C3F-96CB-6C4CE5C1F260}" type="presParOf" srcId="{48BC29EB-9EDA-4A77-B9EC-DC25AF97258A}" destId="{F411C8D4-665D-4437-B7B2-CFDCF89C4318}" srcOrd="3" destOrd="0" presId="urn:microsoft.com/office/officeart/2005/8/layout/vList2"/>
    <dgm:cxn modelId="{F7ACA03E-74CA-42DB-85AC-70C8855DD086}" type="presParOf" srcId="{48BC29EB-9EDA-4A77-B9EC-DC25AF97258A}" destId="{FF6A349C-B48C-4908-A5A2-7B82816055C4}" srcOrd="4" destOrd="0" presId="urn:microsoft.com/office/officeart/2005/8/layout/vList2"/>
    <dgm:cxn modelId="{80680914-3DE8-43EC-8D95-3AEA1121901D}" type="presParOf" srcId="{48BC29EB-9EDA-4A77-B9EC-DC25AF97258A}" destId="{2218E3B8-02E4-4340-820E-B2A113104735}" srcOrd="5" destOrd="0" presId="urn:microsoft.com/office/officeart/2005/8/layout/vList2"/>
    <dgm:cxn modelId="{DAA1B584-0BDB-4E9D-AFA8-B9FB42757B8D}" type="presParOf" srcId="{48BC29EB-9EDA-4A77-B9EC-DC25AF97258A}" destId="{E774C3F3-6E46-46C2-816C-74D0C0306FAB}" srcOrd="6"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3.xml><?xml version="1.0" encoding="utf-8"?>
<dgm:dataModel xmlns:dgm="http://schemas.openxmlformats.org/drawingml/2006/diagram" xmlns:a="http://schemas.openxmlformats.org/drawingml/2006/main">
  <dgm:ptLst>
    <dgm:pt modelId="{5D10EE61-74A7-4924-978A-B4E33B6B1E56}"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F7DC9499-25C6-43B9-9C04-F0BC08AD2664}">
      <dgm:prSet phldrT="[Text]" custT="1"/>
      <dgm:spPr/>
      <dgm:t>
        <a:bodyPr/>
        <a:lstStyle/>
        <a:p>
          <a:r>
            <a:rPr lang="en-US" sz="2400" dirty="0" smtClean="0">
              <a:latin typeface="Times New Roman" panose="02020603050405020304" pitchFamily="18" charset="0"/>
              <a:cs typeface="Times New Roman" panose="02020603050405020304" pitchFamily="18" charset="0"/>
            </a:rPr>
            <a:t>ACCURACY</a:t>
          </a:r>
          <a:endParaRPr lang="en-US" sz="2400" dirty="0">
            <a:latin typeface="Times New Roman" panose="02020603050405020304" pitchFamily="18" charset="0"/>
            <a:cs typeface="Times New Roman" panose="02020603050405020304" pitchFamily="18" charset="0"/>
          </a:endParaRPr>
        </a:p>
      </dgm:t>
    </dgm:pt>
    <dgm:pt modelId="{77D67EEA-D805-40F7-BD8B-61288D1DA307}" type="parTrans" cxnId="{802E6E07-1D51-486B-A206-4A50CD0B2FBE}">
      <dgm:prSet/>
      <dgm:spPr/>
      <dgm:t>
        <a:bodyPr/>
        <a:lstStyle/>
        <a:p>
          <a:endParaRPr lang="en-US"/>
        </a:p>
      </dgm:t>
    </dgm:pt>
    <dgm:pt modelId="{2359F8C6-ED2E-4CFA-8796-E87516C52AFC}" type="sibTrans" cxnId="{802E6E07-1D51-486B-A206-4A50CD0B2FBE}">
      <dgm:prSet/>
      <dgm:spPr/>
      <dgm:t>
        <a:bodyPr/>
        <a:lstStyle/>
        <a:p>
          <a:endParaRPr lang="en-US"/>
        </a:p>
      </dgm:t>
    </dgm:pt>
    <dgm:pt modelId="{B36EDEFE-9918-4B56-B577-4C0EEABC9DE4}">
      <dgm:prSet phldrT="[Text]" custT="1"/>
      <dgm:spPr/>
      <dgm:t>
        <a:bodyPr/>
        <a:lstStyle/>
        <a:p>
          <a:r>
            <a:rPr lang="en-US" sz="2000" dirty="0" smtClean="0">
              <a:latin typeface="Times New Roman" panose="02020603050405020304" pitchFamily="18" charset="0"/>
              <a:cs typeface="Times New Roman" panose="02020603050405020304" pitchFamily="18" charset="0"/>
            </a:rPr>
            <a:t>Proportion of all predictions that are correct</a:t>
          </a:r>
          <a:endParaRPr lang="en-US" sz="2000" dirty="0">
            <a:latin typeface="Times New Roman" panose="02020603050405020304" pitchFamily="18" charset="0"/>
            <a:cs typeface="Times New Roman" panose="02020603050405020304" pitchFamily="18" charset="0"/>
          </a:endParaRPr>
        </a:p>
      </dgm:t>
    </dgm:pt>
    <dgm:pt modelId="{10A2CC94-C515-4CEF-95EC-9C04662AFD4C}" type="parTrans" cxnId="{37102338-6E9E-4BB7-9683-30E377A17B17}">
      <dgm:prSet/>
      <dgm:spPr/>
      <dgm:t>
        <a:bodyPr/>
        <a:lstStyle/>
        <a:p>
          <a:endParaRPr lang="en-US"/>
        </a:p>
      </dgm:t>
    </dgm:pt>
    <dgm:pt modelId="{E496C7FB-C616-4E3D-9C9F-8EF53A73655F}" type="sibTrans" cxnId="{37102338-6E9E-4BB7-9683-30E377A17B17}">
      <dgm:prSet/>
      <dgm:spPr/>
      <dgm:t>
        <a:bodyPr/>
        <a:lstStyle/>
        <a:p>
          <a:endParaRPr lang="en-US"/>
        </a:p>
      </dgm:t>
    </dgm:pt>
    <mc:AlternateContent xmlns:mc="http://schemas.openxmlformats.org/markup-compatibility/2006" xmlns:a14="http://schemas.microsoft.com/office/drawing/2010/main">
      <mc:Choice Requires="a14">
        <dgm:pt modelId="{3C69F61A-3172-4B95-A040-D8351EC0C42B}">
          <dgm:prSet phldrT="[Text]" custT="1"/>
          <dgm:spPr/>
          <dgm:t>
            <a:bodyPr/>
            <a:lstStyle/>
            <a:p>
              <a:r>
                <a:rPr lang="en-US" sz="2000" dirty="0" smtClean="0">
                  <a:latin typeface="Times New Roman" panose="02020603050405020304" pitchFamily="18" charset="0"/>
                  <a:cs typeface="Times New Roman" panose="02020603050405020304" pitchFamily="18" charset="0"/>
                </a:rPr>
                <a:t>Accuracy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𝑇𝑃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𝑇𝑁</m:t>
                      </m:r>
                    </m:num>
                    <m:den>
                      <m:r>
                        <a:rPr lang="en-US" sz="2000" b="0" i="1" smtClean="0">
                          <a:latin typeface="Cambria Math" panose="02040503050406030204" pitchFamily="18" charset="0"/>
                          <a:cs typeface="Times New Roman" panose="02020603050405020304" pitchFamily="18" charset="0"/>
                        </a:rPr>
                        <m:t>𝑇𝑃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𝑇𝑁</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𝐹𝑃</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𝐹𝑁</m:t>
                      </m:r>
                    </m:den>
                  </m:f>
                </m:oMath>
              </a14:m>
              <a:endParaRPr lang="en-US" sz="2000" dirty="0">
                <a:latin typeface="Times New Roman" panose="02020603050405020304" pitchFamily="18" charset="0"/>
                <a:cs typeface="Times New Roman" panose="02020603050405020304" pitchFamily="18" charset="0"/>
              </a:endParaRPr>
            </a:p>
          </dgm:t>
        </dgm:pt>
      </mc:Choice>
      <mc:Fallback xmlns="">
        <dgm:pt modelId="{3C69F61A-3172-4B95-A040-D8351EC0C42B}">
          <dgm:prSet phldrT="[Text]" custT="1"/>
          <dgm:spPr/>
          <dgm:t>
            <a:bodyPr/>
            <a:lstStyle/>
            <a:p>
              <a:r>
                <a:rPr lang="en-US" sz="2000" dirty="0" smtClean="0">
                  <a:latin typeface="Times New Roman" panose="02020603050405020304" pitchFamily="18" charset="0"/>
                  <a:cs typeface="Times New Roman" panose="02020603050405020304" pitchFamily="18" charset="0"/>
                </a:rPr>
                <a:t>Accuracy = </a:t>
              </a:r>
              <a:r>
                <a:rPr lang="en-US" sz="2000" i="0" smtClean="0">
                  <a:latin typeface="Cambria Math" panose="02040503050406030204" pitchFamily="18" charset="0"/>
                  <a:cs typeface="Times New Roman" panose="02020603050405020304" pitchFamily="18" charset="0"/>
                </a:rPr>
                <a:t>(</a:t>
              </a:r>
              <a:r>
                <a:rPr lang="en-US" sz="2000" b="0" i="0" smtClean="0">
                  <a:latin typeface="Cambria Math" panose="02040503050406030204" pitchFamily="18" charset="0"/>
                  <a:cs typeface="Times New Roman" panose="02020603050405020304" pitchFamily="18" charset="0"/>
                </a:rPr>
                <a:t>𝑇𝑃+𝑇𝑁)/(𝑇𝑃+𝑇𝑁+𝐹𝑃+𝐹𝑁)</a:t>
              </a:r>
              <a:endParaRPr lang="en-US" sz="2000" dirty="0">
                <a:latin typeface="Times New Roman" panose="02020603050405020304" pitchFamily="18" charset="0"/>
                <a:cs typeface="Times New Roman" panose="02020603050405020304" pitchFamily="18" charset="0"/>
              </a:endParaRPr>
            </a:p>
          </dgm:t>
        </dgm:pt>
      </mc:Fallback>
    </mc:AlternateContent>
    <dgm:pt modelId="{F66FE56A-8C8E-491F-B0FF-2A2A1D8A6450}" type="parTrans" cxnId="{1981AC53-8892-4703-B005-8EC2D3668885}">
      <dgm:prSet/>
      <dgm:spPr/>
      <dgm:t>
        <a:bodyPr/>
        <a:lstStyle/>
        <a:p>
          <a:endParaRPr lang="en-US"/>
        </a:p>
      </dgm:t>
    </dgm:pt>
    <dgm:pt modelId="{C5189DF5-0BE9-4DB1-BDB3-91060D9155D8}" type="sibTrans" cxnId="{1981AC53-8892-4703-B005-8EC2D3668885}">
      <dgm:prSet/>
      <dgm:spPr/>
      <dgm:t>
        <a:bodyPr/>
        <a:lstStyle/>
        <a:p>
          <a:endParaRPr lang="en-US"/>
        </a:p>
      </dgm:t>
    </dgm:pt>
    <dgm:pt modelId="{A62F6B36-A1F2-4E7D-A963-C1B1C213E0A7}">
      <dgm:prSet phldrT="[Text]" custT="1"/>
      <dgm:spPr/>
      <dgm:t>
        <a:bodyPr/>
        <a:lstStyle/>
        <a:p>
          <a:r>
            <a:rPr lang="en-US" sz="2400" dirty="0" smtClean="0">
              <a:latin typeface="Times New Roman" panose="02020603050405020304" pitchFamily="18" charset="0"/>
              <a:cs typeface="Times New Roman" panose="02020603050405020304" pitchFamily="18" charset="0"/>
            </a:rPr>
            <a:t>PRECISION</a:t>
          </a:r>
          <a:endParaRPr lang="en-US" sz="2400" dirty="0">
            <a:latin typeface="Times New Roman" panose="02020603050405020304" pitchFamily="18" charset="0"/>
            <a:cs typeface="Times New Roman" panose="02020603050405020304" pitchFamily="18" charset="0"/>
          </a:endParaRPr>
        </a:p>
      </dgm:t>
    </dgm:pt>
    <dgm:pt modelId="{09DC58F6-AFED-4A63-9A84-52B0F85CBDB7}" type="parTrans" cxnId="{3FFB35B5-395B-4A12-9241-4453622BFD29}">
      <dgm:prSet/>
      <dgm:spPr/>
      <dgm:t>
        <a:bodyPr/>
        <a:lstStyle/>
        <a:p>
          <a:endParaRPr lang="en-US"/>
        </a:p>
      </dgm:t>
    </dgm:pt>
    <dgm:pt modelId="{F85E0262-C4C9-415C-A02E-25ADDD99D487}" type="sibTrans" cxnId="{3FFB35B5-395B-4A12-9241-4453622BFD29}">
      <dgm:prSet/>
      <dgm:spPr/>
      <dgm:t>
        <a:bodyPr/>
        <a:lstStyle/>
        <a:p>
          <a:endParaRPr lang="en-US"/>
        </a:p>
      </dgm:t>
    </dgm:pt>
    <dgm:pt modelId="{25E98A84-2944-4A16-938F-769459345848}">
      <dgm:prSet phldrT="[Text]" custT="1"/>
      <dgm:spPr/>
      <dgm:t>
        <a:bodyPr/>
        <a:lstStyle/>
        <a:p>
          <a:r>
            <a:rPr lang="en-US" sz="2000" dirty="0" smtClean="0">
              <a:latin typeface="Times New Roman" panose="02020603050405020304" pitchFamily="18" charset="0"/>
              <a:cs typeface="Times New Roman" panose="02020603050405020304" pitchFamily="18" charset="0"/>
            </a:rPr>
            <a:t>Of the plants predicted disease. How many are truly diseased</a:t>
          </a:r>
          <a:endParaRPr lang="en-US" sz="2000" dirty="0">
            <a:latin typeface="Times New Roman" panose="02020603050405020304" pitchFamily="18" charset="0"/>
            <a:cs typeface="Times New Roman" panose="02020603050405020304" pitchFamily="18" charset="0"/>
          </a:endParaRPr>
        </a:p>
      </dgm:t>
    </dgm:pt>
    <dgm:pt modelId="{212DA9D9-BD3D-4E76-84C1-A87CF6F3333B}" type="parTrans" cxnId="{27A92FB2-1E40-4970-8C0A-5E2A55D5E3A0}">
      <dgm:prSet/>
      <dgm:spPr/>
      <dgm:t>
        <a:bodyPr/>
        <a:lstStyle/>
        <a:p>
          <a:endParaRPr lang="en-US"/>
        </a:p>
      </dgm:t>
    </dgm:pt>
    <dgm:pt modelId="{3C21CB5D-5157-42BE-9282-49DFB4245759}" type="sibTrans" cxnId="{27A92FB2-1E40-4970-8C0A-5E2A55D5E3A0}">
      <dgm:prSet/>
      <dgm:spPr/>
      <dgm:t>
        <a:bodyPr/>
        <a:lstStyle/>
        <a:p>
          <a:endParaRPr lang="en-US"/>
        </a:p>
      </dgm:t>
    </dgm:pt>
    <mc:AlternateContent xmlns:mc="http://schemas.openxmlformats.org/markup-compatibility/2006" xmlns:a14="http://schemas.microsoft.com/office/drawing/2010/main">
      <mc:Choice Requires="a14">
        <dgm:pt modelId="{E481FC87-0941-453D-B40F-004BD3010B45}">
          <dgm:prSet phldrT="[Text]" custT="1"/>
          <dgm:spPr/>
          <dgm:t>
            <a:bodyPr/>
            <a:lstStyle/>
            <a:p>
              <a:r>
                <a:rPr lang="en-US" sz="2000" dirty="0" smtClean="0">
                  <a:latin typeface="Times New Roman" panose="02020603050405020304" pitchFamily="18" charset="0"/>
                  <a:cs typeface="Times New Roman" panose="02020603050405020304" pitchFamily="18" charset="0"/>
                </a:rPr>
                <a:t>precision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𝐹𝑃</m:t>
                      </m:r>
                    </m:den>
                  </m:f>
                </m:oMath>
              </a14:m>
              <a:endParaRPr lang="en-US" sz="2000" dirty="0">
                <a:latin typeface="Times New Roman" panose="02020603050405020304" pitchFamily="18" charset="0"/>
                <a:cs typeface="Times New Roman" panose="02020603050405020304" pitchFamily="18" charset="0"/>
              </a:endParaRPr>
            </a:p>
          </dgm:t>
        </dgm:pt>
      </mc:Choice>
      <mc:Fallback xmlns="">
        <dgm:pt modelId="{E481FC87-0941-453D-B40F-004BD3010B45}">
          <dgm:prSet phldrT="[Text]" custT="1"/>
          <dgm:spPr/>
          <dgm:t>
            <a:bodyPr/>
            <a:lstStyle/>
            <a:p>
              <a:r>
                <a:rPr lang="en-US" sz="2000" dirty="0" smtClean="0">
                  <a:latin typeface="Times New Roman" panose="02020603050405020304" pitchFamily="18" charset="0"/>
                  <a:cs typeface="Times New Roman" panose="02020603050405020304" pitchFamily="18" charset="0"/>
                </a:rPr>
                <a:t>precision = </a:t>
              </a:r>
              <a:r>
                <a:rPr lang="en-US" sz="2000" b="0" i="0" smtClean="0">
                  <a:latin typeface="Cambria Math" panose="02040503050406030204" pitchFamily="18" charset="0"/>
                </a:rPr>
                <a:t>𝑇𝑃/(𝑇𝑃+𝐹𝑃)</a:t>
              </a:r>
              <a:endParaRPr lang="en-US" sz="2000" dirty="0">
                <a:latin typeface="Times New Roman" panose="02020603050405020304" pitchFamily="18" charset="0"/>
                <a:cs typeface="Times New Roman" panose="02020603050405020304" pitchFamily="18" charset="0"/>
              </a:endParaRPr>
            </a:p>
          </dgm:t>
        </dgm:pt>
      </mc:Fallback>
    </mc:AlternateContent>
    <dgm:pt modelId="{1FD628C9-99B3-4C2E-B2EB-F8922CF9140A}" type="parTrans" cxnId="{FEEB7A66-6ADB-49DD-905E-5A7C2AD0CDFC}">
      <dgm:prSet/>
      <dgm:spPr/>
      <dgm:t>
        <a:bodyPr/>
        <a:lstStyle/>
        <a:p>
          <a:endParaRPr lang="en-US"/>
        </a:p>
      </dgm:t>
    </dgm:pt>
    <dgm:pt modelId="{60B5B395-9EA4-402D-9D57-2C2A46BA2C7E}" type="sibTrans" cxnId="{FEEB7A66-6ADB-49DD-905E-5A7C2AD0CDFC}">
      <dgm:prSet/>
      <dgm:spPr/>
      <dgm:t>
        <a:bodyPr/>
        <a:lstStyle/>
        <a:p>
          <a:endParaRPr lang="en-US"/>
        </a:p>
      </dgm:t>
    </dgm:pt>
    <dgm:pt modelId="{9A057143-D9D2-4BE3-A1C1-D78271EFD390}">
      <dgm:prSet phldrT="[Text]" custT="1"/>
      <dgm:spPr/>
      <dgm:t>
        <a:bodyPr/>
        <a:lstStyle/>
        <a:p>
          <a:r>
            <a:rPr lang="en-US" sz="2000" dirty="0" smtClean="0">
              <a:latin typeface="Times New Roman" panose="02020603050405020304" pitchFamily="18" charset="0"/>
              <a:cs typeface="Times New Roman" panose="02020603050405020304" pitchFamily="18" charset="0"/>
            </a:rPr>
            <a:t>RECALL(SENSITIVITY)</a:t>
          </a:r>
          <a:endParaRPr lang="en-US" sz="2000" dirty="0">
            <a:latin typeface="Times New Roman" panose="02020603050405020304" pitchFamily="18" charset="0"/>
            <a:cs typeface="Times New Roman" panose="02020603050405020304" pitchFamily="18" charset="0"/>
          </a:endParaRPr>
        </a:p>
      </dgm:t>
    </dgm:pt>
    <dgm:pt modelId="{BFF7D946-5C84-4359-A00F-95BC8B9095D1}" type="parTrans" cxnId="{87E545B0-F746-4747-B29C-FA0ABBB99462}">
      <dgm:prSet/>
      <dgm:spPr/>
      <dgm:t>
        <a:bodyPr/>
        <a:lstStyle/>
        <a:p>
          <a:endParaRPr lang="en-US"/>
        </a:p>
      </dgm:t>
    </dgm:pt>
    <dgm:pt modelId="{0EDE9F11-5D31-47F7-9302-87B6C1F9191A}" type="sibTrans" cxnId="{87E545B0-F746-4747-B29C-FA0ABBB99462}">
      <dgm:prSet/>
      <dgm:spPr/>
      <dgm:t>
        <a:bodyPr/>
        <a:lstStyle/>
        <a:p>
          <a:endParaRPr lang="en-US"/>
        </a:p>
      </dgm:t>
    </dgm:pt>
    <mc:AlternateContent xmlns:mc="http://schemas.openxmlformats.org/markup-compatibility/2006" xmlns:a14="http://schemas.microsoft.com/office/drawing/2010/main">
      <mc:Choice Requires="a14">
        <dgm:pt modelId="{B6D8CA06-8001-4B53-A16E-9BC9F827928B}">
          <dgm:prSet phldrT="[Text]" custT="1"/>
          <dgm:spPr/>
          <dgm:t>
            <a:bodyPr/>
            <a:lstStyle/>
            <a:p>
              <a:r>
                <a:rPr lang="en-US" sz="2000" dirty="0" smtClean="0">
                  <a:latin typeface="Times New Roman" panose="02020603050405020304" pitchFamily="18" charset="0"/>
                  <a:cs typeface="Times New Roman" panose="02020603050405020304" pitchFamily="18" charset="0"/>
                </a:rPr>
                <a:t>Recall = </a:t>
              </a:r>
              <a14:m>
                <m:oMath xmlns:m="http://schemas.openxmlformats.org/officeDocument/2006/math">
                  <m:f>
                    <m:fPr>
                      <m:ctrlPr>
                        <a:rPr lang="en-US" sz="2000" i="1" smtClean="0">
                          <a:latin typeface="Cambria Math" panose="02040503050406030204" pitchFamily="18" charset="0"/>
                        </a:rPr>
                      </m:ctrlPr>
                    </m:fPr>
                    <m:num>
                      <m:r>
                        <a:rPr lang="en-US" sz="2000" b="0" i="1" smtClean="0">
                          <a:latin typeface="Cambria Math" panose="02040503050406030204" pitchFamily="18" charset="0"/>
                        </a:rPr>
                        <m:t>𝑇𝑃</m:t>
                      </m:r>
                    </m:num>
                    <m:den>
                      <m:r>
                        <a:rPr lang="en-US" sz="2000" b="0" i="1" smtClean="0">
                          <a:latin typeface="Cambria Math" panose="02040503050406030204" pitchFamily="18" charset="0"/>
                        </a:rPr>
                        <m:t>𝑇𝑃</m:t>
                      </m:r>
                      <m:r>
                        <a:rPr lang="en-US" sz="2000" b="0" i="1" smtClean="0">
                          <a:latin typeface="Cambria Math" panose="02040503050406030204" pitchFamily="18" charset="0"/>
                        </a:rPr>
                        <m:t>+</m:t>
                      </m:r>
                      <m:r>
                        <a:rPr lang="en-US" sz="2000" b="0" i="1" smtClean="0">
                          <a:latin typeface="Cambria Math" panose="02040503050406030204" pitchFamily="18" charset="0"/>
                        </a:rPr>
                        <m:t>𝐹𝑁</m:t>
                      </m:r>
                    </m:den>
                  </m:f>
                </m:oMath>
              </a14:m>
              <a:endParaRPr lang="en-US" sz="2000" dirty="0">
                <a:latin typeface="Times New Roman" panose="02020603050405020304" pitchFamily="18" charset="0"/>
                <a:cs typeface="Times New Roman" panose="02020603050405020304" pitchFamily="18" charset="0"/>
              </a:endParaRPr>
            </a:p>
          </dgm:t>
        </dgm:pt>
      </mc:Choice>
      <mc:Fallback xmlns="">
        <dgm:pt modelId="{B6D8CA06-8001-4B53-A16E-9BC9F827928B}">
          <dgm:prSet phldrT="[Text]" custT="1"/>
          <dgm:spPr/>
          <dgm:t>
            <a:bodyPr/>
            <a:lstStyle/>
            <a:p>
              <a:r>
                <a:rPr lang="en-US" sz="2000" dirty="0" smtClean="0">
                  <a:latin typeface="Times New Roman" panose="02020603050405020304" pitchFamily="18" charset="0"/>
                  <a:cs typeface="Times New Roman" panose="02020603050405020304" pitchFamily="18" charset="0"/>
                </a:rPr>
                <a:t>Recall = </a:t>
              </a:r>
              <a:r>
                <a:rPr lang="en-US" sz="2000" b="0" i="0" smtClean="0">
                  <a:latin typeface="Cambria Math" panose="02040503050406030204" pitchFamily="18" charset="0"/>
                </a:rPr>
                <a:t>𝑇𝑃/(𝑇𝑃+𝐹𝑁)</a:t>
              </a:r>
              <a:endParaRPr lang="en-US" sz="2000" dirty="0">
                <a:latin typeface="Times New Roman" panose="02020603050405020304" pitchFamily="18" charset="0"/>
                <a:cs typeface="Times New Roman" panose="02020603050405020304" pitchFamily="18" charset="0"/>
              </a:endParaRPr>
            </a:p>
          </dgm:t>
        </dgm:pt>
      </mc:Fallback>
    </mc:AlternateContent>
    <dgm:pt modelId="{F2BB6AF4-0EFD-4F26-8AA5-6D3A3BC9D897}" type="parTrans" cxnId="{E445D3D9-91B2-4827-97D2-0BBB3D5BD5B6}">
      <dgm:prSet/>
      <dgm:spPr/>
      <dgm:t>
        <a:bodyPr/>
        <a:lstStyle/>
        <a:p>
          <a:endParaRPr lang="en-US"/>
        </a:p>
      </dgm:t>
    </dgm:pt>
    <dgm:pt modelId="{3586F3B5-25AF-487D-99DD-BF282E106CFD}" type="sibTrans" cxnId="{E445D3D9-91B2-4827-97D2-0BBB3D5BD5B6}">
      <dgm:prSet/>
      <dgm:spPr/>
      <dgm:t>
        <a:bodyPr/>
        <a:lstStyle/>
        <a:p>
          <a:endParaRPr lang="en-US"/>
        </a:p>
      </dgm:t>
    </dgm:pt>
    <dgm:pt modelId="{EA6B9BEA-75F4-479F-991A-C0A4C531A49C}">
      <dgm:prSet phldrT="[Text]" custT="1"/>
      <dgm:spPr/>
      <dgm:t>
        <a:bodyPr/>
        <a:lstStyle/>
        <a:p>
          <a:endParaRPr lang="en-US" sz="2000" dirty="0">
            <a:latin typeface="Times New Roman" panose="02020603050405020304" pitchFamily="18" charset="0"/>
            <a:cs typeface="Times New Roman" panose="02020603050405020304" pitchFamily="18" charset="0"/>
          </a:endParaRPr>
        </a:p>
      </dgm:t>
    </dgm:pt>
    <dgm:pt modelId="{AD52633C-A410-410D-91E9-036F4A9BFD88}" type="parTrans" cxnId="{1A74A555-CFC7-4B27-ACC3-B958F8273093}">
      <dgm:prSet/>
      <dgm:spPr/>
      <dgm:t>
        <a:bodyPr/>
        <a:lstStyle/>
        <a:p>
          <a:endParaRPr lang="en-US"/>
        </a:p>
      </dgm:t>
    </dgm:pt>
    <dgm:pt modelId="{A93A54C7-1EA8-4B94-86DB-B0460F93BE88}" type="sibTrans" cxnId="{1A74A555-CFC7-4B27-ACC3-B958F8273093}">
      <dgm:prSet/>
      <dgm:spPr/>
      <dgm:t>
        <a:bodyPr/>
        <a:lstStyle/>
        <a:p>
          <a:endParaRPr lang="en-US"/>
        </a:p>
      </dgm:t>
    </dgm:pt>
    <dgm:pt modelId="{D59AA64E-6CE3-4F74-9E01-4BBD2F6207BC}">
      <dgm:prSet phldrT="[Text]" custT="1"/>
      <dgm:spPr/>
      <dgm:t>
        <a:bodyPr/>
        <a:lstStyle/>
        <a:p>
          <a:endParaRPr lang="en-US" sz="2000" dirty="0">
            <a:latin typeface="Times New Roman" panose="02020603050405020304" pitchFamily="18" charset="0"/>
            <a:cs typeface="Times New Roman" panose="02020603050405020304" pitchFamily="18" charset="0"/>
          </a:endParaRPr>
        </a:p>
      </dgm:t>
    </dgm:pt>
    <dgm:pt modelId="{7CA973DA-162A-4DA3-9575-34931AB30D8D}" type="parTrans" cxnId="{5ED28136-C8CC-473F-A90D-F44AA344C25A}">
      <dgm:prSet/>
      <dgm:spPr/>
      <dgm:t>
        <a:bodyPr/>
        <a:lstStyle/>
        <a:p>
          <a:endParaRPr lang="en-US"/>
        </a:p>
      </dgm:t>
    </dgm:pt>
    <dgm:pt modelId="{DCF19410-723E-41B9-9579-4B0EC920594F}" type="sibTrans" cxnId="{5ED28136-C8CC-473F-A90D-F44AA344C25A}">
      <dgm:prSet/>
      <dgm:spPr/>
      <dgm:t>
        <a:bodyPr/>
        <a:lstStyle/>
        <a:p>
          <a:endParaRPr lang="en-US"/>
        </a:p>
      </dgm:t>
    </dgm:pt>
    <dgm:pt modelId="{3CD63C97-E046-4D81-A993-943D068BC29B}">
      <dgm:prSet phldrT="[Text]" custT="1"/>
      <dgm:spPr/>
      <dgm:t>
        <a:bodyPr/>
        <a:lstStyle/>
        <a:p>
          <a:r>
            <a:rPr lang="en-US" sz="2000" dirty="0" smtClean="0">
              <a:latin typeface="Times New Roman" panose="02020603050405020304" pitchFamily="18" charset="0"/>
              <a:cs typeface="Times New Roman" panose="02020603050405020304" pitchFamily="18" charset="0"/>
            </a:rPr>
            <a:t>Accuracy is overall reliability</a:t>
          </a:r>
          <a:endParaRPr lang="en-US" sz="2000" dirty="0">
            <a:latin typeface="Times New Roman" panose="02020603050405020304" pitchFamily="18" charset="0"/>
            <a:cs typeface="Times New Roman" panose="02020603050405020304" pitchFamily="18" charset="0"/>
          </a:endParaRPr>
        </a:p>
      </dgm:t>
    </dgm:pt>
    <dgm:pt modelId="{A9BEEAF1-8CFC-401A-B1F7-3AC81CA96D12}" type="parTrans" cxnId="{5EED696F-D61A-4F85-B9F5-756E26CB38AF}">
      <dgm:prSet/>
      <dgm:spPr/>
      <dgm:t>
        <a:bodyPr/>
        <a:lstStyle/>
        <a:p>
          <a:endParaRPr lang="en-US"/>
        </a:p>
      </dgm:t>
    </dgm:pt>
    <dgm:pt modelId="{CDDC7260-A198-41AC-8B92-38E31934B3E1}" type="sibTrans" cxnId="{5EED696F-D61A-4F85-B9F5-756E26CB38AF}">
      <dgm:prSet/>
      <dgm:spPr/>
      <dgm:t>
        <a:bodyPr/>
        <a:lstStyle/>
        <a:p>
          <a:endParaRPr lang="en-US"/>
        </a:p>
      </dgm:t>
    </dgm:pt>
    <dgm:pt modelId="{8DFE5ED6-4E3F-4DF8-B728-7C6777124FF3}">
      <dgm:prSet phldrT="[Text]" custT="1"/>
      <dgm:spPr/>
      <dgm:t>
        <a:bodyPr/>
        <a:lstStyle/>
        <a:p>
          <a:r>
            <a:rPr lang="en-US" sz="2000" dirty="0" smtClean="0">
              <a:latin typeface="Times New Roman" panose="02020603050405020304" pitchFamily="18" charset="0"/>
              <a:cs typeface="Times New Roman" panose="02020603050405020304" pitchFamily="18" charset="0"/>
            </a:rPr>
            <a:t>Precision is how much we can trust a “diseased” prediction.</a:t>
          </a:r>
          <a:endParaRPr lang="en-US" sz="2000" dirty="0">
            <a:latin typeface="Times New Roman" panose="02020603050405020304" pitchFamily="18" charset="0"/>
            <a:cs typeface="Times New Roman" panose="02020603050405020304" pitchFamily="18" charset="0"/>
          </a:endParaRPr>
        </a:p>
      </dgm:t>
    </dgm:pt>
    <dgm:pt modelId="{630098F1-8618-4DC4-9AD0-AE4E78A20BDA}" type="parTrans" cxnId="{51F3E8C3-86D9-4C5F-88EB-2A4EF25C0359}">
      <dgm:prSet/>
      <dgm:spPr/>
      <dgm:t>
        <a:bodyPr/>
        <a:lstStyle/>
        <a:p>
          <a:endParaRPr lang="en-US"/>
        </a:p>
      </dgm:t>
    </dgm:pt>
    <dgm:pt modelId="{2FEA4EE2-F0C7-4D40-810B-925223859601}" type="sibTrans" cxnId="{51F3E8C3-86D9-4C5F-88EB-2A4EF25C0359}">
      <dgm:prSet/>
      <dgm:spPr/>
      <dgm:t>
        <a:bodyPr/>
        <a:lstStyle/>
        <a:p>
          <a:endParaRPr lang="en-US"/>
        </a:p>
      </dgm:t>
    </dgm:pt>
    <dgm:pt modelId="{51F450CA-5A45-4CB8-8E7B-EF1920C829B3}">
      <dgm:prSet phldrT="[Text]" custT="1"/>
      <dgm:spPr/>
      <dgm:t>
        <a:bodyPr/>
        <a:lstStyle/>
        <a:p>
          <a:r>
            <a:rPr lang="en-US" sz="2000" dirty="0" smtClean="0">
              <a:latin typeface="Times New Roman" panose="02020603050405020304" pitchFamily="18" charset="0"/>
              <a:cs typeface="Times New Roman" panose="02020603050405020304" pitchFamily="18" charset="0"/>
            </a:rPr>
            <a:t>Recall is ability to catch diseased cases early</a:t>
          </a:r>
          <a:endParaRPr lang="en-US" sz="2000" dirty="0">
            <a:latin typeface="Times New Roman" panose="02020603050405020304" pitchFamily="18" charset="0"/>
            <a:cs typeface="Times New Roman" panose="02020603050405020304" pitchFamily="18" charset="0"/>
          </a:endParaRPr>
        </a:p>
      </dgm:t>
    </dgm:pt>
    <dgm:pt modelId="{4536611E-36FB-462C-9192-C7A8AD1CBA31}" type="parTrans" cxnId="{30AB070A-3F5F-4548-94F7-3076BCBDB034}">
      <dgm:prSet/>
      <dgm:spPr/>
      <dgm:t>
        <a:bodyPr/>
        <a:lstStyle/>
        <a:p>
          <a:endParaRPr lang="en-US"/>
        </a:p>
      </dgm:t>
    </dgm:pt>
    <dgm:pt modelId="{0350FFB9-161A-403D-A18F-BB69CB2F6FE9}" type="sibTrans" cxnId="{30AB070A-3F5F-4548-94F7-3076BCBDB034}">
      <dgm:prSet/>
      <dgm:spPr/>
      <dgm:t>
        <a:bodyPr/>
        <a:lstStyle/>
        <a:p>
          <a:endParaRPr lang="en-US"/>
        </a:p>
      </dgm:t>
    </dgm:pt>
    <dgm:pt modelId="{6C0238D1-21CC-4476-985F-384F27270BD0}">
      <dgm:prSet phldrT="[Text]" custT="1"/>
      <dgm:spPr/>
      <dgm:t>
        <a:bodyPr/>
        <a:lstStyle/>
        <a:p>
          <a:r>
            <a:rPr lang="en-US" sz="2000" dirty="0" smtClean="0">
              <a:latin typeface="Times New Roman" panose="02020603050405020304" pitchFamily="18" charset="0"/>
              <a:cs typeface="Times New Roman" panose="02020603050405020304" pitchFamily="18" charset="0"/>
            </a:rPr>
            <a:t>F1-score – balance between precision and recall</a:t>
          </a:r>
          <a:endParaRPr lang="en-US" sz="2000" dirty="0">
            <a:latin typeface="Times New Roman" panose="02020603050405020304" pitchFamily="18" charset="0"/>
            <a:cs typeface="Times New Roman" panose="02020603050405020304" pitchFamily="18" charset="0"/>
          </a:endParaRPr>
        </a:p>
      </dgm:t>
    </dgm:pt>
    <dgm:pt modelId="{B391A930-2474-4A47-952A-0B8C174486E1}" type="parTrans" cxnId="{4B0071E2-8A83-45C8-9DC8-EFEE51A2BB54}">
      <dgm:prSet/>
      <dgm:spPr/>
      <dgm:t>
        <a:bodyPr/>
        <a:lstStyle/>
        <a:p>
          <a:endParaRPr lang="en-US"/>
        </a:p>
      </dgm:t>
    </dgm:pt>
    <dgm:pt modelId="{E6FD1DC3-D6F7-44BA-886C-493DCCE7CBE4}" type="sibTrans" cxnId="{4B0071E2-8A83-45C8-9DC8-EFEE51A2BB54}">
      <dgm:prSet/>
      <dgm:spPr/>
      <dgm:t>
        <a:bodyPr/>
        <a:lstStyle/>
        <a:p>
          <a:endParaRPr lang="en-US"/>
        </a:p>
      </dgm:t>
    </dgm:pt>
    <dgm:pt modelId="{074B19FB-1D73-4134-BA36-7714B618E914}">
      <dgm:prSet phldrT="[Text]" custT="1"/>
      <dgm:spPr/>
      <dgm:t>
        <a:bodyPr/>
        <a:lstStyle/>
        <a:p>
          <a:r>
            <a:rPr lang="en-US" sz="2000" dirty="0" smtClean="0">
              <a:latin typeface="Times New Roman" panose="02020603050405020304" pitchFamily="18" charset="0"/>
              <a:cs typeface="Times New Roman" panose="02020603050405020304" pitchFamily="18" charset="0"/>
            </a:rPr>
            <a:t>F1-score – harmonic mean of precision &amp; recall</a:t>
          </a:r>
          <a:endParaRPr lang="en-US" sz="2000" dirty="0">
            <a:latin typeface="Times New Roman" panose="02020603050405020304" pitchFamily="18" charset="0"/>
            <a:cs typeface="Times New Roman" panose="02020603050405020304" pitchFamily="18" charset="0"/>
          </a:endParaRPr>
        </a:p>
      </dgm:t>
    </dgm:pt>
    <dgm:pt modelId="{755F3A59-35C0-4DC9-8A60-5BB489121802}" type="parTrans" cxnId="{70858272-779C-4700-8462-C1ABB1F6D2AC}">
      <dgm:prSet/>
      <dgm:spPr/>
      <dgm:t>
        <a:bodyPr/>
        <a:lstStyle/>
        <a:p>
          <a:endParaRPr lang="en-US"/>
        </a:p>
      </dgm:t>
    </dgm:pt>
    <dgm:pt modelId="{EC030AF4-07D9-4FB3-B030-5289DDB3BBD8}" type="sibTrans" cxnId="{70858272-779C-4700-8462-C1ABB1F6D2AC}">
      <dgm:prSet/>
      <dgm:spPr/>
      <dgm:t>
        <a:bodyPr/>
        <a:lstStyle/>
        <a:p>
          <a:endParaRPr lang="en-US"/>
        </a:p>
      </dgm:t>
    </dgm:pt>
    <mc:AlternateContent xmlns:mc="http://schemas.openxmlformats.org/markup-compatibility/2006" xmlns:a14="http://schemas.microsoft.com/office/drawing/2010/main">
      <mc:Choice Requires="a14">
        <dgm:pt modelId="{274F37F7-AF44-484C-8109-E837BD368D5D}">
          <dgm:prSet phldrT="[Text]" custT="1"/>
          <dgm:spPr/>
          <dgm:t>
            <a:bodyPr/>
            <a:lstStyle/>
            <a:p>
              <a:r>
                <a:rPr lang="en-US" sz="2000" dirty="0" smtClean="0">
                  <a:latin typeface="Times New Roman" panose="02020603050405020304" pitchFamily="18" charset="0"/>
                  <a:cs typeface="Times New Roman" panose="02020603050405020304" pitchFamily="18" charset="0"/>
                </a:rPr>
                <a:t>F1 = </a:t>
              </a:r>
              <a14:m>
                <m:oMath xmlns:m="http://schemas.openxmlformats.org/officeDocument/2006/math">
                  <m:f>
                    <m:fPr>
                      <m:ctrlPr>
                        <a:rPr lang="en-US" sz="2000" i="1" smtClean="0">
                          <a:latin typeface="Cambria Math" panose="02040503050406030204" pitchFamily="18" charset="0"/>
                          <a:cs typeface="Times New Roman" panose="02020603050405020304" pitchFamily="18" charset="0"/>
                        </a:rPr>
                      </m:ctrlPr>
                    </m:fPr>
                    <m:num>
                      <m:r>
                        <a:rPr lang="en-US" sz="2000" b="0" i="1" smtClean="0">
                          <a:latin typeface="Cambria Math" panose="02040503050406030204" pitchFamily="18" charset="0"/>
                          <a:cs typeface="Times New Roman" panose="02020603050405020304" pitchFamily="18" charset="0"/>
                        </a:rPr>
                        <m:t>2</m:t>
                      </m:r>
                      <m:r>
                        <a:rPr lang="en-US" sz="2000" b="0" i="1" smtClean="0">
                          <a:latin typeface="Cambria Math" panose="02040503050406030204" pitchFamily="18" charset="0"/>
                          <a:cs typeface="Times New Roman" panose="02020603050405020304" pitchFamily="18" charset="0"/>
                        </a:rPr>
                        <m:t>𝑥</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𝑝𝑟𝑒𝑐𝑖𝑠𝑖𝑜𝑛𝑥𝑟𝑒𝑐𝑎𝑙𝑙</m:t>
                      </m:r>
                      <m:r>
                        <a:rPr lang="en-US" sz="2000" b="0" i="1" smtClean="0">
                          <a:latin typeface="Cambria Math" panose="02040503050406030204" pitchFamily="18" charset="0"/>
                          <a:cs typeface="Times New Roman" panose="02020603050405020304" pitchFamily="18" charset="0"/>
                        </a:rPr>
                        <m:t>)</m:t>
                      </m:r>
                    </m:num>
                    <m:den>
                      <m:r>
                        <a:rPr lang="en-US" sz="2000" b="0" i="1" smtClean="0">
                          <a:latin typeface="Cambria Math" panose="02040503050406030204" pitchFamily="18" charset="0"/>
                          <a:cs typeface="Times New Roman" panose="02020603050405020304" pitchFamily="18" charset="0"/>
                        </a:rPr>
                        <m:t>𝑝𝑟𝑒𝑐𝑖𝑠𝑖𝑜𝑛</m:t>
                      </m:r>
                      <m:r>
                        <a:rPr lang="en-US" sz="2000" b="0" i="1" smtClean="0">
                          <a:latin typeface="Cambria Math" panose="02040503050406030204" pitchFamily="18" charset="0"/>
                          <a:cs typeface="Times New Roman" panose="02020603050405020304" pitchFamily="18" charset="0"/>
                        </a:rPr>
                        <m:t>+</m:t>
                      </m:r>
                      <m:r>
                        <a:rPr lang="en-US" sz="2000" b="0" i="1" smtClean="0">
                          <a:latin typeface="Cambria Math" panose="02040503050406030204" pitchFamily="18" charset="0"/>
                          <a:cs typeface="Times New Roman" panose="02020603050405020304" pitchFamily="18" charset="0"/>
                        </a:rPr>
                        <m:t>𝑟𝑒𝑐𝑎𝑙𝑙</m:t>
                      </m:r>
                    </m:den>
                  </m:f>
                </m:oMath>
              </a14:m>
              <a:endParaRPr lang="en-US" sz="2000" dirty="0">
                <a:latin typeface="Times New Roman" panose="02020603050405020304" pitchFamily="18" charset="0"/>
                <a:cs typeface="Times New Roman" panose="02020603050405020304" pitchFamily="18" charset="0"/>
              </a:endParaRPr>
            </a:p>
          </dgm:t>
        </dgm:pt>
      </mc:Choice>
      <mc:Fallback xmlns="">
        <dgm:pt modelId="{274F37F7-AF44-484C-8109-E837BD368D5D}">
          <dgm:prSet phldrT="[Text]" custT="1"/>
          <dgm:spPr/>
          <dgm:t>
            <a:bodyPr/>
            <a:lstStyle/>
            <a:p>
              <a:r>
                <a:rPr lang="en-US" sz="2000" dirty="0" smtClean="0">
                  <a:latin typeface="Times New Roman" panose="02020603050405020304" pitchFamily="18" charset="0"/>
                  <a:cs typeface="Times New Roman" panose="02020603050405020304" pitchFamily="18" charset="0"/>
                </a:rPr>
                <a:t>F1 = </a:t>
              </a:r>
              <a:r>
                <a:rPr lang="en-US" sz="2000" i="0" smtClean="0">
                  <a:latin typeface="Cambria Math" panose="02040503050406030204" pitchFamily="18" charset="0"/>
                  <a:cs typeface="Times New Roman" panose="02020603050405020304" pitchFamily="18" charset="0"/>
                </a:rPr>
                <a:t>(</a:t>
              </a:r>
              <a:r>
                <a:rPr lang="en-US" sz="2000" b="0" i="0" smtClean="0">
                  <a:latin typeface="Cambria Math" panose="02040503050406030204" pitchFamily="18" charset="0"/>
                  <a:cs typeface="Times New Roman" panose="02020603050405020304" pitchFamily="18" charset="0"/>
                </a:rPr>
                <a:t>2𝑥(𝑝𝑟𝑒𝑐𝑖𝑠𝑖𝑜𝑛𝑥𝑟𝑒𝑐𝑎𝑙𝑙))/(𝑝𝑟𝑒𝑐𝑖𝑠𝑖𝑜𝑛+𝑟𝑒𝑐𝑎𝑙𝑙)</a:t>
              </a:r>
              <a:endParaRPr lang="en-US" sz="2000" dirty="0">
                <a:latin typeface="Times New Roman" panose="02020603050405020304" pitchFamily="18" charset="0"/>
                <a:cs typeface="Times New Roman" panose="02020603050405020304" pitchFamily="18" charset="0"/>
              </a:endParaRPr>
            </a:p>
          </dgm:t>
        </dgm:pt>
      </mc:Fallback>
    </mc:AlternateContent>
    <dgm:pt modelId="{A772AF32-A0D2-426D-BDA9-C77F7CC594FB}" type="parTrans" cxnId="{6C7FF092-8DFF-415B-A9A3-78A5743FE55D}">
      <dgm:prSet/>
      <dgm:spPr/>
      <dgm:t>
        <a:bodyPr/>
        <a:lstStyle/>
        <a:p>
          <a:endParaRPr lang="en-US"/>
        </a:p>
      </dgm:t>
    </dgm:pt>
    <dgm:pt modelId="{D8976896-A71B-48BD-9B36-B8520A5E4336}" type="sibTrans" cxnId="{6C7FF092-8DFF-415B-A9A3-78A5743FE55D}">
      <dgm:prSet/>
      <dgm:spPr/>
      <dgm:t>
        <a:bodyPr/>
        <a:lstStyle/>
        <a:p>
          <a:endParaRPr lang="en-US"/>
        </a:p>
      </dgm:t>
    </dgm:pt>
    <dgm:pt modelId="{B0F04ACC-5DF4-4869-B98E-D4345B8DD1CA}" type="pres">
      <dgm:prSet presAssocID="{5D10EE61-74A7-4924-978A-B4E33B6B1E56}" presName="Name0" presStyleCnt="0">
        <dgm:presLayoutVars>
          <dgm:dir/>
          <dgm:animLvl val="lvl"/>
          <dgm:resizeHandles val="exact"/>
        </dgm:presLayoutVars>
      </dgm:prSet>
      <dgm:spPr/>
      <dgm:t>
        <a:bodyPr/>
        <a:lstStyle/>
        <a:p>
          <a:endParaRPr lang="en-US"/>
        </a:p>
      </dgm:t>
    </dgm:pt>
    <dgm:pt modelId="{A8E5562D-6101-43D3-9C9B-D9B1D9C02F39}" type="pres">
      <dgm:prSet presAssocID="{F7DC9499-25C6-43B9-9C04-F0BC08AD2664}" presName="composite" presStyleCnt="0"/>
      <dgm:spPr/>
    </dgm:pt>
    <dgm:pt modelId="{D88948A1-8935-4F0E-9DE7-815ABF3CA575}" type="pres">
      <dgm:prSet presAssocID="{F7DC9499-25C6-43B9-9C04-F0BC08AD2664}" presName="parTx" presStyleLbl="alignNode1" presStyleIdx="0" presStyleCnt="3">
        <dgm:presLayoutVars>
          <dgm:chMax val="0"/>
          <dgm:chPref val="0"/>
          <dgm:bulletEnabled val="1"/>
        </dgm:presLayoutVars>
      </dgm:prSet>
      <dgm:spPr/>
      <dgm:t>
        <a:bodyPr/>
        <a:lstStyle/>
        <a:p>
          <a:endParaRPr lang="en-US"/>
        </a:p>
      </dgm:t>
    </dgm:pt>
    <dgm:pt modelId="{CDDD306D-9DC6-459E-8B5E-1F72FDCF9471}" type="pres">
      <dgm:prSet presAssocID="{F7DC9499-25C6-43B9-9C04-F0BC08AD2664}" presName="desTx" presStyleLbl="alignAccFollowNode1" presStyleIdx="0" presStyleCnt="3">
        <dgm:presLayoutVars>
          <dgm:bulletEnabled val="1"/>
        </dgm:presLayoutVars>
      </dgm:prSet>
      <dgm:spPr/>
      <dgm:t>
        <a:bodyPr/>
        <a:lstStyle/>
        <a:p>
          <a:endParaRPr lang="en-US"/>
        </a:p>
      </dgm:t>
    </dgm:pt>
    <dgm:pt modelId="{D5604737-432F-492A-9144-AD3714A16406}" type="pres">
      <dgm:prSet presAssocID="{2359F8C6-ED2E-4CFA-8796-E87516C52AFC}" presName="space" presStyleCnt="0"/>
      <dgm:spPr/>
    </dgm:pt>
    <dgm:pt modelId="{183DD66B-317D-46FA-BA42-1D5BA4171F19}" type="pres">
      <dgm:prSet presAssocID="{A62F6B36-A1F2-4E7D-A963-C1B1C213E0A7}" presName="composite" presStyleCnt="0"/>
      <dgm:spPr/>
    </dgm:pt>
    <dgm:pt modelId="{AF3D2739-2EFA-4E64-94B2-D85EFDC6CF16}" type="pres">
      <dgm:prSet presAssocID="{A62F6B36-A1F2-4E7D-A963-C1B1C213E0A7}" presName="parTx" presStyleLbl="alignNode1" presStyleIdx="1" presStyleCnt="3">
        <dgm:presLayoutVars>
          <dgm:chMax val="0"/>
          <dgm:chPref val="0"/>
          <dgm:bulletEnabled val="1"/>
        </dgm:presLayoutVars>
      </dgm:prSet>
      <dgm:spPr/>
      <dgm:t>
        <a:bodyPr/>
        <a:lstStyle/>
        <a:p>
          <a:endParaRPr lang="en-US"/>
        </a:p>
      </dgm:t>
    </dgm:pt>
    <dgm:pt modelId="{55463A3C-031A-4739-A549-DB2B712A1C32}" type="pres">
      <dgm:prSet presAssocID="{A62F6B36-A1F2-4E7D-A963-C1B1C213E0A7}" presName="desTx" presStyleLbl="alignAccFollowNode1" presStyleIdx="1" presStyleCnt="3">
        <dgm:presLayoutVars>
          <dgm:bulletEnabled val="1"/>
        </dgm:presLayoutVars>
      </dgm:prSet>
      <dgm:spPr/>
      <dgm:t>
        <a:bodyPr/>
        <a:lstStyle/>
        <a:p>
          <a:endParaRPr lang="en-US"/>
        </a:p>
      </dgm:t>
    </dgm:pt>
    <dgm:pt modelId="{99EADAA2-737A-490C-8EB8-C7EDB266ED13}" type="pres">
      <dgm:prSet presAssocID="{F85E0262-C4C9-415C-A02E-25ADDD99D487}" presName="space" presStyleCnt="0"/>
      <dgm:spPr/>
    </dgm:pt>
    <dgm:pt modelId="{0D0ACAAC-FA4C-40CF-9E87-2B784AEBD368}" type="pres">
      <dgm:prSet presAssocID="{9A057143-D9D2-4BE3-A1C1-D78271EFD390}" presName="composite" presStyleCnt="0"/>
      <dgm:spPr/>
    </dgm:pt>
    <dgm:pt modelId="{68627DD3-48C2-4BDB-A94D-4F96B7C36ECB}" type="pres">
      <dgm:prSet presAssocID="{9A057143-D9D2-4BE3-A1C1-D78271EFD390}" presName="parTx" presStyleLbl="alignNode1" presStyleIdx="2" presStyleCnt="3">
        <dgm:presLayoutVars>
          <dgm:chMax val="0"/>
          <dgm:chPref val="0"/>
          <dgm:bulletEnabled val="1"/>
        </dgm:presLayoutVars>
      </dgm:prSet>
      <dgm:spPr/>
      <dgm:t>
        <a:bodyPr/>
        <a:lstStyle/>
        <a:p>
          <a:endParaRPr lang="en-US"/>
        </a:p>
      </dgm:t>
    </dgm:pt>
    <dgm:pt modelId="{A8C1074E-1046-4882-8A91-7042B2966ADC}" type="pres">
      <dgm:prSet presAssocID="{9A057143-D9D2-4BE3-A1C1-D78271EFD390}" presName="desTx" presStyleLbl="alignAccFollowNode1" presStyleIdx="2" presStyleCnt="3">
        <dgm:presLayoutVars>
          <dgm:bulletEnabled val="1"/>
        </dgm:presLayoutVars>
      </dgm:prSet>
      <dgm:spPr/>
      <dgm:t>
        <a:bodyPr/>
        <a:lstStyle/>
        <a:p>
          <a:endParaRPr lang="en-US"/>
        </a:p>
      </dgm:t>
    </dgm:pt>
  </dgm:ptLst>
  <dgm:cxnLst>
    <dgm:cxn modelId="{5EED696F-D61A-4F85-B9F5-756E26CB38AF}" srcId="{F7DC9499-25C6-43B9-9C04-F0BC08AD2664}" destId="{3CD63C97-E046-4D81-A993-943D068BC29B}" srcOrd="2" destOrd="0" parTransId="{A9BEEAF1-8CFC-401A-B1F7-3AC81CA96D12}" sibTransId="{CDDC7260-A198-41AC-8B92-38E31934B3E1}"/>
    <dgm:cxn modelId="{F2B8526B-16CD-4631-92C6-E01C707E60AD}" type="presOf" srcId="{5D10EE61-74A7-4924-978A-B4E33B6B1E56}" destId="{B0F04ACC-5DF4-4869-B98E-D4345B8DD1CA}" srcOrd="0" destOrd="0" presId="urn:microsoft.com/office/officeart/2005/8/layout/hList1"/>
    <dgm:cxn modelId="{B1499B78-9A30-4D1A-A0C9-845D6E09B136}" type="presOf" srcId="{E481FC87-0941-453D-B40F-004BD3010B45}" destId="{55463A3C-031A-4739-A549-DB2B712A1C32}" srcOrd="0" destOrd="1" presId="urn:microsoft.com/office/officeart/2005/8/layout/hList1"/>
    <dgm:cxn modelId="{1070604D-4099-434A-B12A-B9EAA19E196E}" type="presOf" srcId="{6C0238D1-21CC-4476-985F-384F27270BD0}" destId="{A8C1074E-1046-4882-8A91-7042B2966ADC}" srcOrd="0" destOrd="2" presId="urn:microsoft.com/office/officeart/2005/8/layout/hList1"/>
    <dgm:cxn modelId="{802E6E07-1D51-486B-A206-4A50CD0B2FBE}" srcId="{5D10EE61-74A7-4924-978A-B4E33B6B1E56}" destId="{F7DC9499-25C6-43B9-9C04-F0BC08AD2664}" srcOrd="0" destOrd="0" parTransId="{77D67EEA-D805-40F7-BD8B-61288D1DA307}" sibTransId="{2359F8C6-ED2E-4CFA-8796-E87516C52AFC}"/>
    <dgm:cxn modelId="{87A387D4-FCAE-4AA1-A418-7FD71BA66D92}" type="presOf" srcId="{274F37F7-AF44-484C-8109-E837BD368D5D}" destId="{A8C1074E-1046-4882-8A91-7042B2966ADC}" srcOrd="0" destOrd="4" presId="urn:microsoft.com/office/officeart/2005/8/layout/hList1"/>
    <dgm:cxn modelId="{F2CC4875-DAE2-4889-8234-96F8BA0210D4}" type="presOf" srcId="{074B19FB-1D73-4134-BA36-7714B618E914}" destId="{A8C1074E-1046-4882-8A91-7042B2966ADC}" srcOrd="0" destOrd="3" presId="urn:microsoft.com/office/officeart/2005/8/layout/hList1"/>
    <dgm:cxn modelId="{C1C52D1B-A1F1-4286-B722-86CF4742397C}" type="presOf" srcId="{EA6B9BEA-75F4-479F-991A-C0A4C531A49C}" destId="{CDDD306D-9DC6-459E-8B5E-1F72FDCF9471}" srcOrd="0" destOrd="3" presId="urn:microsoft.com/office/officeart/2005/8/layout/hList1"/>
    <dgm:cxn modelId="{1A74A555-CFC7-4B27-ACC3-B958F8273093}" srcId="{F7DC9499-25C6-43B9-9C04-F0BC08AD2664}" destId="{EA6B9BEA-75F4-479F-991A-C0A4C531A49C}" srcOrd="3" destOrd="0" parTransId="{AD52633C-A410-410D-91E9-036F4A9BFD88}" sibTransId="{A93A54C7-1EA8-4B94-86DB-B0460F93BE88}"/>
    <dgm:cxn modelId="{ECCAD6CE-0114-476C-B380-5B609B7DC5AB}" type="presOf" srcId="{51F450CA-5A45-4CB8-8E7B-EF1920C829B3}" destId="{A8C1074E-1046-4882-8A91-7042B2966ADC}" srcOrd="0" destOrd="1" presId="urn:microsoft.com/office/officeart/2005/8/layout/hList1"/>
    <dgm:cxn modelId="{51F3E8C3-86D9-4C5F-88EB-2A4EF25C0359}" srcId="{A62F6B36-A1F2-4E7D-A963-C1B1C213E0A7}" destId="{8DFE5ED6-4E3F-4DF8-B728-7C6777124FF3}" srcOrd="2" destOrd="0" parTransId="{630098F1-8618-4DC4-9AD0-AE4E78A20BDA}" sibTransId="{2FEA4EE2-F0C7-4D40-810B-925223859601}"/>
    <dgm:cxn modelId="{87E545B0-F746-4747-B29C-FA0ABBB99462}" srcId="{5D10EE61-74A7-4924-978A-B4E33B6B1E56}" destId="{9A057143-D9D2-4BE3-A1C1-D78271EFD390}" srcOrd="2" destOrd="0" parTransId="{BFF7D946-5C84-4359-A00F-95BC8B9095D1}" sibTransId="{0EDE9F11-5D31-47F7-9302-87B6C1F9191A}"/>
    <dgm:cxn modelId="{E445D3D9-91B2-4827-97D2-0BBB3D5BD5B6}" srcId="{9A057143-D9D2-4BE3-A1C1-D78271EFD390}" destId="{B6D8CA06-8001-4B53-A16E-9BC9F827928B}" srcOrd="0" destOrd="0" parTransId="{F2BB6AF4-0EFD-4F26-8AA5-6D3A3BC9D897}" sibTransId="{3586F3B5-25AF-487D-99DD-BF282E106CFD}"/>
    <dgm:cxn modelId="{A07AE29C-F9B4-41E3-A63A-7E404541551F}" type="presOf" srcId="{B6D8CA06-8001-4B53-A16E-9BC9F827928B}" destId="{A8C1074E-1046-4882-8A91-7042B2966ADC}" srcOrd="0" destOrd="0" presId="urn:microsoft.com/office/officeart/2005/8/layout/hList1"/>
    <dgm:cxn modelId="{1981AC53-8892-4703-B005-8EC2D3668885}" srcId="{F7DC9499-25C6-43B9-9C04-F0BC08AD2664}" destId="{3C69F61A-3172-4B95-A040-D8351EC0C42B}" srcOrd="1" destOrd="0" parTransId="{F66FE56A-8C8E-491F-B0FF-2A2A1D8A6450}" sibTransId="{C5189DF5-0BE9-4DB1-BDB3-91060D9155D8}"/>
    <dgm:cxn modelId="{FEEB7A66-6ADB-49DD-905E-5A7C2AD0CDFC}" srcId="{A62F6B36-A1F2-4E7D-A963-C1B1C213E0A7}" destId="{E481FC87-0941-453D-B40F-004BD3010B45}" srcOrd="1" destOrd="0" parTransId="{1FD628C9-99B3-4C2E-B2EB-F8922CF9140A}" sibTransId="{60B5B395-9EA4-402D-9D57-2C2A46BA2C7E}"/>
    <dgm:cxn modelId="{37102338-6E9E-4BB7-9683-30E377A17B17}" srcId="{F7DC9499-25C6-43B9-9C04-F0BC08AD2664}" destId="{B36EDEFE-9918-4B56-B577-4C0EEABC9DE4}" srcOrd="0" destOrd="0" parTransId="{10A2CC94-C515-4CEF-95EC-9C04662AFD4C}" sibTransId="{E496C7FB-C616-4E3D-9C9F-8EF53A73655F}"/>
    <dgm:cxn modelId="{28378026-7520-4811-9D85-ECF8D97AA6FB}" type="presOf" srcId="{F7DC9499-25C6-43B9-9C04-F0BC08AD2664}" destId="{D88948A1-8935-4F0E-9DE7-815ABF3CA575}" srcOrd="0" destOrd="0" presId="urn:microsoft.com/office/officeart/2005/8/layout/hList1"/>
    <dgm:cxn modelId="{13ECC782-8B8B-442D-A370-D311A309741D}" type="presOf" srcId="{3C69F61A-3172-4B95-A040-D8351EC0C42B}" destId="{CDDD306D-9DC6-459E-8B5E-1F72FDCF9471}" srcOrd="0" destOrd="1" presId="urn:microsoft.com/office/officeart/2005/8/layout/hList1"/>
    <dgm:cxn modelId="{6A22C66C-617D-4DCC-9B5C-2FD0D3C6A7C1}" type="presOf" srcId="{D59AA64E-6CE3-4F74-9E01-4BBD2F6207BC}" destId="{55463A3C-031A-4739-A549-DB2B712A1C32}" srcOrd="0" destOrd="3" presId="urn:microsoft.com/office/officeart/2005/8/layout/hList1"/>
    <dgm:cxn modelId="{70858272-779C-4700-8462-C1ABB1F6D2AC}" srcId="{9A057143-D9D2-4BE3-A1C1-D78271EFD390}" destId="{074B19FB-1D73-4134-BA36-7714B618E914}" srcOrd="3" destOrd="0" parTransId="{755F3A59-35C0-4DC9-8A60-5BB489121802}" sibTransId="{EC030AF4-07D9-4FB3-B030-5289DDB3BBD8}"/>
    <dgm:cxn modelId="{E5F18AD9-6AE3-48CB-BE1A-E73096BC668D}" type="presOf" srcId="{9A057143-D9D2-4BE3-A1C1-D78271EFD390}" destId="{68627DD3-48C2-4BDB-A94D-4F96B7C36ECB}" srcOrd="0" destOrd="0" presId="urn:microsoft.com/office/officeart/2005/8/layout/hList1"/>
    <dgm:cxn modelId="{5ED28136-C8CC-473F-A90D-F44AA344C25A}" srcId="{A62F6B36-A1F2-4E7D-A963-C1B1C213E0A7}" destId="{D59AA64E-6CE3-4F74-9E01-4BBD2F6207BC}" srcOrd="3" destOrd="0" parTransId="{7CA973DA-162A-4DA3-9575-34931AB30D8D}" sibTransId="{DCF19410-723E-41B9-9579-4B0EC920594F}"/>
    <dgm:cxn modelId="{F7DB3A8B-DA99-40A8-88EB-3711D8B9870D}" type="presOf" srcId="{B36EDEFE-9918-4B56-B577-4C0EEABC9DE4}" destId="{CDDD306D-9DC6-459E-8B5E-1F72FDCF9471}" srcOrd="0" destOrd="0" presId="urn:microsoft.com/office/officeart/2005/8/layout/hList1"/>
    <dgm:cxn modelId="{30AB070A-3F5F-4548-94F7-3076BCBDB034}" srcId="{9A057143-D9D2-4BE3-A1C1-D78271EFD390}" destId="{51F450CA-5A45-4CB8-8E7B-EF1920C829B3}" srcOrd="1" destOrd="0" parTransId="{4536611E-36FB-462C-9192-C7A8AD1CBA31}" sibTransId="{0350FFB9-161A-403D-A18F-BB69CB2F6FE9}"/>
    <dgm:cxn modelId="{4B0071E2-8A83-45C8-9DC8-EFEE51A2BB54}" srcId="{9A057143-D9D2-4BE3-A1C1-D78271EFD390}" destId="{6C0238D1-21CC-4476-985F-384F27270BD0}" srcOrd="2" destOrd="0" parTransId="{B391A930-2474-4A47-952A-0B8C174486E1}" sibTransId="{E6FD1DC3-D6F7-44BA-886C-493DCCE7CBE4}"/>
    <dgm:cxn modelId="{6C7FF092-8DFF-415B-A9A3-78A5743FE55D}" srcId="{9A057143-D9D2-4BE3-A1C1-D78271EFD390}" destId="{274F37F7-AF44-484C-8109-E837BD368D5D}" srcOrd="4" destOrd="0" parTransId="{A772AF32-A0D2-426D-BDA9-C77F7CC594FB}" sibTransId="{D8976896-A71B-48BD-9B36-B8520A5E4336}"/>
    <dgm:cxn modelId="{D173DD0C-81B2-4C93-A33D-ADCBFF70A537}" type="presOf" srcId="{25E98A84-2944-4A16-938F-769459345848}" destId="{55463A3C-031A-4739-A549-DB2B712A1C32}" srcOrd="0" destOrd="0" presId="urn:microsoft.com/office/officeart/2005/8/layout/hList1"/>
    <dgm:cxn modelId="{FDDC2DC7-778E-468F-B057-3C1E6B0D87A9}" type="presOf" srcId="{8DFE5ED6-4E3F-4DF8-B728-7C6777124FF3}" destId="{55463A3C-031A-4739-A549-DB2B712A1C32}" srcOrd="0" destOrd="2" presId="urn:microsoft.com/office/officeart/2005/8/layout/hList1"/>
    <dgm:cxn modelId="{3FFB35B5-395B-4A12-9241-4453622BFD29}" srcId="{5D10EE61-74A7-4924-978A-B4E33B6B1E56}" destId="{A62F6B36-A1F2-4E7D-A963-C1B1C213E0A7}" srcOrd="1" destOrd="0" parTransId="{09DC58F6-AFED-4A63-9A84-52B0F85CBDB7}" sibTransId="{F85E0262-C4C9-415C-A02E-25ADDD99D487}"/>
    <dgm:cxn modelId="{88431BB6-48F7-46E0-A05F-056C08239110}" type="presOf" srcId="{3CD63C97-E046-4D81-A993-943D068BC29B}" destId="{CDDD306D-9DC6-459E-8B5E-1F72FDCF9471}" srcOrd="0" destOrd="2" presId="urn:microsoft.com/office/officeart/2005/8/layout/hList1"/>
    <dgm:cxn modelId="{27A92FB2-1E40-4970-8C0A-5E2A55D5E3A0}" srcId="{A62F6B36-A1F2-4E7D-A963-C1B1C213E0A7}" destId="{25E98A84-2944-4A16-938F-769459345848}" srcOrd="0" destOrd="0" parTransId="{212DA9D9-BD3D-4E76-84C1-A87CF6F3333B}" sibTransId="{3C21CB5D-5157-42BE-9282-49DFB4245759}"/>
    <dgm:cxn modelId="{B37121BB-D4C2-48DF-95A9-E99892835007}" type="presOf" srcId="{A62F6B36-A1F2-4E7D-A963-C1B1C213E0A7}" destId="{AF3D2739-2EFA-4E64-94B2-D85EFDC6CF16}" srcOrd="0" destOrd="0" presId="urn:microsoft.com/office/officeart/2005/8/layout/hList1"/>
    <dgm:cxn modelId="{BDFFA485-D9CD-41D0-9099-EC88DF41674D}" type="presParOf" srcId="{B0F04ACC-5DF4-4869-B98E-D4345B8DD1CA}" destId="{A8E5562D-6101-43D3-9C9B-D9B1D9C02F39}" srcOrd="0" destOrd="0" presId="urn:microsoft.com/office/officeart/2005/8/layout/hList1"/>
    <dgm:cxn modelId="{BBF3B5AE-4A03-4032-9607-76AB6526739E}" type="presParOf" srcId="{A8E5562D-6101-43D3-9C9B-D9B1D9C02F39}" destId="{D88948A1-8935-4F0E-9DE7-815ABF3CA575}" srcOrd="0" destOrd="0" presId="urn:microsoft.com/office/officeart/2005/8/layout/hList1"/>
    <dgm:cxn modelId="{3603640D-24E0-4266-99CB-EB32745135D4}" type="presParOf" srcId="{A8E5562D-6101-43D3-9C9B-D9B1D9C02F39}" destId="{CDDD306D-9DC6-459E-8B5E-1F72FDCF9471}" srcOrd="1" destOrd="0" presId="urn:microsoft.com/office/officeart/2005/8/layout/hList1"/>
    <dgm:cxn modelId="{D5E28D66-F987-4942-B90D-6931CDBAC462}" type="presParOf" srcId="{B0F04ACC-5DF4-4869-B98E-D4345B8DD1CA}" destId="{D5604737-432F-492A-9144-AD3714A16406}" srcOrd="1" destOrd="0" presId="urn:microsoft.com/office/officeart/2005/8/layout/hList1"/>
    <dgm:cxn modelId="{18D3000E-D384-4730-AF33-D147D818F3CC}" type="presParOf" srcId="{B0F04ACC-5DF4-4869-B98E-D4345B8DD1CA}" destId="{183DD66B-317D-46FA-BA42-1D5BA4171F19}" srcOrd="2" destOrd="0" presId="urn:microsoft.com/office/officeart/2005/8/layout/hList1"/>
    <dgm:cxn modelId="{72E632F8-16C2-4AD4-ACE8-4725321738FE}" type="presParOf" srcId="{183DD66B-317D-46FA-BA42-1D5BA4171F19}" destId="{AF3D2739-2EFA-4E64-94B2-D85EFDC6CF16}" srcOrd="0" destOrd="0" presId="urn:microsoft.com/office/officeart/2005/8/layout/hList1"/>
    <dgm:cxn modelId="{1CF13D28-A3E6-4D27-B013-4BDCDD9A5852}" type="presParOf" srcId="{183DD66B-317D-46FA-BA42-1D5BA4171F19}" destId="{55463A3C-031A-4739-A549-DB2B712A1C32}" srcOrd="1" destOrd="0" presId="urn:microsoft.com/office/officeart/2005/8/layout/hList1"/>
    <dgm:cxn modelId="{BED1EE15-9D64-4271-88BB-4D3B0DFD05D3}" type="presParOf" srcId="{B0F04ACC-5DF4-4869-B98E-D4345B8DD1CA}" destId="{99EADAA2-737A-490C-8EB8-C7EDB266ED13}" srcOrd="3" destOrd="0" presId="urn:microsoft.com/office/officeart/2005/8/layout/hList1"/>
    <dgm:cxn modelId="{B43D2488-1BD3-423E-AC37-E3A94072F79D}" type="presParOf" srcId="{B0F04ACC-5DF4-4869-B98E-D4345B8DD1CA}" destId="{0D0ACAAC-FA4C-40CF-9E87-2B784AEBD368}" srcOrd="4" destOrd="0" presId="urn:microsoft.com/office/officeart/2005/8/layout/hList1"/>
    <dgm:cxn modelId="{2CC95376-92AF-49A2-8B8B-E7FC51446139}" type="presParOf" srcId="{0D0ACAAC-FA4C-40CF-9E87-2B784AEBD368}" destId="{68627DD3-48C2-4BDB-A94D-4F96B7C36ECB}" srcOrd="0" destOrd="0" presId="urn:microsoft.com/office/officeart/2005/8/layout/hList1"/>
    <dgm:cxn modelId="{C0BC83A5-33C9-4B8B-B791-54327C27FBEA}" type="presParOf" srcId="{0D0ACAAC-FA4C-40CF-9E87-2B784AEBD368}" destId="{A8C1074E-1046-4882-8A91-7042B2966AD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4.xml><?xml version="1.0" encoding="utf-8"?>
<dgm:dataModel xmlns:dgm="http://schemas.openxmlformats.org/drawingml/2006/diagram" xmlns:a="http://schemas.openxmlformats.org/drawingml/2006/main">
  <dgm:ptLst>
    <dgm:pt modelId="{5D10EE61-74A7-4924-978A-B4E33B6B1E56}" type="doc">
      <dgm:prSet loTypeId="urn:microsoft.com/office/officeart/2005/8/layout/hList1" loCatId="list" qsTypeId="urn:microsoft.com/office/officeart/2005/8/quickstyle/simple1" qsCatId="simple" csTypeId="urn:microsoft.com/office/officeart/2005/8/colors/accent0_3" csCatId="mainScheme" phldr="1"/>
      <dgm:spPr/>
      <dgm:t>
        <a:bodyPr/>
        <a:lstStyle/>
        <a:p>
          <a:endParaRPr lang="en-US"/>
        </a:p>
      </dgm:t>
    </dgm:pt>
    <dgm:pt modelId="{F7DC9499-25C6-43B9-9C04-F0BC08AD2664}">
      <dgm:prSet phldrT="[Text]" custT="1"/>
      <dgm:spPr/>
      <dgm:t>
        <a:bodyPr/>
        <a:lstStyle/>
        <a:p>
          <a:r>
            <a:rPr lang="en-US" sz="2400" dirty="0" smtClean="0">
              <a:latin typeface="Times New Roman" panose="02020603050405020304" pitchFamily="18" charset="0"/>
              <a:cs typeface="Times New Roman" panose="02020603050405020304" pitchFamily="18" charset="0"/>
            </a:rPr>
            <a:t>ACCURACY</a:t>
          </a:r>
          <a:endParaRPr lang="en-US" sz="2400" dirty="0">
            <a:latin typeface="Times New Roman" panose="02020603050405020304" pitchFamily="18" charset="0"/>
            <a:cs typeface="Times New Roman" panose="02020603050405020304" pitchFamily="18" charset="0"/>
          </a:endParaRPr>
        </a:p>
      </dgm:t>
    </dgm:pt>
    <dgm:pt modelId="{77D67EEA-D805-40F7-BD8B-61288D1DA307}" type="parTrans" cxnId="{802E6E07-1D51-486B-A206-4A50CD0B2FBE}">
      <dgm:prSet/>
      <dgm:spPr/>
      <dgm:t>
        <a:bodyPr/>
        <a:lstStyle/>
        <a:p>
          <a:endParaRPr lang="en-US"/>
        </a:p>
      </dgm:t>
    </dgm:pt>
    <dgm:pt modelId="{2359F8C6-ED2E-4CFA-8796-E87516C52AFC}" type="sibTrans" cxnId="{802E6E07-1D51-486B-A206-4A50CD0B2FBE}">
      <dgm:prSet/>
      <dgm:spPr/>
      <dgm:t>
        <a:bodyPr/>
        <a:lstStyle/>
        <a:p>
          <a:endParaRPr lang="en-US"/>
        </a:p>
      </dgm:t>
    </dgm:pt>
    <dgm:pt modelId="{B36EDEFE-9918-4B56-B577-4C0EEABC9DE4}">
      <dgm:prSet phldrT="[Text]" custT="1"/>
      <dgm:spPr>
        <a:blipFill>
          <a:blip xmlns:r="http://schemas.openxmlformats.org/officeDocument/2006/relationships" r:embed="rId1"/>
          <a:stretch>
            <a:fillRect l="-1038"/>
          </a:stretch>
        </a:blipFill>
      </dgm:spPr>
      <dgm:t>
        <a:bodyPr/>
        <a:lstStyle/>
        <a:p>
          <a:r>
            <a:rPr lang="en-IN">
              <a:noFill/>
            </a:rPr>
            <a:t> </a:t>
          </a:r>
        </a:p>
      </dgm:t>
    </dgm:pt>
    <dgm:pt modelId="{10A2CC94-C515-4CEF-95EC-9C04662AFD4C}" type="parTrans" cxnId="{37102338-6E9E-4BB7-9683-30E377A17B17}">
      <dgm:prSet/>
      <dgm:spPr/>
      <dgm:t>
        <a:bodyPr/>
        <a:lstStyle/>
        <a:p>
          <a:endParaRPr lang="en-US"/>
        </a:p>
      </dgm:t>
    </dgm:pt>
    <dgm:pt modelId="{E496C7FB-C616-4E3D-9C9F-8EF53A73655F}" type="sibTrans" cxnId="{37102338-6E9E-4BB7-9683-30E377A17B17}">
      <dgm:prSet/>
      <dgm:spPr/>
      <dgm:t>
        <a:bodyPr/>
        <a:lstStyle/>
        <a:p>
          <a:endParaRPr lang="en-US"/>
        </a:p>
      </dgm:t>
    </dgm:pt>
    <dgm:pt modelId="{3C69F61A-3172-4B95-A040-D8351EC0C42B}">
      <dgm:prSet phldrT="[Text]" custT="1"/>
      <dgm:spPr/>
      <dgm:t>
        <a:bodyPr/>
        <a:lstStyle/>
        <a:p>
          <a:r>
            <a:rPr lang="en-IN">
              <a:noFill/>
            </a:rPr>
            <a:t> </a:t>
          </a:r>
        </a:p>
      </dgm:t>
    </dgm:pt>
    <dgm:pt modelId="{F66FE56A-8C8E-491F-B0FF-2A2A1D8A6450}" type="parTrans" cxnId="{1981AC53-8892-4703-B005-8EC2D3668885}">
      <dgm:prSet/>
      <dgm:spPr/>
      <dgm:t>
        <a:bodyPr/>
        <a:lstStyle/>
        <a:p>
          <a:endParaRPr lang="en-US"/>
        </a:p>
      </dgm:t>
    </dgm:pt>
    <dgm:pt modelId="{C5189DF5-0BE9-4DB1-BDB3-91060D9155D8}" type="sibTrans" cxnId="{1981AC53-8892-4703-B005-8EC2D3668885}">
      <dgm:prSet/>
      <dgm:spPr/>
      <dgm:t>
        <a:bodyPr/>
        <a:lstStyle/>
        <a:p>
          <a:endParaRPr lang="en-US"/>
        </a:p>
      </dgm:t>
    </dgm:pt>
    <dgm:pt modelId="{A62F6B36-A1F2-4E7D-A963-C1B1C213E0A7}">
      <dgm:prSet phldrT="[Text]" custT="1"/>
      <dgm:spPr/>
      <dgm:t>
        <a:bodyPr/>
        <a:lstStyle/>
        <a:p>
          <a:r>
            <a:rPr lang="en-US" sz="2400" dirty="0" smtClean="0">
              <a:latin typeface="Times New Roman" panose="02020603050405020304" pitchFamily="18" charset="0"/>
              <a:cs typeface="Times New Roman" panose="02020603050405020304" pitchFamily="18" charset="0"/>
            </a:rPr>
            <a:t>PRECISION</a:t>
          </a:r>
          <a:endParaRPr lang="en-US" sz="2400" dirty="0">
            <a:latin typeface="Times New Roman" panose="02020603050405020304" pitchFamily="18" charset="0"/>
            <a:cs typeface="Times New Roman" panose="02020603050405020304" pitchFamily="18" charset="0"/>
          </a:endParaRPr>
        </a:p>
      </dgm:t>
    </dgm:pt>
    <dgm:pt modelId="{09DC58F6-AFED-4A63-9A84-52B0F85CBDB7}" type="parTrans" cxnId="{3FFB35B5-395B-4A12-9241-4453622BFD29}">
      <dgm:prSet/>
      <dgm:spPr/>
      <dgm:t>
        <a:bodyPr/>
        <a:lstStyle/>
        <a:p>
          <a:endParaRPr lang="en-US"/>
        </a:p>
      </dgm:t>
    </dgm:pt>
    <dgm:pt modelId="{F85E0262-C4C9-415C-A02E-25ADDD99D487}" type="sibTrans" cxnId="{3FFB35B5-395B-4A12-9241-4453622BFD29}">
      <dgm:prSet/>
      <dgm:spPr/>
      <dgm:t>
        <a:bodyPr/>
        <a:lstStyle/>
        <a:p>
          <a:endParaRPr lang="en-US"/>
        </a:p>
      </dgm:t>
    </dgm:pt>
    <dgm:pt modelId="{25E98A84-2944-4A16-938F-769459345848}">
      <dgm:prSet phldrT="[Text]" custT="1"/>
      <dgm:spPr>
        <a:blipFill>
          <a:blip xmlns:r="http://schemas.openxmlformats.org/officeDocument/2006/relationships" r:embed="rId2"/>
          <a:stretch>
            <a:fillRect l="-1038"/>
          </a:stretch>
        </a:blipFill>
      </dgm:spPr>
      <dgm:t>
        <a:bodyPr/>
        <a:lstStyle/>
        <a:p>
          <a:r>
            <a:rPr lang="en-IN">
              <a:noFill/>
            </a:rPr>
            <a:t> </a:t>
          </a:r>
        </a:p>
      </dgm:t>
    </dgm:pt>
    <dgm:pt modelId="{212DA9D9-BD3D-4E76-84C1-A87CF6F3333B}" type="parTrans" cxnId="{27A92FB2-1E40-4970-8C0A-5E2A55D5E3A0}">
      <dgm:prSet/>
      <dgm:spPr/>
      <dgm:t>
        <a:bodyPr/>
        <a:lstStyle/>
        <a:p>
          <a:endParaRPr lang="en-US"/>
        </a:p>
      </dgm:t>
    </dgm:pt>
    <dgm:pt modelId="{3C21CB5D-5157-42BE-9282-49DFB4245759}" type="sibTrans" cxnId="{27A92FB2-1E40-4970-8C0A-5E2A55D5E3A0}">
      <dgm:prSet/>
      <dgm:spPr/>
      <dgm:t>
        <a:bodyPr/>
        <a:lstStyle/>
        <a:p>
          <a:endParaRPr lang="en-US"/>
        </a:p>
      </dgm:t>
    </dgm:pt>
    <dgm:pt modelId="{E481FC87-0941-453D-B40F-004BD3010B45}">
      <dgm:prSet phldrT="[Text]" custT="1"/>
      <dgm:spPr/>
      <dgm:t>
        <a:bodyPr/>
        <a:lstStyle/>
        <a:p>
          <a:r>
            <a:rPr lang="en-IN">
              <a:noFill/>
            </a:rPr>
            <a:t> </a:t>
          </a:r>
        </a:p>
      </dgm:t>
    </dgm:pt>
    <dgm:pt modelId="{1FD628C9-99B3-4C2E-B2EB-F8922CF9140A}" type="parTrans" cxnId="{FEEB7A66-6ADB-49DD-905E-5A7C2AD0CDFC}">
      <dgm:prSet/>
      <dgm:spPr/>
      <dgm:t>
        <a:bodyPr/>
        <a:lstStyle/>
        <a:p>
          <a:endParaRPr lang="en-US"/>
        </a:p>
      </dgm:t>
    </dgm:pt>
    <dgm:pt modelId="{60B5B395-9EA4-402D-9D57-2C2A46BA2C7E}" type="sibTrans" cxnId="{FEEB7A66-6ADB-49DD-905E-5A7C2AD0CDFC}">
      <dgm:prSet/>
      <dgm:spPr/>
      <dgm:t>
        <a:bodyPr/>
        <a:lstStyle/>
        <a:p>
          <a:endParaRPr lang="en-US"/>
        </a:p>
      </dgm:t>
    </dgm:pt>
    <dgm:pt modelId="{9A057143-D9D2-4BE3-A1C1-D78271EFD390}">
      <dgm:prSet phldrT="[Text]" custT="1"/>
      <dgm:spPr/>
      <dgm:t>
        <a:bodyPr/>
        <a:lstStyle/>
        <a:p>
          <a:r>
            <a:rPr lang="en-US" sz="2000" dirty="0" smtClean="0">
              <a:latin typeface="Times New Roman" panose="02020603050405020304" pitchFamily="18" charset="0"/>
              <a:cs typeface="Times New Roman" panose="02020603050405020304" pitchFamily="18" charset="0"/>
            </a:rPr>
            <a:t>RECALL(SENSITIVITY)</a:t>
          </a:r>
          <a:endParaRPr lang="en-US" sz="2000" dirty="0">
            <a:latin typeface="Times New Roman" panose="02020603050405020304" pitchFamily="18" charset="0"/>
            <a:cs typeface="Times New Roman" panose="02020603050405020304" pitchFamily="18" charset="0"/>
          </a:endParaRPr>
        </a:p>
      </dgm:t>
    </dgm:pt>
    <dgm:pt modelId="{BFF7D946-5C84-4359-A00F-95BC8B9095D1}" type="parTrans" cxnId="{87E545B0-F746-4747-B29C-FA0ABBB99462}">
      <dgm:prSet/>
      <dgm:spPr/>
      <dgm:t>
        <a:bodyPr/>
        <a:lstStyle/>
        <a:p>
          <a:endParaRPr lang="en-US"/>
        </a:p>
      </dgm:t>
    </dgm:pt>
    <dgm:pt modelId="{0EDE9F11-5D31-47F7-9302-87B6C1F9191A}" type="sibTrans" cxnId="{87E545B0-F746-4747-B29C-FA0ABBB99462}">
      <dgm:prSet/>
      <dgm:spPr/>
      <dgm:t>
        <a:bodyPr/>
        <a:lstStyle/>
        <a:p>
          <a:endParaRPr lang="en-US"/>
        </a:p>
      </dgm:t>
    </dgm:pt>
    <dgm:pt modelId="{B6D8CA06-8001-4B53-A16E-9BC9F827928B}">
      <dgm:prSet phldrT="[Text]" custT="1"/>
      <dgm:spPr>
        <a:blipFill>
          <a:blip xmlns:r="http://schemas.openxmlformats.org/officeDocument/2006/relationships" r:embed="rId3"/>
          <a:stretch>
            <a:fillRect l="-1036" r="-518"/>
          </a:stretch>
        </a:blipFill>
      </dgm:spPr>
      <dgm:t>
        <a:bodyPr/>
        <a:lstStyle/>
        <a:p>
          <a:r>
            <a:rPr lang="en-IN">
              <a:noFill/>
            </a:rPr>
            <a:t> </a:t>
          </a:r>
        </a:p>
      </dgm:t>
    </dgm:pt>
    <dgm:pt modelId="{F2BB6AF4-0EFD-4F26-8AA5-6D3A3BC9D897}" type="parTrans" cxnId="{E445D3D9-91B2-4827-97D2-0BBB3D5BD5B6}">
      <dgm:prSet/>
      <dgm:spPr/>
      <dgm:t>
        <a:bodyPr/>
        <a:lstStyle/>
        <a:p>
          <a:endParaRPr lang="en-US"/>
        </a:p>
      </dgm:t>
    </dgm:pt>
    <dgm:pt modelId="{3586F3B5-25AF-487D-99DD-BF282E106CFD}" type="sibTrans" cxnId="{E445D3D9-91B2-4827-97D2-0BBB3D5BD5B6}">
      <dgm:prSet/>
      <dgm:spPr/>
      <dgm:t>
        <a:bodyPr/>
        <a:lstStyle/>
        <a:p>
          <a:endParaRPr lang="en-US"/>
        </a:p>
      </dgm:t>
    </dgm:pt>
    <dgm:pt modelId="{EA6B9BEA-75F4-479F-991A-C0A4C531A49C}">
      <dgm:prSet phldrT="[Text]" custT="1"/>
      <dgm:spPr/>
      <dgm:t>
        <a:bodyPr/>
        <a:lstStyle/>
        <a:p>
          <a:r>
            <a:rPr lang="en-IN">
              <a:noFill/>
            </a:rPr>
            <a:t> </a:t>
          </a:r>
        </a:p>
      </dgm:t>
    </dgm:pt>
    <dgm:pt modelId="{AD52633C-A410-410D-91E9-036F4A9BFD88}" type="parTrans" cxnId="{1A74A555-CFC7-4B27-ACC3-B958F8273093}">
      <dgm:prSet/>
      <dgm:spPr/>
      <dgm:t>
        <a:bodyPr/>
        <a:lstStyle/>
        <a:p>
          <a:endParaRPr lang="en-US"/>
        </a:p>
      </dgm:t>
    </dgm:pt>
    <dgm:pt modelId="{A93A54C7-1EA8-4B94-86DB-B0460F93BE88}" type="sibTrans" cxnId="{1A74A555-CFC7-4B27-ACC3-B958F8273093}">
      <dgm:prSet/>
      <dgm:spPr/>
      <dgm:t>
        <a:bodyPr/>
        <a:lstStyle/>
        <a:p>
          <a:endParaRPr lang="en-US"/>
        </a:p>
      </dgm:t>
    </dgm:pt>
    <dgm:pt modelId="{D59AA64E-6CE3-4F74-9E01-4BBD2F6207BC}">
      <dgm:prSet phldrT="[Text]" custT="1"/>
      <dgm:spPr/>
      <dgm:t>
        <a:bodyPr/>
        <a:lstStyle/>
        <a:p>
          <a:r>
            <a:rPr lang="en-IN">
              <a:noFill/>
            </a:rPr>
            <a:t> </a:t>
          </a:r>
        </a:p>
      </dgm:t>
    </dgm:pt>
    <dgm:pt modelId="{7CA973DA-162A-4DA3-9575-34931AB30D8D}" type="parTrans" cxnId="{5ED28136-C8CC-473F-A90D-F44AA344C25A}">
      <dgm:prSet/>
      <dgm:spPr/>
      <dgm:t>
        <a:bodyPr/>
        <a:lstStyle/>
        <a:p>
          <a:endParaRPr lang="en-US"/>
        </a:p>
      </dgm:t>
    </dgm:pt>
    <dgm:pt modelId="{DCF19410-723E-41B9-9579-4B0EC920594F}" type="sibTrans" cxnId="{5ED28136-C8CC-473F-A90D-F44AA344C25A}">
      <dgm:prSet/>
      <dgm:spPr/>
      <dgm:t>
        <a:bodyPr/>
        <a:lstStyle/>
        <a:p>
          <a:endParaRPr lang="en-US"/>
        </a:p>
      </dgm:t>
    </dgm:pt>
    <dgm:pt modelId="{3CD63C97-E046-4D81-A993-943D068BC29B}">
      <dgm:prSet phldrT="[Text]" custT="1"/>
      <dgm:spPr/>
      <dgm:t>
        <a:bodyPr/>
        <a:lstStyle/>
        <a:p>
          <a:r>
            <a:rPr lang="en-IN">
              <a:noFill/>
            </a:rPr>
            <a:t> </a:t>
          </a:r>
        </a:p>
      </dgm:t>
    </dgm:pt>
    <dgm:pt modelId="{A9BEEAF1-8CFC-401A-B1F7-3AC81CA96D12}" type="parTrans" cxnId="{5EED696F-D61A-4F85-B9F5-756E26CB38AF}">
      <dgm:prSet/>
      <dgm:spPr/>
      <dgm:t>
        <a:bodyPr/>
        <a:lstStyle/>
        <a:p>
          <a:endParaRPr lang="en-US"/>
        </a:p>
      </dgm:t>
    </dgm:pt>
    <dgm:pt modelId="{CDDC7260-A198-41AC-8B92-38E31934B3E1}" type="sibTrans" cxnId="{5EED696F-D61A-4F85-B9F5-756E26CB38AF}">
      <dgm:prSet/>
      <dgm:spPr/>
      <dgm:t>
        <a:bodyPr/>
        <a:lstStyle/>
        <a:p>
          <a:endParaRPr lang="en-US"/>
        </a:p>
      </dgm:t>
    </dgm:pt>
    <dgm:pt modelId="{8DFE5ED6-4E3F-4DF8-B728-7C6777124FF3}">
      <dgm:prSet phldrT="[Text]" custT="1"/>
      <dgm:spPr/>
      <dgm:t>
        <a:bodyPr/>
        <a:lstStyle/>
        <a:p>
          <a:r>
            <a:rPr lang="en-IN">
              <a:noFill/>
            </a:rPr>
            <a:t> </a:t>
          </a:r>
        </a:p>
      </dgm:t>
    </dgm:pt>
    <dgm:pt modelId="{630098F1-8618-4DC4-9AD0-AE4E78A20BDA}" type="parTrans" cxnId="{51F3E8C3-86D9-4C5F-88EB-2A4EF25C0359}">
      <dgm:prSet/>
      <dgm:spPr/>
      <dgm:t>
        <a:bodyPr/>
        <a:lstStyle/>
        <a:p>
          <a:endParaRPr lang="en-US"/>
        </a:p>
      </dgm:t>
    </dgm:pt>
    <dgm:pt modelId="{2FEA4EE2-F0C7-4D40-810B-925223859601}" type="sibTrans" cxnId="{51F3E8C3-86D9-4C5F-88EB-2A4EF25C0359}">
      <dgm:prSet/>
      <dgm:spPr/>
      <dgm:t>
        <a:bodyPr/>
        <a:lstStyle/>
        <a:p>
          <a:endParaRPr lang="en-US"/>
        </a:p>
      </dgm:t>
    </dgm:pt>
    <dgm:pt modelId="{51F450CA-5A45-4CB8-8E7B-EF1920C829B3}">
      <dgm:prSet phldrT="[Text]" custT="1"/>
      <dgm:spPr/>
      <dgm:t>
        <a:bodyPr/>
        <a:lstStyle/>
        <a:p>
          <a:r>
            <a:rPr lang="en-IN">
              <a:noFill/>
            </a:rPr>
            <a:t> </a:t>
          </a:r>
        </a:p>
      </dgm:t>
    </dgm:pt>
    <dgm:pt modelId="{4536611E-36FB-462C-9192-C7A8AD1CBA31}" type="parTrans" cxnId="{30AB070A-3F5F-4548-94F7-3076BCBDB034}">
      <dgm:prSet/>
      <dgm:spPr/>
      <dgm:t>
        <a:bodyPr/>
        <a:lstStyle/>
        <a:p>
          <a:endParaRPr lang="en-US"/>
        </a:p>
      </dgm:t>
    </dgm:pt>
    <dgm:pt modelId="{0350FFB9-161A-403D-A18F-BB69CB2F6FE9}" type="sibTrans" cxnId="{30AB070A-3F5F-4548-94F7-3076BCBDB034}">
      <dgm:prSet/>
      <dgm:spPr/>
      <dgm:t>
        <a:bodyPr/>
        <a:lstStyle/>
        <a:p>
          <a:endParaRPr lang="en-US"/>
        </a:p>
      </dgm:t>
    </dgm:pt>
    <dgm:pt modelId="{6C0238D1-21CC-4476-985F-384F27270BD0}">
      <dgm:prSet phldrT="[Text]" custT="1"/>
      <dgm:spPr/>
      <dgm:t>
        <a:bodyPr/>
        <a:lstStyle/>
        <a:p>
          <a:r>
            <a:rPr lang="en-IN">
              <a:noFill/>
            </a:rPr>
            <a:t> </a:t>
          </a:r>
        </a:p>
      </dgm:t>
    </dgm:pt>
    <dgm:pt modelId="{B391A930-2474-4A47-952A-0B8C174486E1}" type="parTrans" cxnId="{4B0071E2-8A83-45C8-9DC8-EFEE51A2BB54}">
      <dgm:prSet/>
      <dgm:spPr/>
      <dgm:t>
        <a:bodyPr/>
        <a:lstStyle/>
        <a:p>
          <a:endParaRPr lang="en-US"/>
        </a:p>
      </dgm:t>
    </dgm:pt>
    <dgm:pt modelId="{E6FD1DC3-D6F7-44BA-886C-493DCCE7CBE4}" type="sibTrans" cxnId="{4B0071E2-8A83-45C8-9DC8-EFEE51A2BB54}">
      <dgm:prSet/>
      <dgm:spPr/>
      <dgm:t>
        <a:bodyPr/>
        <a:lstStyle/>
        <a:p>
          <a:endParaRPr lang="en-US"/>
        </a:p>
      </dgm:t>
    </dgm:pt>
    <dgm:pt modelId="{074B19FB-1D73-4134-BA36-7714B618E914}">
      <dgm:prSet phldrT="[Text]" custT="1"/>
      <dgm:spPr/>
      <dgm:t>
        <a:bodyPr/>
        <a:lstStyle/>
        <a:p>
          <a:r>
            <a:rPr lang="en-IN">
              <a:noFill/>
            </a:rPr>
            <a:t> </a:t>
          </a:r>
        </a:p>
      </dgm:t>
    </dgm:pt>
    <dgm:pt modelId="{755F3A59-35C0-4DC9-8A60-5BB489121802}" type="parTrans" cxnId="{70858272-779C-4700-8462-C1ABB1F6D2AC}">
      <dgm:prSet/>
      <dgm:spPr/>
      <dgm:t>
        <a:bodyPr/>
        <a:lstStyle/>
        <a:p>
          <a:endParaRPr lang="en-US"/>
        </a:p>
      </dgm:t>
    </dgm:pt>
    <dgm:pt modelId="{EC030AF4-07D9-4FB3-B030-5289DDB3BBD8}" type="sibTrans" cxnId="{70858272-779C-4700-8462-C1ABB1F6D2AC}">
      <dgm:prSet/>
      <dgm:spPr/>
      <dgm:t>
        <a:bodyPr/>
        <a:lstStyle/>
        <a:p>
          <a:endParaRPr lang="en-US"/>
        </a:p>
      </dgm:t>
    </dgm:pt>
    <dgm:pt modelId="{274F37F7-AF44-484C-8109-E837BD368D5D}">
      <dgm:prSet phldrT="[Text]" custT="1"/>
      <dgm:spPr/>
      <dgm:t>
        <a:bodyPr/>
        <a:lstStyle/>
        <a:p>
          <a:r>
            <a:rPr lang="en-IN">
              <a:noFill/>
            </a:rPr>
            <a:t> </a:t>
          </a:r>
        </a:p>
      </dgm:t>
    </dgm:pt>
    <dgm:pt modelId="{A772AF32-A0D2-426D-BDA9-C77F7CC594FB}" type="parTrans" cxnId="{6C7FF092-8DFF-415B-A9A3-78A5743FE55D}">
      <dgm:prSet/>
      <dgm:spPr/>
      <dgm:t>
        <a:bodyPr/>
        <a:lstStyle/>
        <a:p>
          <a:endParaRPr lang="en-US"/>
        </a:p>
      </dgm:t>
    </dgm:pt>
    <dgm:pt modelId="{D8976896-A71B-48BD-9B36-B8520A5E4336}" type="sibTrans" cxnId="{6C7FF092-8DFF-415B-A9A3-78A5743FE55D}">
      <dgm:prSet/>
      <dgm:spPr/>
      <dgm:t>
        <a:bodyPr/>
        <a:lstStyle/>
        <a:p>
          <a:endParaRPr lang="en-US"/>
        </a:p>
      </dgm:t>
    </dgm:pt>
    <dgm:pt modelId="{B0F04ACC-5DF4-4869-B98E-D4345B8DD1CA}" type="pres">
      <dgm:prSet presAssocID="{5D10EE61-74A7-4924-978A-B4E33B6B1E56}" presName="Name0" presStyleCnt="0">
        <dgm:presLayoutVars>
          <dgm:dir/>
          <dgm:animLvl val="lvl"/>
          <dgm:resizeHandles val="exact"/>
        </dgm:presLayoutVars>
      </dgm:prSet>
      <dgm:spPr/>
    </dgm:pt>
    <dgm:pt modelId="{A8E5562D-6101-43D3-9C9B-D9B1D9C02F39}" type="pres">
      <dgm:prSet presAssocID="{F7DC9499-25C6-43B9-9C04-F0BC08AD2664}" presName="composite" presStyleCnt="0"/>
      <dgm:spPr/>
    </dgm:pt>
    <dgm:pt modelId="{D88948A1-8935-4F0E-9DE7-815ABF3CA575}" type="pres">
      <dgm:prSet presAssocID="{F7DC9499-25C6-43B9-9C04-F0BC08AD2664}" presName="parTx" presStyleLbl="alignNode1" presStyleIdx="0" presStyleCnt="3">
        <dgm:presLayoutVars>
          <dgm:chMax val="0"/>
          <dgm:chPref val="0"/>
          <dgm:bulletEnabled val="1"/>
        </dgm:presLayoutVars>
      </dgm:prSet>
      <dgm:spPr/>
    </dgm:pt>
    <dgm:pt modelId="{CDDD306D-9DC6-459E-8B5E-1F72FDCF9471}" type="pres">
      <dgm:prSet presAssocID="{F7DC9499-25C6-43B9-9C04-F0BC08AD2664}" presName="desTx" presStyleLbl="alignAccFollowNode1" presStyleIdx="0" presStyleCnt="3">
        <dgm:presLayoutVars>
          <dgm:bulletEnabled val="1"/>
        </dgm:presLayoutVars>
      </dgm:prSet>
      <dgm:spPr/>
      <dgm:t>
        <a:bodyPr/>
        <a:lstStyle/>
        <a:p>
          <a:endParaRPr lang="en-US"/>
        </a:p>
      </dgm:t>
    </dgm:pt>
    <dgm:pt modelId="{D5604737-432F-492A-9144-AD3714A16406}" type="pres">
      <dgm:prSet presAssocID="{2359F8C6-ED2E-4CFA-8796-E87516C52AFC}" presName="space" presStyleCnt="0"/>
      <dgm:spPr/>
    </dgm:pt>
    <dgm:pt modelId="{183DD66B-317D-46FA-BA42-1D5BA4171F19}" type="pres">
      <dgm:prSet presAssocID="{A62F6B36-A1F2-4E7D-A963-C1B1C213E0A7}" presName="composite" presStyleCnt="0"/>
      <dgm:spPr/>
    </dgm:pt>
    <dgm:pt modelId="{AF3D2739-2EFA-4E64-94B2-D85EFDC6CF16}" type="pres">
      <dgm:prSet presAssocID="{A62F6B36-A1F2-4E7D-A963-C1B1C213E0A7}" presName="parTx" presStyleLbl="alignNode1" presStyleIdx="1" presStyleCnt="3">
        <dgm:presLayoutVars>
          <dgm:chMax val="0"/>
          <dgm:chPref val="0"/>
          <dgm:bulletEnabled val="1"/>
        </dgm:presLayoutVars>
      </dgm:prSet>
      <dgm:spPr/>
    </dgm:pt>
    <dgm:pt modelId="{55463A3C-031A-4739-A549-DB2B712A1C32}" type="pres">
      <dgm:prSet presAssocID="{A62F6B36-A1F2-4E7D-A963-C1B1C213E0A7}" presName="desTx" presStyleLbl="alignAccFollowNode1" presStyleIdx="1" presStyleCnt="3">
        <dgm:presLayoutVars>
          <dgm:bulletEnabled val="1"/>
        </dgm:presLayoutVars>
      </dgm:prSet>
      <dgm:spPr/>
      <dgm:t>
        <a:bodyPr/>
        <a:lstStyle/>
        <a:p>
          <a:endParaRPr lang="en-US"/>
        </a:p>
      </dgm:t>
    </dgm:pt>
    <dgm:pt modelId="{99EADAA2-737A-490C-8EB8-C7EDB266ED13}" type="pres">
      <dgm:prSet presAssocID="{F85E0262-C4C9-415C-A02E-25ADDD99D487}" presName="space" presStyleCnt="0"/>
      <dgm:spPr/>
    </dgm:pt>
    <dgm:pt modelId="{0D0ACAAC-FA4C-40CF-9E87-2B784AEBD368}" type="pres">
      <dgm:prSet presAssocID="{9A057143-D9D2-4BE3-A1C1-D78271EFD390}" presName="composite" presStyleCnt="0"/>
      <dgm:spPr/>
    </dgm:pt>
    <dgm:pt modelId="{68627DD3-48C2-4BDB-A94D-4F96B7C36ECB}" type="pres">
      <dgm:prSet presAssocID="{9A057143-D9D2-4BE3-A1C1-D78271EFD390}" presName="parTx" presStyleLbl="alignNode1" presStyleIdx="2" presStyleCnt="3">
        <dgm:presLayoutVars>
          <dgm:chMax val="0"/>
          <dgm:chPref val="0"/>
          <dgm:bulletEnabled val="1"/>
        </dgm:presLayoutVars>
      </dgm:prSet>
      <dgm:spPr/>
    </dgm:pt>
    <dgm:pt modelId="{A8C1074E-1046-4882-8A91-7042B2966ADC}" type="pres">
      <dgm:prSet presAssocID="{9A057143-D9D2-4BE3-A1C1-D78271EFD390}" presName="desTx" presStyleLbl="alignAccFollowNode1" presStyleIdx="2" presStyleCnt="3">
        <dgm:presLayoutVars>
          <dgm:bulletEnabled val="1"/>
        </dgm:presLayoutVars>
      </dgm:prSet>
      <dgm:spPr/>
      <dgm:t>
        <a:bodyPr/>
        <a:lstStyle/>
        <a:p>
          <a:endParaRPr lang="en-US"/>
        </a:p>
      </dgm:t>
    </dgm:pt>
  </dgm:ptLst>
  <dgm:cxnLst>
    <dgm:cxn modelId="{F2B8526B-16CD-4631-92C6-E01C707E60AD}" type="presOf" srcId="{5D10EE61-74A7-4924-978A-B4E33B6B1E56}" destId="{B0F04ACC-5DF4-4869-B98E-D4345B8DD1CA}" srcOrd="0" destOrd="0" presId="urn:microsoft.com/office/officeart/2005/8/layout/hList1"/>
    <dgm:cxn modelId="{5EED696F-D61A-4F85-B9F5-756E26CB38AF}" srcId="{F7DC9499-25C6-43B9-9C04-F0BC08AD2664}" destId="{3CD63C97-E046-4D81-A993-943D068BC29B}" srcOrd="2" destOrd="0" parTransId="{A9BEEAF1-8CFC-401A-B1F7-3AC81CA96D12}" sibTransId="{CDDC7260-A198-41AC-8B92-38E31934B3E1}"/>
    <dgm:cxn modelId="{B1499B78-9A30-4D1A-A0C9-845D6E09B136}" type="presOf" srcId="{E481FC87-0941-453D-B40F-004BD3010B45}" destId="{55463A3C-031A-4739-A549-DB2B712A1C32}" srcOrd="0" destOrd="1" presId="urn:microsoft.com/office/officeart/2005/8/layout/hList1"/>
    <dgm:cxn modelId="{1070604D-4099-434A-B12A-B9EAA19E196E}" type="presOf" srcId="{6C0238D1-21CC-4476-985F-384F27270BD0}" destId="{A8C1074E-1046-4882-8A91-7042B2966ADC}" srcOrd="0" destOrd="2" presId="urn:microsoft.com/office/officeart/2005/8/layout/hList1"/>
    <dgm:cxn modelId="{802E6E07-1D51-486B-A206-4A50CD0B2FBE}" srcId="{5D10EE61-74A7-4924-978A-B4E33B6B1E56}" destId="{F7DC9499-25C6-43B9-9C04-F0BC08AD2664}" srcOrd="0" destOrd="0" parTransId="{77D67EEA-D805-40F7-BD8B-61288D1DA307}" sibTransId="{2359F8C6-ED2E-4CFA-8796-E87516C52AFC}"/>
    <dgm:cxn modelId="{87A387D4-FCAE-4AA1-A418-7FD71BA66D92}" type="presOf" srcId="{274F37F7-AF44-484C-8109-E837BD368D5D}" destId="{A8C1074E-1046-4882-8A91-7042B2966ADC}" srcOrd="0" destOrd="4" presId="urn:microsoft.com/office/officeart/2005/8/layout/hList1"/>
    <dgm:cxn modelId="{F2CC4875-DAE2-4889-8234-96F8BA0210D4}" type="presOf" srcId="{074B19FB-1D73-4134-BA36-7714B618E914}" destId="{A8C1074E-1046-4882-8A91-7042B2966ADC}" srcOrd="0" destOrd="3" presId="urn:microsoft.com/office/officeart/2005/8/layout/hList1"/>
    <dgm:cxn modelId="{C1C52D1B-A1F1-4286-B722-86CF4742397C}" type="presOf" srcId="{EA6B9BEA-75F4-479F-991A-C0A4C531A49C}" destId="{CDDD306D-9DC6-459E-8B5E-1F72FDCF9471}" srcOrd="0" destOrd="3" presId="urn:microsoft.com/office/officeart/2005/8/layout/hList1"/>
    <dgm:cxn modelId="{1A74A555-CFC7-4B27-ACC3-B958F8273093}" srcId="{F7DC9499-25C6-43B9-9C04-F0BC08AD2664}" destId="{EA6B9BEA-75F4-479F-991A-C0A4C531A49C}" srcOrd="3" destOrd="0" parTransId="{AD52633C-A410-410D-91E9-036F4A9BFD88}" sibTransId="{A93A54C7-1EA8-4B94-86DB-B0460F93BE88}"/>
    <dgm:cxn modelId="{ECCAD6CE-0114-476C-B380-5B609B7DC5AB}" type="presOf" srcId="{51F450CA-5A45-4CB8-8E7B-EF1920C829B3}" destId="{A8C1074E-1046-4882-8A91-7042B2966ADC}" srcOrd="0" destOrd="1" presId="urn:microsoft.com/office/officeart/2005/8/layout/hList1"/>
    <dgm:cxn modelId="{51F3E8C3-86D9-4C5F-88EB-2A4EF25C0359}" srcId="{A62F6B36-A1F2-4E7D-A963-C1B1C213E0A7}" destId="{8DFE5ED6-4E3F-4DF8-B728-7C6777124FF3}" srcOrd="2" destOrd="0" parTransId="{630098F1-8618-4DC4-9AD0-AE4E78A20BDA}" sibTransId="{2FEA4EE2-F0C7-4D40-810B-925223859601}"/>
    <dgm:cxn modelId="{87E545B0-F746-4747-B29C-FA0ABBB99462}" srcId="{5D10EE61-74A7-4924-978A-B4E33B6B1E56}" destId="{9A057143-D9D2-4BE3-A1C1-D78271EFD390}" srcOrd="2" destOrd="0" parTransId="{BFF7D946-5C84-4359-A00F-95BC8B9095D1}" sibTransId="{0EDE9F11-5D31-47F7-9302-87B6C1F9191A}"/>
    <dgm:cxn modelId="{E445D3D9-91B2-4827-97D2-0BBB3D5BD5B6}" srcId="{9A057143-D9D2-4BE3-A1C1-D78271EFD390}" destId="{B6D8CA06-8001-4B53-A16E-9BC9F827928B}" srcOrd="0" destOrd="0" parTransId="{F2BB6AF4-0EFD-4F26-8AA5-6D3A3BC9D897}" sibTransId="{3586F3B5-25AF-487D-99DD-BF282E106CFD}"/>
    <dgm:cxn modelId="{A07AE29C-F9B4-41E3-A63A-7E404541551F}" type="presOf" srcId="{B6D8CA06-8001-4B53-A16E-9BC9F827928B}" destId="{A8C1074E-1046-4882-8A91-7042B2966ADC}" srcOrd="0" destOrd="0" presId="urn:microsoft.com/office/officeart/2005/8/layout/hList1"/>
    <dgm:cxn modelId="{1981AC53-8892-4703-B005-8EC2D3668885}" srcId="{F7DC9499-25C6-43B9-9C04-F0BC08AD2664}" destId="{3C69F61A-3172-4B95-A040-D8351EC0C42B}" srcOrd="1" destOrd="0" parTransId="{F66FE56A-8C8E-491F-B0FF-2A2A1D8A6450}" sibTransId="{C5189DF5-0BE9-4DB1-BDB3-91060D9155D8}"/>
    <dgm:cxn modelId="{FEEB7A66-6ADB-49DD-905E-5A7C2AD0CDFC}" srcId="{A62F6B36-A1F2-4E7D-A963-C1B1C213E0A7}" destId="{E481FC87-0941-453D-B40F-004BD3010B45}" srcOrd="1" destOrd="0" parTransId="{1FD628C9-99B3-4C2E-B2EB-F8922CF9140A}" sibTransId="{60B5B395-9EA4-402D-9D57-2C2A46BA2C7E}"/>
    <dgm:cxn modelId="{37102338-6E9E-4BB7-9683-30E377A17B17}" srcId="{F7DC9499-25C6-43B9-9C04-F0BC08AD2664}" destId="{B36EDEFE-9918-4B56-B577-4C0EEABC9DE4}" srcOrd="0" destOrd="0" parTransId="{10A2CC94-C515-4CEF-95EC-9C04662AFD4C}" sibTransId="{E496C7FB-C616-4E3D-9C9F-8EF53A73655F}"/>
    <dgm:cxn modelId="{28378026-7520-4811-9D85-ECF8D97AA6FB}" type="presOf" srcId="{F7DC9499-25C6-43B9-9C04-F0BC08AD2664}" destId="{D88948A1-8935-4F0E-9DE7-815ABF3CA575}" srcOrd="0" destOrd="0" presId="urn:microsoft.com/office/officeart/2005/8/layout/hList1"/>
    <dgm:cxn modelId="{13ECC782-8B8B-442D-A370-D311A309741D}" type="presOf" srcId="{3C69F61A-3172-4B95-A040-D8351EC0C42B}" destId="{CDDD306D-9DC6-459E-8B5E-1F72FDCF9471}" srcOrd="0" destOrd="1" presId="urn:microsoft.com/office/officeart/2005/8/layout/hList1"/>
    <dgm:cxn modelId="{6A22C66C-617D-4DCC-9B5C-2FD0D3C6A7C1}" type="presOf" srcId="{D59AA64E-6CE3-4F74-9E01-4BBD2F6207BC}" destId="{55463A3C-031A-4739-A549-DB2B712A1C32}" srcOrd="0" destOrd="3" presId="urn:microsoft.com/office/officeart/2005/8/layout/hList1"/>
    <dgm:cxn modelId="{70858272-779C-4700-8462-C1ABB1F6D2AC}" srcId="{9A057143-D9D2-4BE3-A1C1-D78271EFD390}" destId="{074B19FB-1D73-4134-BA36-7714B618E914}" srcOrd="3" destOrd="0" parTransId="{755F3A59-35C0-4DC9-8A60-5BB489121802}" sibTransId="{EC030AF4-07D9-4FB3-B030-5289DDB3BBD8}"/>
    <dgm:cxn modelId="{E5F18AD9-6AE3-48CB-BE1A-E73096BC668D}" type="presOf" srcId="{9A057143-D9D2-4BE3-A1C1-D78271EFD390}" destId="{68627DD3-48C2-4BDB-A94D-4F96B7C36ECB}" srcOrd="0" destOrd="0" presId="urn:microsoft.com/office/officeart/2005/8/layout/hList1"/>
    <dgm:cxn modelId="{5ED28136-C8CC-473F-A90D-F44AA344C25A}" srcId="{A62F6B36-A1F2-4E7D-A963-C1B1C213E0A7}" destId="{D59AA64E-6CE3-4F74-9E01-4BBD2F6207BC}" srcOrd="3" destOrd="0" parTransId="{7CA973DA-162A-4DA3-9575-34931AB30D8D}" sibTransId="{DCF19410-723E-41B9-9579-4B0EC920594F}"/>
    <dgm:cxn modelId="{F7DB3A8B-DA99-40A8-88EB-3711D8B9870D}" type="presOf" srcId="{B36EDEFE-9918-4B56-B577-4C0EEABC9DE4}" destId="{CDDD306D-9DC6-459E-8B5E-1F72FDCF9471}" srcOrd="0" destOrd="0" presId="urn:microsoft.com/office/officeart/2005/8/layout/hList1"/>
    <dgm:cxn modelId="{30AB070A-3F5F-4548-94F7-3076BCBDB034}" srcId="{9A057143-D9D2-4BE3-A1C1-D78271EFD390}" destId="{51F450CA-5A45-4CB8-8E7B-EF1920C829B3}" srcOrd="1" destOrd="0" parTransId="{4536611E-36FB-462C-9192-C7A8AD1CBA31}" sibTransId="{0350FFB9-161A-403D-A18F-BB69CB2F6FE9}"/>
    <dgm:cxn modelId="{4B0071E2-8A83-45C8-9DC8-EFEE51A2BB54}" srcId="{9A057143-D9D2-4BE3-A1C1-D78271EFD390}" destId="{6C0238D1-21CC-4476-985F-384F27270BD0}" srcOrd="2" destOrd="0" parTransId="{B391A930-2474-4A47-952A-0B8C174486E1}" sibTransId="{E6FD1DC3-D6F7-44BA-886C-493DCCE7CBE4}"/>
    <dgm:cxn modelId="{D173DD0C-81B2-4C93-A33D-ADCBFF70A537}" type="presOf" srcId="{25E98A84-2944-4A16-938F-769459345848}" destId="{55463A3C-031A-4739-A549-DB2B712A1C32}" srcOrd="0" destOrd="0" presId="urn:microsoft.com/office/officeart/2005/8/layout/hList1"/>
    <dgm:cxn modelId="{6C7FF092-8DFF-415B-A9A3-78A5743FE55D}" srcId="{9A057143-D9D2-4BE3-A1C1-D78271EFD390}" destId="{274F37F7-AF44-484C-8109-E837BD368D5D}" srcOrd="4" destOrd="0" parTransId="{A772AF32-A0D2-426D-BDA9-C77F7CC594FB}" sibTransId="{D8976896-A71B-48BD-9B36-B8520A5E4336}"/>
    <dgm:cxn modelId="{FDDC2DC7-778E-468F-B057-3C1E6B0D87A9}" type="presOf" srcId="{8DFE5ED6-4E3F-4DF8-B728-7C6777124FF3}" destId="{55463A3C-031A-4739-A549-DB2B712A1C32}" srcOrd="0" destOrd="2" presId="urn:microsoft.com/office/officeart/2005/8/layout/hList1"/>
    <dgm:cxn modelId="{3FFB35B5-395B-4A12-9241-4453622BFD29}" srcId="{5D10EE61-74A7-4924-978A-B4E33B6B1E56}" destId="{A62F6B36-A1F2-4E7D-A963-C1B1C213E0A7}" srcOrd="1" destOrd="0" parTransId="{09DC58F6-AFED-4A63-9A84-52B0F85CBDB7}" sibTransId="{F85E0262-C4C9-415C-A02E-25ADDD99D487}"/>
    <dgm:cxn modelId="{88431BB6-48F7-46E0-A05F-056C08239110}" type="presOf" srcId="{3CD63C97-E046-4D81-A993-943D068BC29B}" destId="{CDDD306D-9DC6-459E-8B5E-1F72FDCF9471}" srcOrd="0" destOrd="2" presId="urn:microsoft.com/office/officeart/2005/8/layout/hList1"/>
    <dgm:cxn modelId="{27A92FB2-1E40-4970-8C0A-5E2A55D5E3A0}" srcId="{A62F6B36-A1F2-4E7D-A963-C1B1C213E0A7}" destId="{25E98A84-2944-4A16-938F-769459345848}" srcOrd="0" destOrd="0" parTransId="{212DA9D9-BD3D-4E76-84C1-A87CF6F3333B}" sibTransId="{3C21CB5D-5157-42BE-9282-49DFB4245759}"/>
    <dgm:cxn modelId="{B37121BB-D4C2-48DF-95A9-E99892835007}" type="presOf" srcId="{A62F6B36-A1F2-4E7D-A963-C1B1C213E0A7}" destId="{AF3D2739-2EFA-4E64-94B2-D85EFDC6CF16}" srcOrd="0" destOrd="0" presId="urn:microsoft.com/office/officeart/2005/8/layout/hList1"/>
    <dgm:cxn modelId="{BDFFA485-D9CD-41D0-9099-EC88DF41674D}" type="presParOf" srcId="{B0F04ACC-5DF4-4869-B98E-D4345B8DD1CA}" destId="{A8E5562D-6101-43D3-9C9B-D9B1D9C02F39}" srcOrd="0" destOrd="0" presId="urn:microsoft.com/office/officeart/2005/8/layout/hList1"/>
    <dgm:cxn modelId="{BBF3B5AE-4A03-4032-9607-76AB6526739E}" type="presParOf" srcId="{A8E5562D-6101-43D3-9C9B-D9B1D9C02F39}" destId="{D88948A1-8935-4F0E-9DE7-815ABF3CA575}" srcOrd="0" destOrd="0" presId="urn:microsoft.com/office/officeart/2005/8/layout/hList1"/>
    <dgm:cxn modelId="{3603640D-24E0-4266-99CB-EB32745135D4}" type="presParOf" srcId="{A8E5562D-6101-43D3-9C9B-D9B1D9C02F39}" destId="{CDDD306D-9DC6-459E-8B5E-1F72FDCF9471}" srcOrd="1" destOrd="0" presId="urn:microsoft.com/office/officeart/2005/8/layout/hList1"/>
    <dgm:cxn modelId="{D5E28D66-F987-4942-B90D-6931CDBAC462}" type="presParOf" srcId="{B0F04ACC-5DF4-4869-B98E-D4345B8DD1CA}" destId="{D5604737-432F-492A-9144-AD3714A16406}" srcOrd="1" destOrd="0" presId="urn:microsoft.com/office/officeart/2005/8/layout/hList1"/>
    <dgm:cxn modelId="{18D3000E-D384-4730-AF33-D147D818F3CC}" type="presParOf" srcId="{B0F04ACC-5DF4-4869-B98E-D4345B8DD1CA}" destId="{183DD66B-317D-46FA-BA42-1D5BA4171F19}" srcOrd="2" destOrd="0" presId="urn:microsoft.com/office/officeart/2005/8/layout/hList1"/>
    <dgm:cxn modelId="{72E632F8-16C2-4AD4-ACE8-4725321738FE}" type="presParOf" srcId="{183DD66B-317D-46FA-BA42-1D5BA4171F19}" destId="{AF3D2739-2EFA-4E64-94B2-D85EFDC6CF16}" srcOrd="0" destOrd="0" presId="urn:microsoft.com/office/officeart/2005/8/layout/hList1"/>
    <dgm:cxn modelId="{1CF13D28-A3E6-4D27-B013-4BDCDD9A5852}" type="presParOf" srcId="{183DD66B-317D-46FA-BA42-1D5BA4171F19}" destId="{55463A3C-031A-4739-A549-DB2B712A1C32}" srcOrd="1" destOrd="0" presId="urn:microsoft.com/office/officeart/2005/8/layout/hList1"/>
    <dgm:cxn modelId="{BED1EE15-9D64-4271-88BB-4D3B0DFD05D3}" type="presParOf" srcId="{B0F04ACC-5DF4-4869-B98E-D4345B8DD1CA}" destId="{99EADAA2-737A-490C-8EB8-C7EDB266ED13}" srcOrd="3" destOrd="0" presId="urn:microsoft.com/office/officeart/2005/8/layout/hList1"/>
    <dgm:cxn modelId="{B43D2488-1BD3-423E-AC37-E3A94072F79D}" type="presParOf" srcId="{B0F04ACC-5DF4-4869-B98E-D4345B8DD1CA}" destId="{0D0ACAAC-FA4C-40CF-9E87-2B784AEBD368}" srcOrd="4" destOrd="0" presId="urn:microsoft.com/office/officeart/2005/8/layout/hList1"/>
    <dgm:cxn modelId="{2CC95376-92AF-49A2-8B8B-E7FC51446139}" type="presParOf" srcId="{0D0ACAAC-FA4C-40CF-9E87-2B784AEBD368}" destId="{68627DD3-48C2-4BDB-A94D-4F96B7C36ECB}" srcOrd="0" destOrd="0" presId="urn:microsoft.com/office/officeart/2005/8/layout/hList1"/>
    <dgm:cxn modelId="{C0BC83A5-33C9-4B8B-B791-54327C27FBEA}" type="presParOf" srcId="{0D0ACAAC-FA4C-40CF-9E87-2B784AEBD368}" destId="{A8C1074E-1046-4882-8A91-7042B2966ADC}"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5.xml><?xml version="1.0" encoding="utf-8"?>
<dgm:dataModel xmlns:dgm="http://schemas.openxmlformats.org/drawingml/2006/diagram" xmlns:a="http://schemas.openxmlformats.org/drawingml/2006/main">
  <dgm:ptLst>
    <dgm:pt modelId="{EE925B4F-58D0-4724-B3B3-996322057475}" type="doc">
      <dgm:prSet loTypeId="urn:microsoft.com/office/officeart/2005/8/layout/hList1" loCatId="list" qsTypeId="urn:microsoft.com/office/officeart/2005/8/quickstyle/simple1" qsCatId="simple" csTypeId="urn:microsoft.com/office/officeart/2005/8/colors/accent1_2" csCatId="accent1" phldr="1"/>
      <dgm:spPr/>
      <dgm:t>
        <a:bodyPr/>
        <a:lstStyle/>
        <a:p>
          <a:endParaRPr lang="en-US"/>
        </a:p>
      </dgm:t>
    </dgm:pt>
    <dgm:pt modelId="{FA21E5E4-998A-4E86-A5BD-88EC1E124CE1}">
      <dgm:prSet phldrT="[Text]" custT="1"/>
      <dgm:spPr/>
      <dgm:t>
        <a:bodyPr/>
        <a:lstStyle/>
        <a:p>
          <a:r>
            <a:rPr lang="en-US" sz="2000" dirty="0" smtClean="0">
              <a:latin typeface="Times New Roman" panose="02020603050405020304" pitchFamily="18" charset="0"/>
              <a:cs typeface="Times New Roman" panose="02020603050405020304" pitchFamily="18" charset="0"/>
            </a:rPr>
            <a:t>WHAT IS SIMULINK?</a:t>
          </a:r>
          <a:endParaRPr lang="en-US" sz="2000" dirty="0">
            <a:latin typeface="Times New Roman" panose="02020603050405020304" pitchFamily="18" charset="0"/>
            <a:cs typeface="Times New Roman" panose="02020603050405020304" pitchFamily="18" charset="0"/>
          </a:endParaRPr>
        </a:p>
      </dgm:t>
    </dgm:pt>
    <dgm:pt modelId="{B7BCE43B-56F3-4304-896F-4DB73D78D9AD}" type="parTrans" cxnId="{EB775AA9-F32B-48CF-A72A-E7F0B9C55566}">
      <dgm:prSet/>
      <dgm:spPr/>
      <dgm:t>
        <a:bodyPr/>
        <a:lstStyle/>
        <a:p>
          <a:endParaRPr lang="en-US"/>
        </a:p>
      </dgm:t>
    </dgm:pt>
    <dgm:pt modelId="{FDF4B493-63D5-4800-BE8F-4430C08EEA22}" type="sibTrans" cxnId="{EB775AA9-F32B-48CF-A72A-E7F0B9C55566}">
      <dgm:prSet/>
      <dgm:spPr/>
      <dgm:t>
        <a:bodyPr/>
        <a:lstStyle/>
        <a:p>
          <a:endParaRPr lang="en-US"/>
        </a:p>
      </dgm:t>
    </dgm:pt>
    <dgm:pt modelId="{E469FE3D-5168-4907-B923-0580D3F15FC9}">
      <dgm:prSet phldrT="[Text]" custT="1"/>
      <dgm:spPr/>
      <dgm:t>
        <a:bodyPr/>
        <a:lstStyle/>
        <a:p>
          <a:pPr algn="l"/>
          <a:r>
            <a:rPr lang="en-US" sz="1600" dirty="0" smtClean="0">
              <a:latin typeface="Times New Roman" panose="02020603050405020304" pitchFamily="18" charset="0"/>
              <a:cs typeface="Times New Roman" panose="02020603050405020304" pitchFamily="18" charset="0"/>
            </a:rPr>
            <a:t>Definition: A MATLAB-based graphical programming environment for modeling, simulating and analyzing dynamic systems</a:t>
          </a:r>
          <a:endParaRPr lang="en-US" sz="1600" dirty="0">
            <a:latin typeface="Times New Roman" panose="02020603050405020304" pitchFamily="18" charset="0"/>
            <a:cs typeface="Times New Roman" panose="02020603050405020304" pitchFamily="18" charset="0"/>
          </a:endParaRPr>
        </a:p>
      </dgm:t>
    </dgm:pt>
    <dgm:pt modelId="{5B2BE547-B6FE-416F-9320-41B2FC7D217B}" type="parTrans" cxnId="{C7145586-2828-4771-A144-17E0030B8FF9}">
      <dgm:prSet/>
      <dgm:spPr/>
      <dgm:t>
        <a:bodyPr/>
        <a:lstStyle/>
        <a:p>
          <a:endParaRPr lang="en-US"/>
        </a:p>
      </dgm:t>
    </dgm:pt>
    <dgm:pt modelId="{D21BFE4D-F108-4E4C-9928-6C044BA75273}" type="sibTrans" cxnId="{C7145586-2828-4771-A144-17E0030B8FF9}">
      <dgm:prSet/>
      <dgm:spPr/>
      <dgm:t>
        <a:bodyPr/>
        <a:lstStyle/>
        <a:p>
          <a:endParaRPr lang="en-US"/>
        </a:p>
      </dgm:t>
    </dgm:pt>
    <dgm:pt modelId="{004BEB4A-5E65-4D7C-AA5E-0BEC5F89E351}">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Features :</a:t>
          </a:r>
          <a:endParaRPr lang="en-US" sz="1600" dirty="0">
            <a:latin typeface="Times New Roman" panose="02020603050405020304" pitchFamily="18" charset="0"/>
            <a:cs typeface="Times New Roman" panose="02020603050405020304" pitchFamily="18" charset="0"/>
          </a:endParaRPr>
        </a:p>
      </dgm:t>
    </dgm:pt>
    <dgm:pt modelId="{EFCA348C-7A55-4B16-B257-A792E4CDC244}" type="parTrans" cxnId="{7C51D63C-D231-479D-A004-B9757F5EB4A9}">
      <dgm:prSet/>
      <dgm:spPr/>
      <dgm:t>
        <a:bodyPr/>
        <a:lstStyle/>
        <a:p>
          <a:endParaRPr lang="en-US"/>
        </a:p>
      </dgm:t>
    </dgm:pt>
    <dgm:pt modelId="{A0850E65-4FE6-4289-B958-51832BF52530}" type="sibTrans" cxnId="{7C51D63C-D231-479D-A004-B9757F5EB4A9}">
      <dgm:prSet/>
      <dgm:spPr/>
      <dgm:t>
        <a:bodyPr/>
        <a:lstStyle/>
        <a:p>
          <a:endParaRPr lang="en-US"/>
        </a:p>
      </dgm:t>
    </dgm:pt>
    <dgm:pt modelId="{3DD95BD9-EFC3-4643-B835-10822A5347E8}">
      <dgm:prSet phldrT="[Text]" custT="1"/>
      <dgm:spPr/>
      <dgm:t>
        <a:bodyPr/>
        <a:lstStyle/>
        <a:p>
          <a:r>
            <a:rPr lang="en-US" sz="2400" dirty="0" smtClean="0">
              <a:latin typeface="Times New Roman" panose="02020603050405020304" pitchFamily="18" charset="0"/>
              <a:cs typeface="Times New Roman" panose="02020603050405020304" pitchFamily="18" charset="0"/>
            </a:rPr>
            <a:t>WHY </a:t>
          </a:r>
          <a:r>
            <a:rPr lang="en-US" sz="2000" dirty="0" smtClean="0">
              <a:latin typeface="Times New Roman" panose="02020603050405020304" pitchFamily="18" charset="0"/>
              <a:cs typeface="Times New Roman" panose="02020603050405020304" pitchFamily="18" charset="0"/>
            </a:rPr>
            <a:t>USE</a:t>
          </a:r>
          <a:r>
            <a:rPr lang="en-US" sz="2400" dirty="0" smtClean="0">
              <a:latin typeface="Times New Roman" panose="02020603050405020304" pitchFamily="18" charset="0"/>
              <a:cs typeface="Times New Roman" panose="02020603050405020304" pitchFamily="18" charset="0"/>
            </a:rPr>
            <a:t> SIMULINK</a:t>
          </a:r>
          <a:endParaRPr lang="en-US" sz="2400" dirty="0">
            <a:latin typeface="Times New Roman" panose="02020603050405020304" pitchFamily="18" charset="0"/>
            <a:cs typeface="Times New Roman" panose="02020603050405020304" pitchFamily="18" charset="0"/>
          </a:endParaRPr>
        </a:p>
      </dgm:t>
    </dgm:pt>
    <dgm:pt modelId="{96B09CBD-CE03-4407-9396-45AAD6F48A67}" type="parTrans" cxnId="{0AA87DFB-0606-4185-A91B-569FDBFEEE30}">
      <dgm:prSet/>
      <dgm:spPr/>
      <dgm:t>
        <a:bodyPr/>
        <a:lstStyle/>
        <a:p>
          <a:endParaRPr lang="en-US"/>
        </a:p>
      </dgm:t>
    </dgm:pt>
    <dgm:pt modelId="{3F6B3C23-F483-40E2-AE95-835554F7C7B7}" type="sibTrans" cxnId="{0AA87DFB-0606-4185-A91B-569FDBFEEE30}">
      <dgm:prSet/>
      <dgm:spPr/>
      <dgm:t>
        <a:bodyPr/>
        <a:lstStyle/>
        <a:p>
          <a:endParaRPr lang="en-US"/>
        </a:p>
      </dgm:t>
    </dgm:pt>
    <dgm:pt modelId="{98E4F9C2-8DAD-428E-83D4-4CAD712BEAB7}">
      <dgm:prSet phldrT="[Text]" custT="1"/>
      <dgm:spPr/>
      <dgm:t>
        <a:bodyPr/>
        <a:lstStyle/>
        <a:p>
          <a:r>
            <a:rPr lang="en-US" sz="1600" dirty="0" smtClean="0">
              <a:latin typeface="Times New Roman" panose="02020603050405020304" pitchFamily="18" charset="0"/>
              <a:cs typeface="Times New Roman" panose="02020603050405020304" pitchFamily="18" charset="0"/>
            </a:rPr>
            <a:t>Intuitive visual modeling instead of coding only </a:t>
          </a:r>
          <a:endParaRPr lang="en-US" sz="1600" dirty="0">
            <a:latin typeface="Times New Roman" panose="02020603050405020304" pitchFamily="18" charset="0"/>
            <a:cs typeface="Times New Roman" panose="02020603050405020304" pitchFamily="18" charset="0"/>
          </a:endParaRPr>
        </a:p>
      </dgm:t>
    </dgm:pt>
    <dgm:pt modelId="{41C84EFB-989F-466B-A93C-38FFE7E1954A}" type="parTrans" cxnId="{A0DEE3AB-F28E-4D3C-A280-5FF9FBF4B5D5}">
      <dgm:prSet/>
      <dgm:spPr/>
      <dgm:t>
        <a:bodyPr/>
        <a:lstStyle/>
        <a:p>
          <a:endParaRPr lang="en-US"/>
        </a:p>
      </dgm:t>
    </dgm:pt>
    <dgm:pt modelId="{7F985561-E0DE-4A80-8908-EC6D4E95A75A}" type="sibTrans" cxnId="{A0DEE3AB-F28E-4D3C-A280-5FF9FBF4B5D5}">
      <dgm:prSet/>
      <dgm:spPr/>
      <dgm:t>
        <a:bodyPr/>
        <a:lstStyle/>
        <a:p>
          <a:endParaRPr lang="en-US"/>
        </a:p>
      </dgm:t>
    </dgm:pt>
    <dgm:pt modelId="{43AE6DDE-7A47-4C60-ABDA-985AC234F61C}">
      <dgm:prSet phldrT="[Text]" custT="1"/>
      <dgm:spPr/>
      <dgm:t>
        <a:bodyPr/>
        <a:lstStyle/>
        <a:p>
          <a:r>
            <a:rPr lang="en-US" sz="1600" dirty="0" smtClean="0">
              <a:latin typeface="Times New Roman" panose="02020603050405020304" pitchFamily="18" charset="0"/>
              <a:cs typeface="Times New Roman" panose="02020603050405020304" pitchFamily="18" charset="0"/>
            </a:rPr>
            <a:t>Allows system-level design &amp; testing before hardware implementation</a:t>
          </a:r>
          <a:endParaRPr lang="en-US" sz="1600" dirty="0">
            <a:latin typeface="Times New Roman" panose="02020603050405020304" pitchFamily="18" charset="0"/>
            <a:cs typeface="Times New Roman" panose="02020603050405020304" pitchFamily="18" charset="0"/>
          </a:endParaRPr>
        </a:p>
      </dgm:t>
    </dgm:pt>
    <dgm:pt modelId="{D4D7FF69-1FF4-4951-9C9A-9E8BE44BA6D9}" type="parTrans" cxnId="{01A62CEC-C8D9-40F2-88A8-5527120BCB3A}">
      <dgm:prSet/>
      <dgm:spPr/>
      <dgm:t>
        <a:bodyPr/>
        <a:lstStyle/>
        <a:p>
          <a:endParaRPr lang="en-US"/>
        </a:p>
      </dgm:t>
    </dgm:pt>
    <dgm:pt modelId="{E846B56B-0398-49C9-B4D2-27FC72BECFB5}" type="sibTrans" cxnId="{01A62CEC-C8D9-40F2-88A8-5527120BCB3A}">
      <dgm:prSet/>
      <dgm:spPr/>
      <dgm:t>
        <a:bodyPr/>
        <a:lstStyle/>
        <a:p>
          <a:endParaRPr lang="en-US"/>
        </a:p>
      </dgm:t>
    </dgm:pt>
    <dgm:pt modelId="{6C050743-591A-4B37-BDED-5CB3C57A8BE0}">
      <dgm:prSet phldrT="[Text]" custT="1"/>
      <dgm:spPr/>
      <dgm:t>
        <a:bodyPr/>
        <a:lstStyle/>
        <a:p>
          <a:r>
            <a:rPr lang="en-US" sz="2000" dirty="0" smtClean="0">
              <a:latin typeface="Times New Roman" panose="02020603050405020304" pitchFamily="18" charset="0"/>
              <a:cs typeface="Times New Roman" panose="02020603050405020304" pitchFamily="18" charset="0"/>
            </a:rPr>
            <a:t>HOW TO BUILD A SIMULINK MODEL</a:t>
          </a:r>
          <a:endParaRPr lang="en-US" sz="2000" dirty="0">
            <a:latin typeface="Times New Roman" panose="02020603050405020304" pitchFamily="18" charset="0"/>
            <a:cs typeface="Times New Roman" panose="02020603050405020304" pitchFamily="18" charset="0"/>
          </a:endParaRPr>
        </a:p>
      </dgm:t>
    </dgm:pt>
    <dgm:pt modelId="{912A266E-BA86-45D5-A8EB-31545BEF84A9}" type="parTrans" cxnId="{20C1A89B-1E5A-468A-BB7F-03BF16D5EFFD}">
      <dgm:prSet/>
      <dgm:spPr/>
      <dgm:t>
        <a:bodyPr/>
        <a:lstStyle/>
        <a:p>
          <a:endParaRPr lang="en-US"/>
        </a:p>
      </dgm:t>
    </dgm:pt>
    <dgm:pt modelId="{ED5D341F-0222-4439-9FE6-0617E13B2F72}" type="sibTrans" cxnId="{20C1A89B-1E5A-468A-BB7F-03BF16D5EFFD}">
      <dgm:prSet/>
      <dgm:spPr/>
      <dgm:t>
        <a:bodyPr/>
        <a:lstStyle/>
        <a:p>
          <a:endParaRPr lang="en-US"/>
        </a:p>
      </dgm:t>
    </dgm:pt>
    <dgm:pt modelId="{B4B84C1A-1324-4F65-948D-7CE1E611DE59}">
      <dgm:prSet phldrT="[Text]" custT="1"/>
      <dgm:spPr/>
      <dgm:t>
        <a:bodyPr/>
        <a:lstStyle/>
        <a:p>
          <a:r>
            <a:rPr lang="en-US" sz="1600" dirty="0" smtClean="0">
              <a:latin typeface="Times New Roman" panose="02020603050405020304" pitchFamily="18" charset="0"/>
              <a:cs typeface="Times New Roman" panose="02020603050405020304" pitchFamily="18" charset="0"/>
            </a:rPr>
            <a:t>Open Simulink</a:t>
          </a:r>
          <a:endParaRPr lang="en-US" sz="1600" dirty="0">
            <a:latin typeface="Times New Roman" panose="02020603050405020304" pitchFamily="18" charset="0"/>
            <a:cs typeface="Times New Roman" panose="02020603050405020304" pitchFamily="18" charset="0"/>
          </a:endParaRPr>
        </a:p>
      </dgm:t>
    </dgm:pt>
    <dgm:pt modelId="{4E2CC5A3-8C6D-4881-A09C-FDC3693D073A}" type="parTrans" cxnId="{1A124E68-6128-4600-B409-99036C3809D5}">
      <dgm:prSet/>
      <dgm:spPr/>
      <dgm:t>
        <a:bodyPr/>
        <a:lstStyle/>
        <a:p>
          <a:endParaRPr lang="en-US"/>
        </a:p>
      </dgm:t>
    </dgm:pt>
    <dgm:pt modelId="{E26F3889-354D-4751-A3DA-9044664FFA97}" type="sibTrans" cxnId="{1A124E68-6128-4600-B409-99036C3809D5}">
      <dgm:prSet/>
      <dgm:spPr/>
      <dgm:t>
        <a:bodyPr/>
        <a:lstStyle/>
        <a:p>
          <a:endParaRPr lang="en-US"/>
        </a:p>
      </dgm:t>
    </dgm:pt>
    <dgm:pt modelId="{FE8E0FD4-AAD5-4758-A883-229ADC4FE5F9}">
      <dgm:prSet phldrT="[Text]" custT="1"/>
      <dgm:spPr/>
      <dgm:t>
        <a:bodyPr/>
        <a:lstStyle/>
        <a:p>
          <a:r>
            <a:rPr lang="en-US" sz="1600" dirty="0" smtClean="0">
              <a:latin typeface="Times New Roman" panose="02020603050405020304" pitchFamily="18" charset="0"/>
              <a:cs typeface="Times New Roman" panose="02020603050405020304" pitchFamily="18" charset="0"/>
            </a:rPr>
            <a:t>Create new model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drag &amp; drop blocks from library browser</a:t>
          </a:r>
          <a:endParaRPr lang="en-US" sz="1600" dirty="0">
            <a:latin typeface="Times New Roman" panose="02020603050405020304" pitchFamily="18" charset="0"/>
            <a:cs typeface="Times New Roman" panose="02020603050405020304" pitchFamily="18" charset="0"/>
          </a:endParaRPr>
        </a:p>
      </dgm:t>
    </dgm:pt>
    <dgm:pt modelId="{604E913A-0B43-49FE-B10B-4831DC4CD41B}" type="parTrans" cxnId="{1304C06F-ADFA-4204-8583-2B202EFA1C20}">
      <dgm:prSet/>
      <dgm:spPr/>
      <dgm:t>
        <a:bodyPr/>
        <a:lstStyle/>
        <a:p>
          <a:endParaRPr lang="en-US"/>
        </a:p>
      </dgm:t>
    </dgm:pt>
    <dgm:pt modelId="{F1268763-5126-4957-9A50-8D864350B00C}" type="sibTrans" cxnId="{1304C06F-ADFA-4204-8583-2B202EFA1C20}">
      <dgm:prSet/>
      <dgm:spPr/>
      <dgm:t>
        <a:bodyPr/>
        <a:lstStyle/>
        <a:p>
          <a:endParaRPr lang="en-US"/>
        </a:p>
      </dgm:t>
    </dgm:pt>
    <dgm:pt modelId="{DC298024-11BB-41C4-A97F-BEA1D06B5D5E}">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Block-diagram modeling (drag &amp; drop)</a:t>
          </a:r>
          <a:endParaRPr lang="en-US" sz="1600" dirty="0">
            <a:latin typeface="Times New Roman" panose="02020603050405020304" pitchFamily="18" charset="0"/>
            <a:cs typeface="Times New Roman" panose="02020603050405020304" pitchFamily="18" charset="0"/>
          </a:endParaRPr>
        </a:p>
      </dgm:t>
    </dgm:pt>
    <dgm:pt modelId="{4F98AFA9-4FED-46F2-99CD-38F357F28CC7}" type="parTrans" cxnId="{5C22F781-351B-4844-9438-547A8095EFB9}">
      <dgm:prSet/>
      <dgm:spPr/>
      <dgm:t>
        <a:bodyPr/>
        <a:lstStyle/>
        <a:p>
          <a:endParaRPr lang="en-US"/>
        </a:p>
      </dgm:t>
    </dgm:pt>
    <dgm:pt modelId="{3A41BEDF-E497-4A2B-9158-35BAA5406624}" type="sibTrans" cxnId="{5C22F781-351B-4844-9438-547A8095EFB9}">
      <dgm:prSet/>
      <dgm:spPr/>
      <dgm:t>
        <a:bodyPr/>
        <a:lstStyle/>
        <a:p>
          <a:endParaRPr lang="en-US"/>
        </a:p>
      </dgm:t>
    </dgm:pt>
    <dgm:pt modelId="{13181586-4683-41BE-9066-C52DFA56F231}">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Integration with MATLAB</a:t>
          </a:r>
          <a:endParaRPr lang="en-US" sz="1600" dirty="0">
            <a:latin typeface="Times New Roman" panose="02020603050405020304" pitchFamily="18" charset="0"/>
            <a:cs typeface="Times New Roman" panose="02020603050405020304" pitchFamily="18" charset="0"/>
          </a:endParaRPr>
        </a:p>
      </dgm:t>
    </dgm:pt>
    <dgm:pt modelId="{2811B610-AA3C-4193-BD04-FD9B43447DBF}" type="parTrans" cxnId="{F4981607-64E8-4459-BA42-95D44E6AC34B}">
      <dgm:prSet/>
      <dgm:spPr/>
      <dgm:t>
        <a:bodyPr/>
        <a:lstStyle/>
        <a:p>
          <a:endParaRPr lang="en-US"/>
        </a:p>
      </dgm:t>
    </dgm:pt>
    <dgm:pt modelId="{80DDB2C6-A8BF-457D-8C94-3D0E977F5B1C}" type="sibTrans" cxnId="{F4981607-64E8-4459-BA42-95D44E6AC34B}">
      <dgm:prSet/>
      <dgm:spPr/>
      <dgm:t>
        <a:bodyPr/>
        <a:lstStyle/>
        <a:p>
          <a:endParaRPr lang="en-US"/>
        </a:p>
      </dgm:t>
    </dgm:pt>
    <dgm:pt modelId="{B4F92E30-420B-423C-860C-7EC662135AA2}">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Real-time simulation &amp; hardware deployment</a:t>
          </a:r>
          <a:endParaRPr lang="en-US" sz="1600" dirty="0">
            <a:latin typeface="Times New Roman" panose="02020603050405020304" pitchFamily="18" charset="0"/>
            <a:cs typeface="Times New Roman" panose="02020603050405020304" pitchFamily="18" charset="0"/>
          </a:endParaRPr>
        </a:p>
      </dgm:t>
    </dgm:pt>
    <dgm:pt modelId="{87B0B841-E74B-40D5-83CF-28C1A2843761}" type="parTrans" cxnId="{53311C4A-1FCE-43CC-B135-B85F1777A0D3}">
      <dgm:prSet/>
      <dgm:spPr/>
      <dgm:t>
        <a:bodyPr/>
        <a:lstStyle/>
        <a:p>
          <a:endParaRPr lang="en-US"/>
        </a:p>
      </dgm:t>
    </dgm:pt>
    <dgm:pt modelId="{AC245391-CA5C-478B-9F0B-3B04DA64D2F4}" type="sibTrans" cxnId="{53311C4A-1FCE-43CC-B135-B85F1777A0D3}">
      <dgm:prSet/>
      <dgm:spPr/>
      <dgm:t>
        <a:bodyPr/>
        <a:lstStyle/>
        <a:p>
          <a:endParaRPr lang="en-US"/>
        </a:p>
      </dgm:t>
    </dgm:pt>
    <dgm:pt modelId="{E71A2B99-B509-484B-BEE7-029046E0C931}">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Applications :</a:t>
          </a:r>
          <a:endParaRPr lang="en-US" sz="1600" dirty="0">
            <a:latin typeface="Times New Roman" panose="02020603050405020304" pitchFamily="18" charset="0"/>
            <a:cs typeface="Times New Roman" panose="02020603050405020304" pitchFamily="18" charset="0"/>
          </a:endParaRPr>
        </a:p>
      </dgm:t>
    </dgm:pt>
    <dgm:pt modelId="{788FBD59-5A08-4C43-B7C0-CE603E31B88E}" type="parTrans" cxnId="{DA100AB6-FEE1-4CEB-85D2-EE1AF19C1A37}">
      <dgm:prSet/>
      <dgm:spPr/>
      <dgm:t>
        <a:bodyPr/>
        <a:lstStyle/>
        <a:p>
          <a:endParaRPr lang="en-US"/>
        </a:p>
      </dgm:t>
    </dgm:pt>
    <dgm:pt modelId="{06EE6F35-91F1-4366-A8D5-4792D9DDDB69}" type="sibTrans" cxnId="{DA100AB6-FEE1-4CEB-85D2-EE1AF19C1A37}">
      <dgm:prSet/>
      <dgm:spPr/>
      <dgm:t>
        <a:bodyPr/>
        <a:lstStyle/>
        <a:p>
          <a:endParaRPr lang="en-US"/>
        </a:p>
      </dgm:t>
    </dgm:pt>
    <dgm:pt modelId="{5A44FA77-3E33-4114-BB36-B1C9CF99CDF7}">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Control systems</a:t>
          </a:r>
          <a:endParaRPr lang="en-US" sz="1600" dirty="0">
            <a:latin typeface="Times New Roman" panose="02020603050405020304" pitchFamily="18" charset="0"/>
            <a:cs typeface="Times New Roman" panose="02020603050405020304" pitchFamily="18" charset="0"/>
          </a:endParaRPr>
        </a:p>
      </dgm:t>
    </dgm:pt>
    <dgm:pt modelId="{B0410105-5ABC-4C05-BC17-064838B3E862}" type="parTrans" cxnId="{A64C8A88-0C9A-42BB-B3C3-E57A1B50091C}">
      <dgm:prSet/>
      <dgm:spPr/>
      <dgm:t>
        <a:bodyPr/>
        <a:lstStyle/>
        <a:p>
          <a:endParaRPr lang="en-US"/>
        </a:p>
      </dgm:t>
    </dgm:pt>
    <dgm:pt modelId="{C7ACA0E9-A8D7-4D06-BCB7-C2C146625870}" type="sibTrans" cxnId="{A64C8A88-0C9A-42BB-B3C3-E57A1B50091C}">
      <dgm:prSet/>
      <dgm:spPr/>
      <dgm:t>
        <a:bodyPr/>
        <a:lstStyle/>
        <a:p>
          <a:endParaRPr lang="en-US"/>
        </a:p>
      </dgm:t>
    </dgm:pt>
    <dgm:pt modelId="{976C9337-B1CD-4D9B-9819-63F189B10A34}">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Signals &amp; image processing </a:t>
          </a:r>
          <a:endParaRPr lang="en-US" sz="1600" dirty="0">
            <a:latin typeface="Times New Roman" panose="02020603050405020304" pitchFamily="18" charset="0"/>
            <a:cs typeface="Times New Roman" panose="02020603050405020304" pitchFamily="18" charset="0"/>
          </a:endParaRPr>
        </a:p>
      </dgm:t>
    </dgm:pt>
    <dgm:pt modelId="{0E723D29-7DBE-46EB-ADD5-FC3D90855AD4}" type="parTrans" cxnId="{6E30BEF0-55FD-4A20-B00C-00A30BFDAC41}">
      <dgm:prSet/>
      <dgm:spPr/>
      <dgm:t>
        <a:bodyPr/>
        <a:lstStyle/>
        <a:p>
          <a:endParaRPr lang="en-US"/>
        </a:p>
      </dgm:t>
    </dgm:pt>
    <dgm:pt modelId="{20F43654-728D-4B95-8838-14550D7841C7}" type="sibTrans" cxnId="{6E30BEF0-55FD-4A20-B00C-00A30BFDAC41}">
      <dgm:prSet/>
      <dgm:spPr/>
      <dgm:t>
        <a:bodyPr/>
        <a:lstStyle/>
        <a:p>
          <a:endParaRPr lang="en-US"/>
        </a:p>
      </dgm:t>
    </dgm:pt>
    <dgm:pt modelId="{F966DB5C-40F6-4057-A16B-B9E99B9040C9}">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ML deployment</a:t>
          </a:r>
          <a:endParaRPr lang="en-US" sz="1600" dirty="0">
            <a:latin typeface="Times New Roman" panose="02020603050405020304" pitchFamily="18" charset="0"/>
            <a:cs typeface="Times New Roman" panose="02020603050405020304" pitchFamily="18" charset="0"/>
          </a:endParaRPr>
        </a:p>
      </dgm:t>
    </dgm:pt>
    <dgm:pt modelId="{8979E25B-41BF-4BEB-B6A2-6E8A4C4FB3BF}" type="parTrans" cxnId="{7E2A485B-4FAF-43C6-A191-5A30DB061238}">
      <dgm:prSet/>
      <dgm:spPr/>
      <dgm:t>
        <a:bodyPr/>
        <a:lstStyle/>
        <a:p>
          <a:endParaRPr lang="en-US"/>
        </a:p>
      </dgm:t>
    </dgm:pt>
    <dgm:pt modelId="{5BCB5BAA-1B8B-4D00-9E93-83BE37A4C018}" type="sibTrans" cxnId="{7E2A485B-4FAF-43C6-A191-5A30DB061238}">
      <dgm:prSet/>
      <dgm:spPr/>
      <dgm:t>
        <a:bodyPr/>
        <a:lstStyle/>
        <a:p>
          <a:endParaRPr lang="en-US"/>
        </a:p>
      </dgm:t>
    </dgm:pt>
    <dgm:pt modelId="{2A72BF4B-DB16-46E2-B18C-DFDF8DC4FAC8}">
      <dgm:prSet phldrT="[Text]" custT="1"/>
      <dgm:spPr/>
      <dgm:t>
        <a:bodyPr/>
        <a:lstStyle/>
        <a:p>
          <a:pPr algn="just"/>
          <a:r>
            <a:rPr lang="en-US" sz="1600" dirty="0" smtClean="0">
              <a:latin typeface="Times New Roman" panose="02020603050405020304" pitchFamily="18" charset="0"/>
              <a:cs typeface="Times New Roman" panose="02020603050405020304" pitchFamily="18" charset="0"/>
            </a:rPr>
            <a:t>Communication systems</a:t>
          </a:r>
          <a:endParaRPr lang="en-US" sz="1600" dirty="0">
            <a:latin typeface="Times New Roman" panose="02020603050405020304" pitchFamily="18" charset="0"/>
            <a:cs typeface="Times New Roman" panose="02020603050405020304" pitchFamily="18" charset="0"/>
          </a:endParaRPr>
        </a:p>
      </dgm:t>
    </dgm:pt>
    <dgm:pt modelId="{D32A3AD4-9C89-44D6-A3BC-EB926E1685A2}" type="parTrans" cxnId="{C281FB71-AFD3-4401-8846-18FAD0679AF7}">
      <dgm:prSet/>
      <dgm:spPr/>
      <dgm:t>
        <a:bodyPr/>
        <a:lstStyle/>
        <a:p>
          <a:endParaRPr lang="en-US"/>
        </a:p>
      </dgm:t>
    </dgm:pt>
    <dgm:pt modelId="{55895EFC-1458-4BCC-8F3D-3252BDAF09F5}" type="sibTrans" cxnId="{C281FB71-AFD3-4401-8846-18FAD0679AF7}">
      <dgm:prSet/>
      <dgm:spPr/>
      <dgm:t>
        <a:bodyPr/>
        <a:lstStyle/>
        <a:p>
          <a:endParaRPr lang="en-US"/>
        </a:p>
      </dgm:t>
    </dgm:pt>
    <dgm:pt modelId="{6D82A456-4D1A-4E14-BAA0-2727BFAF8C10}">
      <dgm:prSet phldrT="[Text]" custT="1"/>
      <dgm:spPr/>
      <dgm:t>
        <a:bodyPr/>
        <a:lstStyle/>
        <a:p>
          <a:endParaRPr lang="en-US" sz="1600" dirty="0">
            <a:latin typeface="Times New Roman" panose="02020603050405020304" pitchFamily="18" charset="0"/>
            <a:cs typeface="Times New Roman" panose="02020603050405020304" pitchFamily="18" charset="0"/>
          </a:endParaRPr>
        </a:p>
      </dgm:t>
    </dgm:pt>
    <dgm:pt modelId="{A215ADF5-8698-46D3-8433-A696318C9D90}" type="parTrans" cxnId="{CF69352F-E719-42B3-AF0F-1BEAED1DA2DC}">
      <dgm:prSet/>
      <dgm:spPr/>
      <dgm:t>
        <a:bodyPr/>
        <a:lstStyle/>
        <a:p>
          <a:endParaRPr lang="en-US"/>
        </a:p>
      </dgm:t>
    </dgm:pt>
    <dgm:pt modelId="{3E40D802-6346-44B8-82C0-4334A6447057}" type="sibTrans" cxnId="{CF69352F-E719-42B3-AF0F-1BEAED1DA2DC}">
      <dgm:prSet/>
      <dgm:spPr/>
      <dgm:t>
        <a:bodyPr/>
        <a:lstStyle/>
        <a:p>
          <a:endParaRPr lang="en-US"/>
        </a:p>
      </dgm:t>
    </dgm:pt>
    <dgm:pt modelId="{C2ADF424-DB0E-4AFC-BAD5-AD99FCDC8DEB}">
      <dgm:prSet phldrT="[Text]" custT="1"/>
      <dgm:spPr/>
      <dgm:t>
        <a:bodyPr/>
        <a:lstStyle/>
        <a:p>
          <a:r>
            <a:rPr lang="en-US" sz="1600" dirty="0" smtClean="0">
              <a:latin typeface="Times New Roman" panose="02020603050405020304" pitchFamily="18" charset="0"/>
              <a:cs typeface="Times New Roman" panose="02020603050405020304" pitchFamily="18" charset="0"/>
            </a:rPr>
            <a:t>Seamless integration with ML models trained in MATLAB</a:t>
          </a:r>
          <a:endParaRPr lang="en-US" sz="1600" dirty="0">
            <a:latin typeface="Times New Roman" panose="02020603050405020304" pitchFamily="18" charset="0"/>
            <a:cs typeface="Times New Roman" panose="02020603050405020304" pitchFamily="18" charset="0"/>
          </a:endParaRPr>
        </a:p>
      </dgm:t>
    </dgm:pt>
    <dgm:pt modelId="{AC963FAE-A36D-4F7E-9666-6DD2F8E496E2}" type="parTrans" cxnId="{CF47BCF9-2107-49AF-9BB5-9173BA322AAD}">
      <dgm:prSet/>
      <dgm:spPr/>
      <dgm:t>
        <a:bodyPr/>
        <a:lstStyle/>
        <a:p>
          <a:endParaRPr lang="en-US"/>
        </a:p>
      </dgm:t>
    </dgm:pt>
    <dgm:pt modelId="{93C23FA4-FBDE-48E9-B110-8392DCCAAF4F}" type="sibTrans" cxnId="{CF47BCF9-2107-49AF-9BB5-9173BA322AAD}">
      <dgm:prSet/>
      <dgm:spPr/>
      <dgm:t>
        <a:bodyPr/>
        <a:lstStyle/>
        <a:p>
          <a:endParaRPr lang="en-US"/>
        </a:p>
      </dgm:t>
    </dgm:pt>
    <dgm:pt modelId="{867458F7-9F22-48B4-9DD7-FAEBCC33613D}">
      <dgm:prSet phldrT="[Text]" custT="1"/>
      <dgm:spPr/>
      <dgm:t>
        <a:bodyPr/>
        <a:lstStyle/>
        <a:p>
          <a:r>
            <a:rPr lang="en-US" sz="1600" dirty="0" smtClean="0">
              <a:latin typeface="Times New Roman" panose="02020603050405020304" pitchFamily="18" charset="0"/>
              <a:cs typeface="Times New Roman" panose="02020603050405020304" pitchFamily="18" charset="0"/>
            </a:rPr>
            <a:t>Supports real-time simulation for faster prototyping</a:t>
          </a:r>
          <a:endParaRPr lang="en-US" sz="1600" dirty="0">
            <a:latin typeface="Times New Roman" panose="02020603050405020304" pitchFamily="18" charset="0"/>
            <a:cs typeface="Times New Roman" panose="02020603050405020304" pitchFamily="18" charset="0"/>
          </a:endParaRPr>
        </a:p>
      </dgm:t>
    </dgm:pt>
    <dgm:pt modelId="{96F0DC9F-CD0E-4DC1-89E3-573747AF177D}" type="parTrans" cxnId="{F625CE41-77DC-410D-8483-E36270FB75BD}">
      <dgm:prSet/>
      <dgm:spPr/>
      <dgm:t>
        <a:bodyPr/>
        <a:lstStyle/>
        <a:p>
          <a:endParaRPr lang="en-US"/>
        </a:p>
      </dgm:t>
    </dgm:pt>
    <dgm:pt modelId="{9743E729-9177-4697-B75F-926760EBF2FB}" type="sibTrans" cxnId="{F625CE41-77DC-410D-8483-E36270FB75BD}">
      <dgm:prSet/>
      <dgm:spPr/>
      <dgm:t>
        <a:bodyPr/>
        <a:lstStyle/>
        <a:p>
          <a:endParaRPr lang="en-US"/>
        </a:p>
      </dgm:t>
    </dgm:pt>
    <dgm:pt modelId="{CDBA34BF-ABAA-412A-B499-A1105DC50C2E}">
      <dgm:prSet phldrT="[Text]" custT="1"/>
      <dgm:spPr/>
      <dgm:t>
        <a:bodyPr/>
        <a:lstStyle/>
        <a:p>
          <a:r>
            <a:rPr lang="en-US" sz="1600" dirty="0" smtClean="0">
              <a:latin typeface="Times New Roman" panose="02020603050405020304" pitchFamily="18" charset="0"/>
              <a:cs typeface="Times New Roman" panose="02020603050405020304" pitchFamily="18" charset="0"/>
            </a:rPr>
            <a:t>Bridges prototype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deployment</a:t>
          </a:r>
          <a:endParaRPr lang="en-US" sz="1600" dirty="0">
            <a:latin typeface="Times New Roman" panose="02020603050405020304" pitchFamily="18" charset="0"/>
            <a:cs typeface="Times New Roman" panose="02020603050405020304" pitchFamily="18" charset="0"/>
          </a:endParaRPr>
        </a:p>
      </dgm:t>
    </dgm:pt>
    <dgm:pt modelId="{8087B061-B18B-4F50-94D6-BE9A70B3E1B4}" type="parTrans" cxnId="{3FF41C37-1B87-4CFC-AE42-5928ECF0A2BF}">
      <dgm:prSet/>
      <dgm:spPr/>
      <dgm:t>
        <a:bodyPr/>
        <a:lstStyle/>
        <a:p>
          <a:endParaRPr lang="en-US"/>
        </a:p>
      </dgm:t>
    </dgm:pt>
    <dgm:pt modelId="{F210A49C-7505-4B31-8924-FCF1B2EB9A4D}" type="sibTrans" cxnId="{3FF41C37-1B87-4CFC-AE42-5928ECF0A2BF}">
      <dgm:prSet/>
      <dgm:spPr/>
      <dgm:t>
        <a:bodyPr/>
        <a:lstStyle/>
        <a:p>
          <a:endParaRPr lang="en-US"/>
        </a:p>
      </dgm:t>
    </dgm:pt>
    <dgm:pt modelId="{FFD0A173-D91F-442C-9B6B-B6BE4E981992}">
      <dgm:prSet phldrT="[Text]" custT="1"/>
      <dgm:spPr/>
      <dgm:t>
        <a:bodyPr/>
        <a:lstStyle/>
        <a:p>
          <a:r>
            <a:rPr lang="en-US" sz="1600" dirty="0" smtClean="0">
              <a:latin typeface="Times New Roman" panose="02020603050405020304" pitchFamily="18" charset="0"/>
              <a:cs typeface="Times New Roman" panose="02020603050405020304" pitchFamily="18" charset="0"/>
            </a:rPr>
            <a:t>Add input block </a:t>
          </a:r>
          <a:endParaRPr lang="en-US" sz="1600" dirty="0">
            <a:latin typeface="Times New Roman" panose="02020603050405020304" pitchFamily="18" charset="0"/>
            <a:cs typeface="Times New Roman" panose="02020603050405020304" pitchFamily="18" charset="0"/>
          </a:endParaRPr>
        </a:p>
      </dgm:t>
    </dgm:pt>
    <dgm:pt modelId="{936EF91D-A1F4-4A2E-9177-28DA792805B5}" type="parTrans" cxnId="{E5F9B203-8349-4F74-97BB-E44B4E1272FA}">
      <dgm:prSet/>
      <dgm:spPr/>
      <dgm:t>
        <a:bodyPr/>
        <a:lstStyle/>
        <a:p>
          <a:endParaRPr lang="en-US"/>
        </a:p>
      </dgm:t>
    </dgm:pt>
    <dgm:pt modelId="{48D183E2-2CF0-4035-AE86-543B892C59AD}" type="sibTrans" cxnId="{E5F9B203-8349-4F74-97BB-E44B4E1272FA}">
      <dgm:prSet/>
      <dgm:spPr/>
      <dgm:t>
        <a:bodyPr/>
        <a:lstStyle/>
        <a:p>
          <a:endParaRPr lang="en-US"/>
        </a:p>
      </dgm:t>
    </dgm:pt>
    <dgm:pt modelId="{76874CFF-FB27-44F2-8FF8-4711245D9E75}">
      <dgm:prSet phldrT="[Text]" custT="1"/>
      <dgm:spPr/>
      <dgm:t>
        <a:bodyPr/>
        <a:lstStyle/>
        <a:p>
          <a:r>
            <a:rPr lang="en-US" sz="1600" dirty="0" smtClean="0">
              <a:latin typeface="Times New Roman" panose="02020603050405020304" pitchFamily="18" charset="0"/>
              <a:cs typeface="Times New Roman" panose="02020603050405020304" pitchFamily="18" charset="0"/>
            </a:rPr>
            <a:t>Processing block (resize, filtering, ML classification)</a:t>
          </a:r>
          <a:endParaRPr lang="en-US" sz="1600" dirty="0">
            <a:latin typeface="Times New Roman" panose="02020603050405020304" pitchFamily="18" charset="0"/>
            <a:cs typeface="Times New Roman" panose="02020603050405020304" pitchFamily="18" charset="0"/>
          </a:endParaRPr>
        </a:p>
      </dgm:t>
    </dgm:pt>
    <dgm:pt modelId="{B9EAC491-8622-47AF-9D36-9A267A3FAC62}" type="parTrans" cxnId="{1315C11E-E7E2-4E4E-A111-A8AED9C5E44D}">
      <dgm:prSet/>
      <dgm:spPr/>
      <dgm:t>
        <a:bodyPr/>
        <a:lstStyle/>
        <a:p>
          <a:endParaRPr lang="en-US"/>
        </a:p>
      </dgm:t>
    </dgm:pt>
    <dgm:pt modelId="{EFD29E6E-17CB-43C1-9D8A-B76F173831B5}" type="sibTrans" cxnId="{1315C11E-E7E2-4E4E-A111-A8AED9C5E44D}">
      <dgm:prSet/>
      <dgm:spPr/>
      <dgm:t>
        <a:bodyPr/>
        <a:lstStyle/>
        <a:p>
          <a:endParaRPr lang="en-US"/>
        </a:p>
      </dgm:t>
    </dgm:pt>
    <dgm:pt modelId="{96696A19-3265-472A-97E2-7F45F7E9256B}">
      <dgm:prSet phldrT="[Text]" custT="1"/>
      <dgm:spPr/>
      <dgm:t>
        <a:bodyPr/>
        <a:lstStyle/>
        <a:p>
          <a:r>
            <a:rPr lang="en-US" sz="1600" dirty="0" smtClean="0">
              <a:latin typeface="Times New Roman" panose="02020603050405020304" pitchFamily="18" charset="0"/>
              <a:cs typeface="Times New Roman" panose="02020603050405020304" pitchFamily="18" charset="0"/>
            </a:rPr>
            <a:t>Output block (display, scope, decision output)</a:t>
          </a:r>
          <a:endParaRPr lang="en-US" sz="1600" dirty="0">
            <a:latin typeface="Times New Roman" panose="02020603050405020304" pitchFamily="18" charset="0"/>
            <a:cs typeface="Times New Roman" panose="02020603050405020304" pitchFamily="18" charset="0"/>
          </a:endParaRPr>
        </a:p>
      </dgm:t>
    </dgm:pt>
    <dgm:pt modelId="{9B992E59-8EA4-45DA-B3D3-3EF01B542388}" type="parTrans" cxnId="{530B3180-D0BE-4FEA-88BC-F42ECFD603C6}">
      <dgm:prSet/>
      <dgm:spPr/>
      <dgm:t>
        <a:bodyPr/>
        <a:lstStyle/>
        <a:p>
          <a:endParaRPr lang="en-US"/>
        </a:p>
      </dgm:t>
    </dgm:pt>
    <dgm:pt modelId="{F335C992-6482-458C-AACC-BB993633EEEE}" type="sibTrans" cxnId="{530B3180-D0BE-4FEA-88BC-F42ECFD603C6}">
      <dgm:prSet/>
      <dgm:spPr/>
      <dgm:t>
        <a:bodyPr/>
        <a:lstStyle/>
        <a:p>
          <a:endParaRPr lang="en-US"/>
        </a:p>
      </dgm:t>
    </dgm:pt>
    <dgm:pt modelId="{1F9EFDB9-9CA0-453A-86A2-0F794B7CE185}">
      <dgm:prSet phldrT="[Text]" custT="1"/>
      <dgm:spPr/>
      <dgm:t>
        <a:bodyPr/>
        <a:lstStyle/>
        <a:p>
          <a:r>
            <a:rPr lang="en-US" sz="1600" dirty="0" smtClean="0">
              <a:latin typeface="Times New Roman" panose="02020603050405020304" pitchFamily="18" charset="0"/>
              <a:cs typeface="Times New Roman" panose="02020603050405020304" pitchFamily="18" charset="0"/>
            </a:rPr>
            <a:t>Run simulation </a:t>
          </a:r>
          <a:r>
            <a:rPr lang="en-US" sz="1600" dirty="0" smtClean="0">
              <a:latin typeface="Times New Roman" panose="02020603050405020304" pitchFamily="18" charset="0"/>
              <a:cs typeface="Times New Roman" panose="02020603050405020304" pitchFamily="18" charset="0"/>
              <a:sym typeface="Wingdings" panose="05000000000000000000" pitchFamily="2" charset="2"/>
            </a:rPr>
            <a:t> test with real-time input</a:t>
          </a:r>
          <a:endParaRPr lang="en-US" sz="1600" dirty="0">
            <a:latin typeface="Times New Roman" panose="02020603050405020304" pitchFamily="18" charset="0"/>
            <a:cs typeface="Times New Roman" panose="02020603050405020304" pitchFamily="18" charset="0"/>
          </a:endParaRPr>
        </a:p>
      </dgm:t>
    </dgm:pt>
    <dgm:pt modelId="{7A2BCB90-03DA-4C9E-94AE-FC97B8E1AE06}" type="parTrans" cxnId="{A884B6BF-0618-4B8C-B520-2093A4226ACA}">
      <dgm:prSet/>
      <dgm:spPr/>
      <dgm:t>
        <a:bodyPr/>
        <a:lstStyle/>
        <a:p>
          <a:endParaRPr lang="en-US"/>
        </a:p>
      </dgm:t>
    </dgm:pt>
    <dgm:pt modelId="{92FB8E84-807F-4AB6-9E66-462A59A8CED4}" type="sibTrans" cxnId="{A884B6BF-0618-4B8C-B520-2093A4226ACA}">
      <dgm:prSet/>
      <dgm:spPr/>
      <dgm:t>
        <a:bodyPr/>
        <a:lstStyle/>
        <a:p>
          <a:endParaRPr lang="en-US"/>
        </a:p>
      </dgm:t>
    </dgm:pt>
    <dgm:pt modelId="{37F28DBA-0DF4-4D0A-AB54-BB6317A128FD}" type="pres">
      <dgm:prSet presAssocID="{EE925B4F-58D0-4724-B3B3-996322057475}" presName="Name0" presStyleCnt="0">
        <dgm:presLayoutVars>
          <dgm:dir/>
          <dgm:animLvl val="lvl"/>
          <dgm:resizeHandles val="exact"/>
        </dgm:presLayoutVars>
      </dgm:prSet>
      <dgm:spPr/>
      <dgm:t>
        <a:bodyPr/>
        <a:lstStyle/>
        <a:p>
          <a:endParaRPr lang="en-US"/>
        </a:p>
      </dgm:t>
    </dgm:pt>
    <dgm:pt modelId="{9E8E4BE6-FF78-4346-A915-E907A1E0C63A}" type="pres">
      <dgm:prSet presAssocID="{FA21E5E4-998A-4E86-A5BD-88EC1E124CE1}" presName="composite" presStyleCnt="0"/>
      <dgm:spPr/>
    </dgm:pt>
    <dgm:pt modelId="{313F1FF2-CDDC-4009-8F21-4EE76515F8C0}" type="pres">
      <dgm:prSet presAssocID="{FA21E5E4-998A-4E86-A5BD-88EC1E124CE1}" presName="parTx" presStyleLbl="alignNode1" presStyleIdx="0" presStyleCnt="3">
        <dgm:presLayoutVars>
          <dgm:chMax val="0"/>
          <dgm:chPref val="0"/>
          <dgm:bulletEnabled val="1"/>
        </dgm:presLayoutVars>
      </dgm:prSet>
      <dgm:spPr/>
      <dgm:t>
        <a:bodyPr/>
        <a:lstStyle/>
        <a:p>
          <a:endParaRPr lang="en-US"/>
        </a:p>
      </dgm:t>
    </dgm:pt>
    <dgm:pt modelId="{0FA11DE4-AF8C-48CB-8E8A-73125C84AB69}" type="pres">
      <dgm:prSet presAssocID="{FA21E5E4-998A-4E86-A5BD-88EC1E124CE1}" presName="desTx" presStyleLbl="alignAccFollowNode1" presStyleIdx="0" presStyleCnt="3" custScaleY="102200">
        <dgm:presLayoutVars>
          <dgm:bulletEnabled val="1"/>
        </dgm:presLayoutVars>
      </dgm:prSet>
      <dgm:spPr/>
      <dgm:t>
        <a:bodyPr/>
        <a:lstStyle/>
        <a:p>
          <a:endParaRPr lang="en-US"/>
        </a:p>
      </dgm:t>
    </dgm:pt>
    <dgm:pt modelId="{7C82C97E-5C11-47B6-99D1-C0751B032DE2}" type="pres">
      <dgm:prSet presAssocID="{FDF4B493-63D5-4800-BE8F-4430C08EEA22}" presName="space" presStyleCnt="0"/>
      <dgm:spPr/>
    </dgm:pt>
    <dgm:pt modelId="{EC619E96-07E6-40E0-B257-5337160DE4F9}" type="pres">
      <dgm:prSet presAssocID="{3DD95BD9-EFC3-4643-B835-10822A5347E8}" presName="composite" presStyleCnt="0"/>
      <dgm:spPr/>
    </dgm:pt>
    <dgm:pt modelId="{0A92EE3E-9B31-4667-AB2B-519828FD2D9B}" type="pres">
      <dgm:prSet presAssocID="{3DD95BD9-EFC3-4643-B835-10822A5347E8}" presName="parTx" presStyleLbl="alignNode1" presStyleIdx="1" presStyleCnt="3">
        <dgm:presLayoutVars>
          <dgm:chMax val="0"/>
          <dgm:chPref val="0"/>
          <dgm:bulletEnabled val="1"/>
        </dgm:presLayoutVars>
      </dgm:prSet>
      <dgm:spPr/>
      <dgm:t>
        <a:bodyPr/>
        <a:lstStyle/>
        <a:p>
          <a:endParaRPr lang="en-US"/>
        </a:p>
      </dgm:t>
    </dgm:pt>
    <dgm:pt modelId="{B2465729-AE55-49A4-A36B-261528507DFF}" type="pres">
      <dgm:prSet presAssocID="{3DD95BD9-EFC3-4643-B835-10822A5347E8}" presName="desTx" presStyleLbl="alignAccFollowNode1" presStyleIdx="1" presStyleCnt="3">
        <dgm:presLayoutVars>
          <dgm:bulletEnabled val="1"/>
        </dgm:presLayoutVars>
      </dgm:prSet>
      <dgm:spPr/>
      <dgm:t>
        <a:bodyPr/>
        <a:lstStyle/>
        <a:p>
          <a:endParaRPr lang="en-US"/>
        </a:p>
      </dgm:t>
    </dgm:pt>
    <dgm:pt modelId="{CAF8AA76-1529-4C43-8001-7A14D36BC058}" type="pres">
      <dgm:prSet presAssocID="{3F6B3C23-F483-40E2-AE95-835554F7C7B7}" presName="space" presStyleCnt="0"/>
      <dgm:spPr/>
    </dgm:pt>
    <dgm:pt modelId="{246A7AE3-EF58-433F-866C-B495D7526F52}" type="pres">
      <dgm:prSet presAssocID="{6C050743-591A-4B37-BDED-5CB3C57A8BE0}" presName="composite" presStyleCnt="0"/>
      <dgm:spPr/>
    </dgm:pt>
    <dgm:pt modelId="{475D66DA-9746-4DEE-A345-99089E6865BD}" type="pres">
      <dgm:prSet presAssocID="{6C050743-591A-4B37-BDED-5CB3C57A8BE0}" presName="parTx" presStyleLbl="alignNode1" presStyleIdx="2" presStyleCnt="3">
        <dgm:presLayoutVars>
          <dgm:chMax val="0"/>
          <dgm:chPref val="0"/>
          <dgm:bulletEnabled val="1"/>
        </dgm:presLayoutVars>
      </dgm:prSet>
      <dgm:spPr/>
      <dgm:t>
        <a:bodyPr/>
        <a:lstStyle/>
        <a:p>
          <a:endParaRPr lang="en-US"/>
        </a:p>
      </dgm:t>
    </dgm:pt>
    <dgm:pt modelId="{E143B6FD-42CC-44E7-91F3-ADB6D327B79B}" type="pres">
      <dgm:prSet presAssocID="{6C050743-591A-4B37-BDED-5CB3C57A8BE0}" presName="desTx" presStyleLbl="alignAccFollowNode1" presStyleIdx="2" presStyleCnt="3">
        <dgm:presLayoutVars>
          <dgm:bulletEnabled val="1"/>
        </dgm:presLayoutVars>
      </dgm:prSet>
      <dgm:spPr/>
      <dgm:t>
        <a:bodyPr/>
        <a:lstStyle/>
        <a:p>
          <a:endParaRPr lang="en-US"/>
        </a:p>
      </dgm:t>
    </dgm:pt>
  </dgm:ptLst>
  <dgm:cxnLst>
    <dgm:cxn modelId="{7E2A485B-4FAF-43C6-A191-5A30DB061238}" srcId="{FA21E5E4-998A-4E86-A5BD-88EC1E124CE1}" destId="{F966DB5C-40F6-4057-A16B-B9E99B9040C9}" srcOrd="8" destOrd="0" parTransId="{8979E25B-41BF-4BEB-B6A2-6E8A4C4FB3BF}" sibTransId="{5BCB5BAA-1B8B-4D00-9E93-83BE37A4C018}"/>
    <dgm:cxn modelId="{5C22F781-351B-4844-9438-547A8095EFB9}" srcId="{FA21E5E4-998A-4E86-A5BD-88EC1E124CE1}" destId="{DC298024-11BB-41C4-A97F-BEA1D06B5D5E}" srcOrd="2" destOrd="0" parTransId="{4F98AFA9-4FED-46F2-99CD-38F357F28CC7}" sibTransId="{3A41BEDF-E497-4A2B-9158-35BAA5406624}"/>
    <dgm:cxn modelId="{E5F9B203-8349-4F74-97BB-E44B4E1272FA}" srcId="{6C050743-591A-4B37-BDED-5CB3C57A8BE0}" destId="{FFD0A173-D91F-442C-9B6B-B6BE4E981992}" srcOrd="2" destOrd="0" parTransId="{936EF91D-A1F4-4A2E-9177-28DA792805B5}" sibTransId="{48D183E2-2CF0-4035-AE86-543B892C59AD}"/>
    <dgm:cxn modelId="{CF47BCF9-2107-49AF-9BB5-9173BA322AAD}" srcId="{3DD95BD9-EFC3-4643-B835-10822A5347E8}" destId="{C2ADF424-DB0E-4AFC-BAD5-AD99FCDC8DEB}" srcOrd="3" destOrd="0" parTransId="{AC963FAE-A36D-4F7E-9666-6DD2F8E496E2}" sibTransId="{93C23FA4-FBDE-48E9-B110-8392DCCAAF4F}"/>
    <dgm:cxn modelId="{0AA87DFB-0606-4185-A91B-569FDBFEEE30}" srcId="{EE925B4F-58D0-4724-B3B3-996322057475}" destId="{3DD95BD9-EFC3-4643-B835-10822A5347E8}" srcOrd="1" destOrd="0" parTransId="{96B09CBD-CE03-4407-9396-45AAD6F48A67}" sibTransId="{3F6B3C23-F483-40E2-AE95-835554F7C7B7}"/>
    <dgm:cxn modelId="{DA100AB6-FEE1-4CEB-85D2-EE1AF19C1A37}" srcId="{FA21E5E4-998A-4E86-A5BD-88EC1E124CE1}" destId="{E71A2B99-B509-484B-BEE7-029046E0C931}" srcOrd="5" destOrd="0" parTransId="{788FBD59-5A08-4C43-B7C0-CE603E31B88E}" sibTransId="{06EE6F35-91F1-4366-A8D5-4792D9DDDB69}"/>
    <dgm:cxn modelId="{5CF233BE-F20C-4F60-A062-5620F1A5A8C0}" type="presOf" srcId="{EE925B4F-58D0-4724-B3B3-996322057475}" destId="{37F28DBA-0DF4-4D0A-AB54-BB6317A128FD}" srcOrd="0" destOrd="0" presId="urn:microsoft.com/office/officeart/2005/8/layout/hList1"/>
    <dgm:cxn modelId="{C3A92896-2FD6-4519-BDDC-E16E0E1D7442}" type="presOf" srcId="{867458F7-9F22-48B4-9DD7-FAEBCC33613D}" destId="{B2465729-AE55-49A4-A36B-261528507DFF}" srcOrd="0" destOrd="4" presId="urn:microsoft.com/office/officeart/2005/8/layout/hList1"/>
    <dgm:cxn modelId="{7F1F6F1F-966B-4F6D-B355-CBA293AF9C34}" type="presOf" srcId="{DC298024-11BB-41C4-A97F-BEA1D06B5D5E}" destId="{0FA11DE4-AF8C-48CB-8E8A-73125C84AB69}" srcOrd="0" destOrd="2" presId="urn:microsoft.com/office/officeart/2005/8/layout/hList1"/>
    <dgm:cxn modelId="{3FF41C37-1B87-4CFC-AE42-5928ECF0A2BF}" srcId="{3DD95BD9-EFC3-4643-B835-10822A5347E8}" destId="{CDBA34BF-ABAA-412A-B499-A1105DC50C2E}" srcOrd="5" destOrd="0" parTransId="{8087B061-B18B-4F50-94D6-BE9A70B3E1B4}" sibTransId="{F210A49C-7505-4B31-8924-FCF1B2EB9A4D}"/>
    <dgm:cxn modelId="{0EA43C47-6893-4E23-9937-B76FB1FEB5C5}" type="presOf" srcId="{B4F92E30-420B-423C-860C-7EC662135AA2}" destId="{0FA11DE4-AF8C-48CB-8E8A-73125C84AB69}" srcOrd="0" destOrd="4" presId="urn:microsoft.com/office/officeart/2005/8/layout/hList1"/>
    <dgm:cxn modelId="{08DD1D90-435F-4E36-AF4D-FBD4BF3FEEB4}" type="presOf" srcId="{976C9337-B1CD-4D9B-9819-63F189B10A34}" destId="{0FA11DE4-AF8C-48CB-8E8A-73125C84AB69}" srcOrd="0" destOrd="7" presId="urn:microsoft.com/office/officeart/2005/8/layout/hList1"/>
    <dgm:cxn modelId="{C7145586-2828-4771-A144-17E0030B8FF9}" srcId="{FA21E5E4-998A-4E86-A5BD-88EC1E124CE1}" destId="{E469FE3D-5168-4907-B923-0580D3F15FC9}" srcOrd="0" destOrd="0" parTransId="{5B2BE547-B6FE-416F-9320-41B2FC7D217B}" sibTransId="{D21BFE4D-F108-4E4C-9928-6C044BA75273}"/>
    <dgm:cxn modelId="{88B7BB62-0395-412A-894B-222A346701A2}" type="presOf" srcId="{5A44FA77-3E33-4114-BB36-B1C9CF99CDF7}" destId="{0FA11DE4-AF8C-48CB-8E8A-73125C84AB69}" srcOrd="0" destOrd="6" presId="urn:microsoft.com/office/officeart/2005/8/layout/hList1"/>
    <dgm:cxn modelId="{1315C11E-E7E2-4E4E-A111-A8AED9C5E44D}" srcId="{6C050743-591A-4B37-BDED-5CB3C57A8BE0}" destId="{76874CFF-FB27-44F2-8FF8-4711245D9E75}" srcOrd="3" destOrd="0" parTransId="{B9EAC491-8622-47AF-9D36-9A267A3FAC62}" sibTransId="{EFD29E6E-17CB-43C1-9D8A-B76F173831B5}"/>
    <dgm:cxn modelId="{7C51D63C-D231-479D-A004-B9757F5EB4A9}" srcId="{FA21E5E4-998A-4E86-A5BD-88EC1E124CE1}" destId="{004BEB4A-5E65-4D7C-AA5E-0BEC5F89E351}" srcOrd="1" destOrd="0" parTransId="{EFCA348C-7A55-4B16-B257-A792E4CDC244}" sibTransId="{A0850E65-4FE6-4289-B958-51832BF52530}"/>
    <dgm:cxn modelId="{E8411F06-7104-46D9-B278-53EB594B0629}" type="presOf" srcId="{F966DB5C-40F6-4057-A16B-B9E99B9040C9}" destId="{0FA11DE4-AF8C-48CB-8E8A-73125C84AB69}" srcOrd="0" destOrd="8" presId="urn:microsoft.com/office/officeart/2005/8/layout/hList1"/>
    <dgm:cxn modelId="{CF69352F-E719-42B3-AF0F-1BEAED1DA2DC}" srcId="{3DD95BD9-EFC3-4643-B835-10822A5347E8}" destId="{6D82A456-4D1A-4E14-BAA0-2727BFAF8C10}" srcOrd="1" destOrd="0" parTransId="{A215ADF5-8698-46D3-8433-A696318C9D90}" sibTransId="{3E40D802-6346-44B8-82C0-4334A6447057}"/>
    <dgm:cxn modelId="{80F6B614-B8B6-4018-8EBE-01089CE13AD7}" type="presOf" srcId="{CDBA34BF-ABAA-412A-B499-A1105DC50C2E}" destId="{B2465729-AE55-49A4-A36B-261528507DFF}" srcOrd="0" destOrd="5" presId="urn:microsoft.com/office/officeart/2005/8/layout/hList1"/>
    <dgm:cxn modelId="{1304C06F-ADFA-4204-8583-2B202EFA1C20}" srcId="{6C050743-591A-4B37-BDED-5CB3C57A8BE0}" destId="{FE8E0FD4-AAD5-4758-A883-229ADC4FE5F9}" srcOrd="1" destOrd="0" parTransId="{604E913A-0B43-49FE-B10B-4831DC4CD41B}" sibTransId="{F1268763-5126-4957-9A50-8D864350B00C}"/>
    <dgm:cxn modelId="{0350A1D9-5EB0-41AB-AA09-7236A58560ED}" type="presOf" srcId="{2A72BF4B-DB16-46E2-B18C-DFDF8DC4FAC8}" destId="{0FA11DE4-AF8C-48CB-8E8A-73125C84AB69}" srcOrd="0" destOrd="9" presId="urn:microsoft.com/office/officeart/2005/8/layout/hList1"/>
    <dgm:cxn modelId="{76B21C6B-54CB-4F28-884B-03F35083EB97}" type="presOf" srcId="{6D82A456-4D1A-4E14-BAA0-2727BFAF8C10}" destId="{B2465729-AE55-49A4-A36B-261528507DFF}" srcOrd="0" destOrd="1" presId="urn:microsoft.com/office/officeart/2005/8/layout/hList1"/>
    <dgm:cxn modelId="{89E43513-A85B-4EA7-B855-5410726C5396}" type="presOf" srcId="{E71A2B99-B509-484B-BEE7-029046E0C931}" destId="{0FA11DE4-AF8C-48CB-8E8A-73125C84AB69}" srcOrd="0" destOrd="5" presId="urn:microsoft.com/office/officeart/2005/8/layout/hList1"/>
    <dgm:cxn modelId="{6E30BEF0-55FD-4A20-B00C-00A30BFDAC41}" srcId="{FA21E5E4-998A-4E86-A5BD-88EC1E124CE1}" destId="{976C9337-B1CD-4D9B-9819-63F189B10A34}" srcOrd="7" destOrd="0" parTransId="{0E723D29-7DBE-46EB-ADD5-FC3D90855AD4}" sibTransId="{20F43654-728D-4B95-8838-14550D7841C7}"/>
    <dgm:cxn modelId="{7D5085FC-8187-46D4-BD83-FF4B2A051B0C}" type="presOf" srcId="{E469FE3D-5168-4907-B923-0580D3F15FC9}" destId="{0FA11DE4-AF8C-48CB-8E8A-73125C84AB69}" srcOrd="0" destOrd="0" presId="urn:microsoft.com/office/officeart/2005/8/layout/hList1"/>
    <dgm:cxn modelId="{A884B6BF-0618-4B8C-B520-2093A4226ACA}" srcId="{6C050743-591A-4B37-BDED-5CB3C57A8BE0}" destId="{1F9EFDB9-9CA0-453A-86A2-0F794B7CE185}" srcOrd="5" destOrd="0" parTransId="{7A2BCB90-03DA-4C9E-94AE-FC97B8E1AE06}" sibTransId="{92FB8E84-807F-4AB6-9E66-462A59A8CED4}"/>
    <dgm:cxn modelId="{DB9FC487-F121-400F-ABF3-A44663E365BF}" type="presOf" srcId="{FFD0A173-D91F-442C-9B6B-B6BE4E981992}" destId="{E143B6FD-42CC-44E7-91F3-ADB6D327B79B}" srcOrd="0" destOrd="2" presId="urn:microsoft.com/office/officeart/2005/8/layout/hList1"/>
    <dgm:cxn modelId="{87AA5428-B9C9-4CF8-9585-66BC8BAD9C73}" type="presOf" srcId="{3DD95BD9-EFC3-4643-B835-10822A5347E8}" destId="{0A92EE3E-9B31-4667-AB2B-519828FD2D9B}" srcOrd="0" destOrd="0" presId="urn:microsoft.com/office/officeart/2005/8/layout/hList1"/>
    <dgm:cxn modelId="{C86DA87C-753A-4DCB-B703-06B6F470826C}" type="presOf" srcId="{C2ADF424-DB0E-4AFC-BAD5-AD99FCDC8DEB}" destId="{B2465729-AE55-49A4-A36B-261528507DFF}" srcOrd="0" destOrd="3" presId="urn:microsoft.com/office/officeart/2005/8/layout/hList1"/>
    <dgm:cxn modelId="{20C1A89B-1E5A-468A-BB7F-03BF16D5EFFD}" srcId="{EE925B4F-58D0-4724-B3B3-996322057475}" destId="{6C050743-591A-4B37-BDED-5CB3C57A8BE0}" srcOrd="2" destOrd="0" parTransId="{912A266E-BA86-45D5-A8EB-31545BEF84A9}" sibTransId="{ED5D341F-0222-4439-9FE6-0617E13B2F72}"/>
    <dgm:cxn modelId="{9822B35B-C840-4CEB-BCA1-B9D619419A3D}" type="presOf" srcId="{13181586-4683-41BE-9066-C52DFA56F231}" destId="{0FA11DE4-AF8C-48CB-8E8A-73125C84AB69}" srcOrd="0" destOrd="3" presId="urn:microsoft.com/office/officeart/2005/8/layout/hList1"/>
    <dgm:cxn modelId="{2A46DADC-57FE-4592-AD48-74D714C516AD}" type="presOf" srcId="{76874CFF-FB27-44F2-8FF8-4711245D9E75}" destId="{E143B6FD-42CC-44E7-91F3-ADB6D327B79B}" srcOrd="0" destOrd="3" presId="urn:microsoft.com/office/officeart/2005/8/layout/hList1"/>
    <dgm:cxn modelId="{C585B0C7-61A3-469E-8E07-21F7ADD1D36E}" type="presOf" srcId="{B4B84C1A-1324-4F65-948D-7CE1E611DE59}" destId="{E143B6FD-42CC-44E7-91F3-ADB6D327B79B}" srcOrd="0" destOrd="0" presId="urn:microsoft.com/office/officeart/2005/8/layout/hList1"/>
    <dgm:cxn modelId="{52808EAB-3055-4678-9DD3-E2A1DFAC04B4}" type="presOf" srcId="{6C050743-591A-4B37-BDED-5CB3C57A8BE0}" destId="{475D66DA-9746-4DEE-A345-99089E6865BD}" srcOrd="0" destOrd="0" presId="urn:microsoft.com/office/officeart/2005/8/layout/hList1"/>
    <dgm:cxn modelId="{9C05572E-CA0B-4178-B6EE-DDBD87C16F05}" type="presOf" srcId="{96696A19-3265-472A-97E2-7F45F7E9256B}" destId="{E143B6FD-42CC-44E7-91F3-ADB6D327B79B}" srcOrd="0" destOrd="4" presId="urn:microsoft.com/office/officeart/2005/8/layout/hList1"/>
    <dgm:cxn modelId="{1A124E68-6128-4600-B409-99036C3809D5}" srcId="{6C050743-591A-4B37-BDED-5CB3C57A8BE0}" destId="{B4B84C1A-1324-4F65-948D-7CE1E611DE59}" srcOrd="0" destOrd="0" parTransId="{4E2CC5A3-8C6D-4881-A09C-FDC3693D073A}" sibTransId="{E26F3889-354D-4751-A3DA-9044664FFA97}"/>
    <dgm:cxn modelId="{F4981607-64E8-4459-BA42-95D44E6AC34B}" srcId="{FA21E5E4-998A-4E86-A5BD-88EC1E124CE1}" destId="{13181586-4683-41BE-9066-C52DFA56F231}" srcOrd="3" destOrd="0" parTransId="{2811B610-AA3C-4193-BD04-FD9B43447DBF}" sibTransId="{80DDB2C6-A8BF-457D-8C94-3D0E977F5B1C}"/>
    <dgm:cxn modelId="{9A3D8EA8-002D-400C-AE28-467EF030CFE5}" type="presOf" srcId="{1F9EFDB9-9CA0-453A-86A2-0F794B7CE185}" destId="{E143B6FD-42CC-44E7-91F3-ADB6D327B79B}" srcOrd="0" destOrd="5" presId="urn:microsoft.com/office/officeart/2005/8/layout/hList1"/>
    <dgm:cxn modelId="{E495ED17-D1B8-498A-B481-5A00C51DF1FC}" type="presOf" srcId="{FA21E5E4-998A-4E86-A5BD-88EC1E124CE1}" destId="{313F1FF2-CDDC-4009-8F21-4EE76515F8C0}" srcOrd="0" destOrd="0" presId="urn:microsoft.com/office/officeart/2005/8/layout/hList1"/>
    <dgm:cxn modelId="{A64C8A88-0C9A-42BB-B3C3-E57A1B50091C}" srcId="{FA21E5E4-998A-4E86-A5BD-88EC1E124CE1}" destId="{5A44FA77-3E33-4114-BB36-B1C9CF99CDF7}" srcOrd="6" destOrd="0" parTransId="{B0410105-5ABC-4C05-BC17-064838B3E862}" sibTransId="{C7ACA0E9-A8D7-4D06-BCB7-C2C146625870}"/>
    <dgm:cxn modelId="{8E27AE95-3C7E-463E-943E-7D06EDE0113C}" type="presOf" srcId="{98E4F9C2-8DAD-428E-83D4-4CAD712BEAB7}" destId="{B2465729-AE55-49A4-A36B-261528507DFF}" srcOrd="0" destOrd="0" presId="urn:microsoft.com/office/officeart/2005/8/layout/hList1"/>
    <dgm:cxn modelId="{CAF09F82-8805-4687-B1D9-C1994E70B1E1}" type="presOf" srcId="{FE8E0FD4-AAD5-4758-A883-229ADC4FE5F9}" destId="{E143B6FD-42CC-44E7-91F3-ADB6D327B79B}" srcOrd="0" destOrd="1" presId="urn:microsoft.com/office/officeart/2005/8/layout/hList1"/>
    <dgm:cxn modelId="{0A5F26BA-610F-4FB0-BEA0-789933B701BF}" type="presOf" srcId="{004BEB4A-5E65-4D7C-AA5E-0BEC5F89E351}" destId="{0FA11DE4-AF8C-48CB-8E8A-73125C84AB69}" srcOrd="0" destOrd="1" presId="urn:microsoft.com/office/officeart/2005/8/layout/hList1"/>
    <dgm:cxn modelId="{F625CE41-77DC-410D-8483-E36270FB75BD}" srcId="{3DD95BD9-EFC3-4643-B835-10822A5347E8}" destId="{867458F7-9F22-48B4-9DD7-FAEBCC33613D}" srcOrd="4" destOrd="0" parTransId="{96F0DC9F-CD0E-4DC1-89E3-573747AF177D}" sibTransId="{9743E729-9177-4697-B75F-926760EBF2FB}"/>
    <dgm:cxn modelId="{A0DEE3AB-F28E-4D3C-A280-5FF9FBF4B5D5}" srcId="{3DD95BD9-EFC3-4643-B835-10822A5347E8}" destId="{98E4F9C2-8DAD-428E-83D4-4CAD712BEAB7}" srcOrd="0" destOrd="0" parTransId="{41C84EFB-989F-466B-A93C-38FFE7E1954A}" sibTransId="{7F985561-E0DE-4A80-8908-EC6D4E95A75A}"/>
    <dgm:cxn modelId="{53311C4A-1FCE-43CC-B135-B85F1777A0D3}" srcId="{FA21E5E4-998A-4E86-A5BD-88EC1E124CE1}" destId="{B4F92E30-420B-423C-860C-7EC662135AA2}" srcOrd="4" destOrd="0" parTransId="{87B0B841-E74B-40D5-83CF-28C1A2843761}" sibTransId="{AC245391-CA5C-478B-9F0B-3B04DA64D2F4}"/>
    <dgm:cxn modelId="{C281FB71-AFD3-4401-8846-18FAD0679AF7}" srcId="{FA21E5E4-998A-4E86-A5BD-88EC1E124CE1}" destId="{2A72BF4B-DB16-46E2-B18C-DFDF8DC4FAC8}" srcOrd="9" destOrd="0" parTransId="{D32A3AD4-9C89-44D6-A3BC-EB926E1685A2}" sibTransId="{55895EFC-1458-4BCC-8F3D-3252BDAF09F5}"/>
    <dgm:cxn modelId="{355CD84C-E9C0-4903-97FA-158B1CB63F1B}" type="presOf" srcId="{43AE6DDE-7A47-4C60-ABDA-985AC234F61C}" destId="{B2465729-AE55-49A4-A36B-261528507DFF}" srcOrd="0" destOrd="2" presId="urn:microsoft.com/office/officeart/2005/8/layout/hList1"/>
    <dgm:cxn modelId="{EB775AA9-F32B-48CF-A72A-E7F0B9C55566}" srcId="{EE925B4F-58D0-4724-B3B3-996322057475}" destId="{FA21E5E4-998A-4E86-A5BD-88EC1E124CE1}" srcOrd="0" destOrd="0" parTransId="{B7BCE43B-56F3-4304-896F-4DB73D78D9AD}" sibTransId="{FDF4B493-63D5-4800-BE8F-4430C08EEA22}"/>
    <dgm:cxn modelId="{01A62CEC-C8D9-40F2-88A8-5527120BCB3A}" srcId="{3DD95BD9-EFC3-4643-B835-10822A5347E8}" destId="{43AE6DDE-7A47-4C60-ABDA-985AC234F61C}" srcOrd="2" destOrd="0" parTransId="{D4D7FF69-1FF4-4951-9C9A-9E8BE44BA6D9}" sibTransId="{E846B56B-0398-49C9-B4D2-27FC72BECFB5}"/>
    <dgm:cxn modelId="{530B3180-D0BE-4FEA-88BC-F42ECFD603C6}" srcId="{6C050743-591A-4B37-BDED-5CB3C57A8BE0}" destId="{96696A19-3265-472A-97E2-7F45F7E9256B}" srcOrd="4" destOrd="0" parTransId="{9B992E59-8EA4-45DA-B3D3-3EF01B542388}" sibTransId="{F335C992-6482-458C-AACC-BB993633EEEE}"/>
    <dgm:cxn modelId="{917D7A4B-D3DB-4EAA-A282-B0B15E8F48F6}" type="presParOf" srcId="{37F28DBA-0DF4-4D0A-AB54-BB6317A128FD}" destId="{9E8E4BE6-FF78-4346-A915-E907A1E0C63A}" srcOrd="0" destOrd="0" presId="urn:microsoft.com/office/officeart/2005/8/layout/hList1"/>
    <dgm:cxn modelId="{C0F09213-C7F2-46AE-9E42-0CDCDF519BCE}" type="presParOf" srcId="{9E8E4BE6-FF78-4346-A915-E907A1E0C63A}" destId="{313F1FF2-CDDC-4009-8F21-4EE76515F8C0}" srcOrd="0" destOrd="0" presId="urn:microsoft.com/office/officeart/2005/8/layout/hList1"/>
    <dgm:cxn modelId="{306C9BC2-7DA4-41CD-AD01-85CB7ABE3175}" type="presParOf" srcId="{9E8E4BE6-FF78-4346-A915-E907A1E0C63A}" destId="{0FA11DE4-AF8C-48CB-8E8A-73125C84AB69}" srcOrd="1" destOrd="0" presId="urn:microsoft.com/office/officeart/2005/8/layout/hList1"/>
    <dgm:cxn modelId="{146388EC-91A7-4A42-A650-81765730BB95}" type="presParOf" srcId="{37F28DBA-0DF4-4D0A-AB54-BB6317A128FD}" destId="{7C82C97E-5C11-47B6-99D1-C0751B032DE2}" srcOrd="1" destOrd="0" presId="urn:microsoft.com/office/officeart/2005/8/layout/hList1"/>
    <dgm:cxn modelId="{302C9563-1EEA-4A1C-AD27-89682D014630}" type="presParOf" srcId="{37F28DBA-0DF4-4D0A-AB54-BB6317A128FD}" destId="{EC619E96-07E6-40E0-B257-5337160DE4F9}" srcOrd="2" destOrd="0" presId="urn:microsoft.com/office/officeart/2005/8/layout/hList1"/>
    <dgm:cxn modelId="{A38F1004-9496-467B-B55D-1ED30224139C}" type="presParOf" srcId="{EC619E96-07E6-40E0-B257-5337160DE4F9}" destId="{0A92EE3E-9B31-4667-AB2B-519828FD2D9B}" srcOrd="0" destOrd="0" presId="urn:microsoft.com/office/officeart/2005/8/layout/hList1"/>
    <dgm:cxn modelId="{6388FA57-0540-4B09-8B12-F1015398E20F}" type="presParOf" srcId="{EC619E96-07E6-40E0-B257-5337160DE4F9}" destId="{B2465729-AE55-49A4-A36B-261528507DFF}" srcOrd="1" destOrd="0" presId="urn:microsoft.com/office/officeart/2005/8/layout/hList1"/>
    <dgm:cxn modelId="{EB59EF51-D787-4576-856E-3748F3C22BD9}" type="presParOf" srcId="{37F28DBA-0DF4-4D0A-AB54-BB6317A128FD}" destId="{CAF8AA76-1529-4C43-8001-7A14D36BC058}" srcOrd="3" destOrd="0" presId="urn:microsoft.com/office/officeart/2005/8/layout/hList1"/>
    <dgm:cxn modelId="{B4EDD15A-7527-4D8A-9C61-D82A4B275F40}" type="presParOf" srcId="{37F28DBA-0DF4-4D0A-AB54-BB6317A128FD}" destId="{246A7AE3-EF58-433F-866C-B495D7526F52}" srcOrd="4" destOrd="0" presId="urn:microsoft.com/office/officeart/2005/8/layout/hList1"/>
    <dgm:cxn modelId="{4FCAAA95-7671-4D0D-A203-B2733AA3209C}" type="presParOf" srcId="{246A7AE3-EF58-433F-866C-B495D7526F52}" destId="{475D66DA-9746-4DEE-A345-99089E6865BD}" srcOrd="0" destOrd="0" presId="urn:microsoft.com/office/officeart/2005/8/layout/hList1"/>
    <dgm:cxn modelId="{09BDFFA9-1C1D-4BE6-AB7A-5E4D713984C3}" type="presParOf" srcId="{246A7AE3-EF58-433F-866C-B495D7526F52}" destId="{E143B6FD-42CC-44E7-91F3-ADB6D327B79B}"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6.xml><?xml version="1.0" encoding="utf-8"?>
<dgm:dataModel xmlns:dgm="http://schemas.openxmlformats.org/drawingml/2006/diagram" xmlns:a="http://schemas.openxmlformats.org/drawingml/2006/main">
  <dgm:ptLst>
    <dgm:pt modelId="{5772A6E4-10D8-47F1-8CCD-DD810F73BCF9}" type="doc">
      <dgm:prSet loTypeId="urn:microsoft.com/office/officeart/2005/8/layout/vList2" loCatId="list" qsTypeId="urn:microsoft.com/office/officeart/2005/8/quickstyle/simple3" qsCatId="simple" csTypeId="urn:microsoft.com/office/officeart/2005/8/colors/accent1_2" csCatId="accent1"/>
      <dgm:spPr/>
      <dgm:t>
        <a:bodyPr/>
        <a:lstStyle/>
        <a:p>
          <a:endParaRPr lang="en-US"/>
        </a:p>
      </dgm:t>
    </dgm:pt>
    <dgm:pt modelId="{FCDF67BA-7FBD-4F74-B61C-87FE76C1A560}">
      <dgm:prSet/>
      <dgm:spPr/>
      <dgm:t>
        <a:bodyPr/>
        <a:lstStyle/>
        <a:p>
          <a:pPr rtl="0"/>
          <a:r>
            <a:rPr lang="en-US" smtClean="0">
              <a:latin typeface="Times New Roman" panose="02020603050405020304" pitchFamily="18" charset="0"/>
              <a:cs typeface="Times New Roman" panose="02020603050405020304" pitchFamily="18" charset="0"/>
            </a:rPr>
            <a:t>Camera block captures real time images (e.g. from webcam or field camera)</a:t>
          </a:r>
          <a:endParaRPr lang="en-IN" dirty="0">
            <a:latin typeface="Times New Roman" panose="02020603050405020304" pitchFamily="18" charset="0"/>
            <a:cs typeface="Times New Roman" panose="02020603050405020304" pitchFamily="18" charset="0"/>
          </a:endParaRPr>
        </a:p>
      </dgm:t>
    </dgm:pt>
    <dgm:pt modelId="{028566CB-3BF0-45F9-8DA1-6950037DE7BE}" type="parTrans" cxnId="{6331769D-6815-478E-A6FF-4645E00B200A}">
      <dgm:prSet/>
      <dgm:spPr/>
      <dgm:t>
        <a:bodyPr/>
        <a:lstStyle/>
        <a:p>
          <a:endParaRPr lang="en-US"/>
        </a:p>
      </dgm:t>
    </dgm:pt>
    <dgm:pt modelId="{791692FD-91E7-41D1-BDD6-62556DF84933}" type="sibTrans" cxnId="{6331769D-6815-478E-A6FF-4645E00B200A}">
      <dgm:prSet/>
      <dgm:spPr/>
      <dgm:t>
        <a:bodyPr/>
        <a:lstStyle/>
        <a:p>
          <a:endParaRPr lang="en-US"/>
        </a:p>
      </dgm:t>
    </dgm:pt>
    <dgm:pt modelId="{B255606C-7D71-4E9A-8316-2438276D1676}">
      <dgm:prSet/>
      <dgm:spPr/>
      <dgm:t>
        <a:bodyPr/>
        <a:lstStyle/>
        <a:p>
          <a:pPr rtl="0"/>
          <a:r>
            <a:rPr lang="en-US" smtClean="0">
              <a:latin typeface="Times New Roman" panose="02020603050405020304" pitchFamily="18" charset="0"/>
              <a:cs typeface="Times New Roman" panose="02020603050405020304" pitchFamily="18" charset="0"/>
            </a:rPr>
            <a:t>RGB conversion &amp; resizing – converts raw feed to RGB format and resizes to match model requirements (eg. 224x224 for CNNs)</a:t>
          </a:r>
          <a:endParaRPr lang="en-IN" dirty="0">
            <a:latin typeface="Times New Roman" panose="02020603050405020304" pitchFamily="18" charset="0"/>
            <a:cs typeface="Times New Roman" panose="02020603050405020304" pitchFamily="18" charset="0"/>
          </a:endParaRPr>
        </a:p>
      </dgm:t>
    </dgm:pt>
    <dgm:pt modelId="{FECCE8D0-AD41-4F8B-BBE2-41868F7737A3}" type="parTrans" cxnId="{EBB8B6BC-8513-474F-8495-CF6808AEF0F1}">
      <dgm:prSet/>
      <dgm:spPr/>
      <dgm:t>
        <a:bodyPr/>
        <a:lstStyle/>
        <a:p>
          <a:endParaRPr lang="en-US"/>
        </a:p>
      </dgm:t>
    </dgm:pt>
    <dgm:pt modelId="{E6D759ED-49F9-4A34-A5A7-F6DAEF233B51}" type="sibTrans" cxnId="{EBB8B6BC-8513-474F-8495-CF6808AEF0F1}">
      <dgm:prSet/>
      <dgm:spPr/>
      <dgm:t>
        <a:bodyPr/>
        <a:lstStyle/>
        <a:p>
          <a:endParaRPr lang="en-US"/>
        </a:p>
      </dgm:t>
    </dgm:pt>
    <dgm:pt modelId="{2BB06968-CDC0-4574-8081-08048039846F}">
      <dgm:prSet/>
      <dgm:spPr/>
      <dgm:t>
        <a:bodyPr/>
        <a:lstStyle/>
        <a:p>
          <a:pPr rtl="0"/>
          <a:r>
            <a:rPr lang="en-US" smtClean="0">
              <a:latin typeface="Times New Roman" panose="02020603050405020304" pitchFamily="18" charset="0"/>
              <a:cs typeface="Times New Roman" panose="02020603050405020304" pitchFamily="18" charset="0"/>
            </a:rPr>
            <a:t>Predict block – takes processed frames and runs the ML model </a:t>
          </a:r>
          <a:endParaRPr lang="en-IN" dirty="0">
            <a:latin typeface="Times New Roman" panose="02020603050405020304" pitchFamily="18" charset="0"/>
            <a:cs typeface="Times New Roman" panose="02020603050405020304" pitchFamily="18" charset="0"/>
          </a:endParaRPr>
        </a:p>
      </dgm:t>
    </dgm:pt>
    <dgm:pt modelId="{46F75A48-F042-4199-9383-3FCA3F1EE5D0}" type="parTrans" cxnId="{D87D376E-3657-4FC7-B1A0-0A158A1E51A6}">
      <dgm:prSet/>
      <dgm:spPr/>
      <dgm:t>
        <a:bodyPr/>
        <a:lstStyle/>
        <a:p>
          <a:endParaRPr lang="en-US"/>
        </a:p>
      </dgm:t>
    </dgm:pt>
    <dgm:pt modelId="{989FD979-4B42-4195-A864-389095987D53}" type="sibTrans" cxnId="{D87D376E-3657-4FC7-B1A0-0A158A1E51A6}">
      <dgm:prSet/>
      <dgm:spPr/>
      <dgm:t>
        <a:bodyPr/>
        <a:lstStyle/>
        <a:p>
          <a:endParaRPr lang="en-US"/>
        </a:p>
      </dgm:t>
    </dgm:pt>
    <dgm:pt modelId="{913558A9-DDE5-44B6-8CCB-A8D809FB255A}">
      <dgm:prSet/>
      <dgm:spPr/>
      <dgm:t>
        <a:bodyPr/>
        <a:lstStyle/>
        <a:p>
          <a:pPr rtl="0"/>
          <a:r>
            <a:rPr lang="en-US" smtClean="0">
              <a:latin typeface="Times New Roman" panose="02020603050405020304" pitchFamily="18" charset="0"/>
              <a:cs typeface="Times New Roman" panose="02020603050405020304" pitchFamily="18" charset="0"/>
            </a:rPr>
            <a:t>Annotation &amp; display – overlay predictions/confidence on image and display in real-time (eg. Using a display or video viewer block)</a:t>
          </a:r>
          <a:endParaRPr lang="en-IN" dirty="0">
            <a:latin typeface="Times New Roman" panose="02020603050405020304" pitchFamily="18" charset="0"/>
            <a:cs typeface="Times New Roman" panose="02020603050405020304" pitchFamily="18" charset="0"/>
          </a:endParaRPr>
        </a:p>
      </dgm:t>
    </dgm:pt>
    <dgm:pt modelId="{01561BB0-B790-4967-B3D8-CB3312654F46}" type="parTrans" cxnId="{3B6299CE-1035-4CE3-BCFF-F5464211C040}">
      <dgm:prSet/>
      <dgm:spPr/>
      <dgm:t>
        <a:bodyPr/>
        <a:lstStyle/>
        <a:p>
          <a:endParaRPr lang="en-US"/>
        </a:p>
      </dgm:t>
    </dgm:pt>
    <dgm:pt modelId="{6C452B72-EF09-43E4-A299-CBECC5B1F066}" type="sibTrans" cxnId="{3B6299CE-1035-4CE3-BCFF-F5464211C040}">
      <dgm:prSet/>
      <dgm:spPr/>
      <dgm:t>
        <a:bodyPr/>
        <a:lstStyle/>
        <a:p>
          <a:endParaRPr lang="en-US"/>
        </a:p>
      </dgm:t>
    </dgm:pt>
    <dgm:pt modelId="{2B8E6148-5A2B-4722-B29C-D4D98D7D0086}">
      <dgm:prSet/>
      <dgm:spPr/>
      <dgm:t>
        <a:bodyPr/>
        <a:lstStyle/>
        <a:p>
          <a:pPr rtl="0"/>
          <a:r>
            <a:rPr lang="en-US" smtClean="0">
              <a:latin typeface="Times New Roman" panose="02020603050405020304" pitchFamily="18" charset="0"/>
              <a:cs typeface="Times New Roman" panose="02020603050405020304" pitchFamily="18" charset="0"/>
            </a:rPr>
            <a:t>Live feedback loop – this setup enables immediate predictions and dynamic visualization during simulation</a:t>
          </a:r>
          <a:endParaRPr lang="en-IN" dirty="0">
            <a:latin typeface="Times New Roman" panose="02020603050405020304" pitchFamily="18" charset="0"/>
            <a:cs typeface="Times New Roman" panose="02020603050405020304" pitchFamily="18" charset="0"/>
          </a:endParaRPr>
        </a:p>
      </dgm:t>
    </dgm:pt>
    <dgm:pt modelId="{A542A820-D7A4-457A-AA15-C20BFD5C4620}" type="parTrans" cxnId="{BF917D23-EFBB-487F-B93A-FC532F35D152}">
      <dgm:prSet/>
      <dgm:spPr/>
      <dgm:t>
        <a:bodyPr/>
        <a:lstStyle/>
        <a:p>
          <a:endParaRPr lang="en-US"/>
        </a:p>
      </dgm:t>
    </dgm:pt>
    <dgm:pt modelId="{1C959FDD-087D-45FF-9AE6-3F7AB777A5D7}" type="sibTrans" cxnId="{BF917D23-EFBB-487F-B93A-FC532F35D152}">
      <dgm:prSet/>
      <dgm:spPr/>
      <dgm:t>
        <a:bodyPr/>
        <a:lstStyle/>
        <a:p>
          <a:endParaRPr lang="en-US"/>
        </a:p>
      </dgm:t>
    </dgm:pt>
    <dgm:pt modelId="{773AFBF3-B13B-4DCB-AB16-1F8C273A6183}" type="pres">
      <dgm:prSet presAssocID="{5772A6E4-10D8-47F1-8CCD-DD810F73BCF9}" presName="linear" presStyleCnt="0">
        <dgm:presLayoutVars>
          <dgm:animLvl val="lvl"/>
          <dgm:resizeHandles val="exact"/>
        </dgm:presLayoutVars>
      </dgm:prSet>
      <dgm:spPr/>
      <dgm:t>
        <a:bodyPr/>
        <a:lstStyle/>
        <a:p>
          <a:endParaRPr lang="en-US"/>
        </a:p>
      </dgm:t>
    </dgm:pt>
    <dgm:pt modelId="{D2A4C133-B6C6-44A1-AF3C-4D11BD3CA132}" type="pres">
      <dgm:prSet presAssocID="{FCDF67BA-7FBD-4F74-B61C-87FE76C1A560}" presName="parentText" presStyleLbl="node1" presStyleIdx="0" presStyleCnt="5">
        <dgm:presLayoutVars>
          <dgm:chMax val="0"/>
          <dgm:bulletEnabled val="1"/>
        </dgm:presLayoutVars>
      </dgm:prSet>
      <dgm:spPr/>
      <dgm:t>
        <a:bodyPr/>
        <a:lstStyle/>
        <a:p>
          <a:endParaRPr lang="en-US"/>
        </a:p>
      </dgm:t>
    </dgm:pt>
    <dgm:pt modelId="{62FF6054-9FB3-44AE-809A-0BD212695973}" type="pres">
      <dgm:prSet presAssocID="{791692FD-91E7-41D1-BDD6-62556DF84933}" presName="spacer" presStyleCnt="0"/>
      <dgm:spPr/>
    </dgm:pt>
    <dgm:pt modelId="{FB628139-682D-436A-A243-ED524F4C153A}" type="pres">
      <dgm:prSet presAssocID="{B255606C-7D71-4E9A-8316-2438276D1676}" presName="parentText" presStyleLbl="node1" presStyleIdx="1" presStyleCnt="5">
        <dgm:presLayoutVars>
          <dgm:chMax val="0"/>
          <dgm:bulletEnabled val="1"/>
        </dgm:presLayoutVars>
      </dgm:prSet>
      <dgm:spPr/>
      <dgm:t>
        <a:bodyPr/>
        <a:lstStyle/>
        <a:p>
          <a:endParaRPr lang="en-US"/>
        </a:p>
      </dgm:t>
    </dgm:pt>
    <dgm:pt modelId="{3E88F81D-D0C2-4490-BBF2-6636205B1E13}" type="pres">
      <dgm:prSet presAssocID="{E6D759ED-49F9-4A34-A5A7-F6DAEF233B51}" presName="spacer" presStyleCnt="0"/>
      <dgm:spPr/>
    </dgm:pt>
    <dgm:pt modelId="{23552927-E2A1-47E7-93A9-604E1ABC2D8F}" type="pres">
      <dgm:prSet presAssocID="{2BB06968-CDC0-4574-8081-08048039846F}" presName="parentText" presStyleLbl="node1" presStyleIdx="2" presStyleCnt="5">
        <dgm:presLayoutVars>
          <dgm:chMax val="0"/>
          <dgm:bulletEnabled val="1"/>
        </dgm:presLayoutVars>
      </dgm:prSet>
      <dgm:spPr/>
      <dgm:t>
        <a:bodyPr/>
        <a:lstStyle/>
        <a:p>
          <a:endParaRPr lang="en-US"/>
        </a:p>
      </dgm:t>
    </dgm:pt>
    <dgm:pt modelId="{60D6DB61-2DD3-4F9B-81D4-96D10548BB87}" type="pres">
      <dgm:prSet presAssocID="{989FD979-4B42-4195-A864-389095987D53}" presName="spacer" presStyleCnt="0"/>
      <dgm:spPr/>
    </dgm:pt>
    <dgm:pt modelId="{2AAFF9E5-4987-4D3B-8110-E697428C5484}" type="pres">
      <dgm:prSet presAssocID="{913558A9-DDE5-44B6-8CCB-A8D809FB255A}" presName="parentText" presStyleLbl="node1" presStyleIdx="3" presStyleCnt="5">
        <dgm:presLayoutVars>
          <dgm:chMax val="0"/>
          <dgm:bulletEnabled val="1"/>
        </dgm:presLayoutVars>
      </dgm:prSet>
      <dgm:spPr/>
      <dgm:t>
        <a:bodyPr/>
        <a:lstStyle/>
        <a:p>
          <a:endParaRPr lang="en-US"/>
        </a:p>
      </dgm:t>
    </dgm:pt>
    <dgm:pt modelId="{CE3BA1DA-F023-4E39-835F-8AED6B08B040}" type="pres">
      <dgm:prSet presAssocID="{6C452B72-EF09-43E4-A299-CBECC5B1F066}" presName="spacer" presStyleCnt="0"/>
      <dgm:spPr/>
    </dgm:pt>
    <dgm:pt modelId="{41E8284E-A8B2-4B98-A096-CAFED99E8BB5}" type="pres">
      <dgm:prSet presAssocID="{2B8E6148-5A2B-4722-B29C-D4D98D7D0086}" presName="parentText" presStyleLbl="node1" presStyleIdx="4" presStyleCnt="5">
        <dgm:presLayoutVars>
          <dgm:chMax val="0"/>
          <dgm:bulletEnabled val="1"/>
        </dgm:presLayoutVars>
      </dgm:prSet>
      <dgm:spPr/>
      <dgm:t>
        <a:bodyPr/>
        <a:lstStyle/>
        <a:p>
          <a:endParaRPr lang="en-US"/>
        </a:p>
      </dgm:t>
    </dgm:pt>
  </dgm:ptLst>
  <dgm:cxnLst>
    <dgm:cxn modelId="{659EE82D-B20C-41DD-97EE-3456B89C9E0D}" type="presOf" srcId="{2BB06968-CDC0-4574-8081-08048039846F}" destId="{23552927-E2A1-47E7-93A9-604E1ABC2D8F}" srcOrd="0" destOrd="0" presId="urn:microsoft.com/office/officeart/2005/8/layout/vList2"/>
    <dgm:cxn modelId="{6331769D-6815-478E-A6FF-4645E00B200A}" srcId="{5772A6E4-10D8-47F1-8CCD-DD810F73BCF9}" destId="{FCDF67BA-7FBD-4F74-B61C-87FE76C1A560}" srcOrd="0" destOrd="0" parTransId="{028566CB-3BF0-45F9-8DA1-6950037DE7BE}" sibTransId="{791692FD-91E7-41D1-BDD6-62556DF84933}"/>
    <dgm:cxn modelId="{EBB8B6BC-8513-474F-8495-CF6808AEF0F1}" srcId="{5772A6E4-10D8-47F1-8CCD-DD810F73BCF9}" destId="{B255606C-7D71-4E9A-8316-2438276D1676}" srcOrd="1" destOrd="0" parTransId="{FECCE8D0-AD41-4F8B-BBE2-41868F7737A3}" sibTransId="{E6D759ED-49F9-4A34-A5A7-F6DAEF233B51}"/>
    <dgm:cxn modelId="{D87D376E-3657-4FC7-B1A0-0A158A1E51A6}" srcId="{5772A6E4-10D8-47F1-8CCD-DD810F73BCF9}" destId="{2BB06968-CDC0-4574-8081-08048039846F}" srcOrd="2" destOrd="0" parTransId="{46F75A48-F042-4199-9383-3FCA3F1EE5D0}" sibTransId="{989FD979-4B42-4195-A864-389095987D53}"/>
    <dgm:cxn modelId="{75F49D53-B525-4C36-8A0E-11E2A386D825}" type="presOf" srcId="{2B8E6148-5A2B-4722-B29C-D4D98D7D0086}" destId="{41E8284E-A8B2-4B98-A096-CAFED99E8BB5}" srcOrd="0" destOrd="0" presId="urn:microsoft.com/office/officeart/2005/8/layout/vList2"/>
    <dgm:cxn modelId="{03E0E605-9775-448B-95D8-CB1EB801411E}" type="presOf" srcId="{FCDF67BA-7FBD-4F74-B61C-87FE76C1A560}" destId="{D2A4C133-B6C6-44A1-AF3C-4D11BD3CA132}" srcOrd="0" destOrd="0" presId="urn:microsoft.com/office/officeart/2005/8/layout/vList2"/>
    <dgm:cxn modelId="{C2CE707D-4895-4621-A447-1B99F1C758F4}" type="presOf" srcId="{913558A9-DDE5-44B6-8CCB-A8D809FB255A}" destId="{2AAFF9E5-4987-4D3B-8110-E697428C5484}" srcOrd="0" destOrd="0" presId="urn:microsoft.com/office/officeart/2005/8/layout/vList2"/>
    <dgm:cxn modelId="{3B6299CE-1035-4CE3-BCFF-F5464211C040}" srcId="{5772A6E4-10D8-47F1-8CCD-DD810F73BCF9}" destId="{913558A9-DDE5-44B6-8CCB-A8D809FB255A}" srcOrd="3" destOrd="0" parTransId="{01561BB0-B790-4967-B3D8-CB3312654F46}" sibTransId="{6C452B72-EF09-43E4-A299-CBECC5B1F066}"/>
    <dgm:cxn modelId="{85295650-EE84-4B9B-9E0E-7AEBFCA0D1E4}" type="presOf" srcId="{B255606C-7D71-4E9A-8316-2438276D1676}" destId="{FB628139-682D-436A-A243-ED524F4C153A}" srcOrd="0" destOrd="0" presId="urn:microsoft.com/office/officeart/2005/8/layout/vList2"/>
    <dgm:cxn modelId="{0D40BE60-F84D-4944-9171-629CAE701002}" type="presOf" srcId="{5772A6E4-10D8-47F1-8CCD-DD810F73BCF9}" destId="{773AFBF3-B13B-4DCB-AB16-1F8C273A6183}" srcOrd="0" destOrd="0" presId="urn:microsoft.com/office/officeart/2005/8/layout/vList2"/>
    <dgm:cxn modelId="{BF917D23-EFBB-487F-B93A-FC532F35D152}" srcId="{5772A6E4-10D8-47F1-8CCD-DD810F73BCF9}" destId="{2B8E6148-5A2B-4722-B29C-D4D98D7D0086}" srcOrd="4" destOrd="0" parTransId="{A542A820-D7A4-457A-AA15-C20BFD5C4620}" sibTransId="{1C959FDD-087D-45FF-9AE6-3F7AB777A5D7}"/>
    <dgm:cxn modelId="{E4F50908-11F0-40B2-A40B-6F67F0FA6A2A}" type="presParOf" srcId="{773AFBF3-B13B-4DCB-AB16-1F8C273A6183}" destId="{D2A4C133-B6C6-44A1-AF3C-4D11BD3CA132}" srcOrd="0" destOrd="0" presId="urn:microsoft.com/office/officeart/2005/8/layout/vList2"/>
    <dgm:cxn modelId="{370275F0-9C23-451A-91D2-D2C9EC8E9ECA}" type="presParOf" srcId="{773AFBF3-B13B-4DCB-AB16-1F8C273A6183}" destId="{62FF6054-9FB3-44AE-809A-0BD212695973}" srcOrd="1" destOrd="0" presId="urn:microsoft.com/office/officeart/2005/8/layout/vList2"/>
    <dgm:cxn modelId="{09F159D0-7B19-4A5E-AA3B-59C51A13694B}" type="presParOf" srcId="{773AFBF3-B13B-4DCB-AB16-1F8C273A6183}" destId="{FB628139-682D-436A-A243-ED524F4C153A}" srcOrd="2" destOrd="0" presId="urn:microsoft.com/office/officeart/2005/8/layout/vList2"/>
    <dgm:cxn modelId="{AE383F20-558C-468B-9433-1C9A65F3B9A7}" type="presParOf" srcId="{773AFBF3-B13B-4DCB-AB16-1F8C273A6183}" destId="{3E88F81D-D0C2-4490-BBF2-6636205B1E13}" srcOrd="3" destOrd="0" presId="urn:microsoft.com/office/officeart/2005/8/layout/vList2"/>
    <dgm:cxn modelId="{37C0C7D2-26A6-4BAE-9530-060E5F9C21A4}" type="presParOf" srcId="{773AFBF3-B13B-4DCB-AB16-1F8C273A6183}" destId="{23552927-E2A1-47E7-93A9-604E1ABC2D8F}" srcOrd="4" destOrd="0" presId="urn:microsoft.com/office/officeart/2005/8/layout/vList2"/>
    <dgm:cxn modelId="{D406DF98-E052-437E-8E3F-FAA37E60C083}" type="presParOf" srcId="{773AFBF3-B13B-4DCB-AB16-1F8C273A6183}" destId="{60D6DB61-2DD3-4F9B-81D4-96D10548BB87}" srcOrd="5" destOrd="0" presId="urn:microsoft.com/office/officeart/2005/8/layout/vList2"/>
    <dgm:cxn modelId="{8F362F68-119F-43A4-AEE1-A6F31444C25A}" type="presParOf" srcId="{773AFBF3-B13B-4DCB-AB16-1F8C273A6183}" destId="{2AAFF9E5-4987-4D3B-8110-E697428C5484}" srcOrd="6" destOrd="0" presId="urn:microsoft.com/office/officeart/2005/8/layout/vList2"/>
    <dgm:cxn modelId="{3AE7AEEC-1180-4BCF-BF39-65358C26372F}" type="presParOf" srcId="{773AFBF3-B13B-4DCB-AB16-1F8C273A6183}" destId="{CE3BA1DA-F023-4E39-835F-8AED6B08B040}" srcOrd="7" destOrd="0" presId="urn:microsoft.com/office/officeart/2005/8/layout/vList2"/>
    <dgm:cxn modelId="{9F8A847F-0108-4CAC-9B3B-24572807D121}" type="presParOf" srcId="{773AFBF3-B13B-4DCB-AB16-1F8C273A6183}" destId="{41E8284E-A8B2-4B98-A096-CAFED99E8BB5}" srcOrd="8"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7.xml><?xml version="1.0" encoding="utf-8"?>
<dgm:dataModel xmlns:dgm="http://schemas.openxmlformats.org/drawingml/2006/diagram" xmlns:a="http://schemas.openxmlformats.org/drawingml/2006/main">
  <dgm:ptLst>
    <dgm:pt modelId="{D766AFDC-3698-47A1-B80E-576DC30D210B}" type="doc">
      <dgm:prSet loTypeId="urn:microsoft.com/office/officeart/2005/8/layout/list1" loCatId="list" qsTypeId="urn:microsoft.com/office/officeart/2005/8/quickstyle/simple3" qsCatId="simple" csTypeId="urn:microsoft.com/office/officeart/2005/8/colors/accent0_3" csCatId="mainScheme" phldr="1"/>
      <dgm:spPr/>
      <dgm:t>
        <a:bodyPr/>
        <a:lstStyle/>
        <a:p>
          <a:endParaRPr lang="en-US"/>
        </a:p>
      </dgm:t>
    </dgm:pt>
    <dgm:pt modelId="{7B395C2B-06E7-4D96-81F8-61443BA794F1}">
      <dgm:prSet custT="1"/>
      <dgm:spPr/>
      <dgm:t>
        <a:bodyPr/>
        <a:lstStyle/>
        <a:p>
          <a:pPr rtl="0"/>
          <a:r>
            <a:rPr lang="en-US" sz="1600" dirty="0" smtClean="0">
              <a:latin typeface="Times New Roman" panose="02020603050405020304" pitchFamily="18" charset="0"/>
              <a:cs typeface="Times New Roman" panose="02020603050405020304" pitchFamily="18" charset="0"/>
            </a:rPr>
            <a:t>PURPOSE </a:t>
          </a:r>
          <a:endParaRPr lang="en-IN" sz="1600" dirty="0">
            <a:latin typeface="Times New Roman" panose="02020603050405020304" pitchFamily="18" charset="0"/>
            <a:cs typeface="Times New Roman" panose="02020603050405020304" pitchFamily="18" charset="0"/>
          </a:endParaRPr>
        </a:p>
      </dgm:t>
    </dgm:pt>
    <dgm:pt modelId="{BC6A73B5-983B-4DAB-8289-1198E1DDE9DC}" type="parTrans" cxnId="{3D51BEA6-E562-445C-95DA-0D40DEF661F1}">
      <dgm:prSet/>
      <dgm:spPr/>
      <dgm:t>
        <a:bodyPr/>
        <a:lstStyle/>
        <a:p>
          <a:endParaRPr lang="en-US"/>
        </a:p>
      </dgm:t>
    </dgm:pt>
    <dgm:pt modelId="{2FB54B64-3B4D-42FE-868C-885498BA4989}" type="sibTrans" cxnId="{3D51BEA6-E562-445C-95DA-0D40DEF661F1}">
      <dgm:prSet/>
      <dgm:spPr/>
      <dgm:t>
        <a:bodyPr/>
        <a:lstStyle/>
        <a:p>
          <a:endParaRPr lang="en-US"/>
        </a:p>
      </dgm:t>
    </dgm:pt>
    <dgm:pt modelId="{3E8E4CC2-1AAB-4B02-89F2-3E7E04E02219}">
      <dgm:prSet/>
      <dgm:spPr/>
      <dgm:t>
        <a:bodyPr/>
        <a:lstStyle/>
        <a:p>
          <a:pPr rtl="0"/>
          <a:r>
            <a:rPr lang="en-US" smtClean="0">
              <a:latin typeface="Times New Roman" panose="02020603050405020304" pitchFamily="18" charset="0"/>
              <a:cs typeface="Times New Roman" panose="02020603050405020304" pitchFamily="18" charset="0"/>
            </a:rPr>
            <a:t>Simulink allows deploying ML model in a block based simulation environment</a:t>
          </a:r>
          <a:endParaRPr lang="en-IN">
            <a:latin typeface="Times New Roman" panose="02020603050405020304" pitchFamily="18" charset="0"/>
            <a:cs typeface="Times New Roman" panose="02020603050405020304" pitchFamily="18" charset="0"/>
          </a:endParaRPr>
        </a:p>
      </dgm:t>
    </dgm:pt>
    <dgm:pt modelId="{87807306-DEF1-4926-A9A7-58976944921E}" type="parTrans" cxnId="{1CF2266C-2DC8-40DF-A944-AA284E8C56DA}">
      <dgm:prSet/>
      <dgm:spPr/>
      <dgm:t>
        <a:bodyPr/>
        <a:lstStyle/>
        <a:p>
          <a:endParaRPr lang="en-US"/>
        </a:p>
      </dgm:t>
    </dgm:pt>
    <dgm:pt modelId="{430332EB-3C7B-49F8-9D7A-4C5ED67BCDE1}" type="sibTrans" cxnId="{1CF2266C-2DC8-40DF-A944-AA284E8C56DA}">
      <dgm:prSet/>
      <dgm:spPr/>
      <dgm:t>
        <a:bodyPr/>
        <a:lstStyle/>
        <a:p>
          <a:endParaRPr lang="en-US"/>
        </a:p>
      </dgm:t>
    </dgm:pt>
    <dgm:pt modelId="{B11857B3-EAC7-4875-8305-2A1418088CCD}">
      <dgm:prSet/>
      <dgm:spPr/>
      <dgm:t>
        <a:bodyPr/>
        <a:lstStyle/>
        <a:p>
          <a:pPr rtl="0"/>
          <a:r>
            <a:rPr lang="en-US" dirty="0" smtClean="0">
              <a:latin typeface="Times New Roman" panose="02020603050405020304" pitchFamily="18" charset="0"/>
              <a:cs typeface="Times New Roman" panose="02020603050405020304" pitchFamily="18" charset="0"/>
            </a:rPr>
            <a:t>Enables real-time testing with signals/images before deploying to hardware</a:t>
          </a:r>
          <a:endParaRPr lang="en-IN" dirty="0">
            <a:latin typeface="Times New Roman" panose="02020603050405020304" pitchFamily="18" charset="0"/>
            <a:cs typeface="Times New Roman" panose="02020603050405020304" pitchFamily="18" charset="0"/>
          </a:endParaRPr>
        </a:p>
      </dgm:t>
    </dgm:pt>
    <dgm:pt modelId="{875091BD-BDE6-4099-A3C8-F060B166782B}" type="parTrans" cxnId="{3CC651D7-48C4-444D-B75F-F3DA901C4C0C}">
      <dgm:prSet/>
      <dgm:spPr/>
      <dgm:t>
        <a:bodyPr/>
        <a:lstStyle/>
        <a:p>
          <a:endParaRPr lang="en-US"/>
        </a:p>
      </dgm:t>
    </dgm:pt>
    <dgm:pt modelId="{95011C93-DF95-44F9-B16C-82910FC3551B}" type="sibTrans" cxnId="{3CC651D7-48C4-444D-B75F-F3DA901C4C0C}">
      <dgm:prSet/>
      <dgm:spPr/>
      <dgm:t>
        <a:bodyPr/>
        <a:lstStyle/>
        <a:p>
          <a:endParaRPr lang="en-US"/>
        </a:p>
      </dgm:t>
    </dgm:pt>
    <dgm:pt modelId="{21234FB6-47C3-4AB8-ABBC-1049EB8ED043}">
      <dgm:prSet/>
      <dgm:spPr/>
      <dgm:t>
        <a:bodyPr/>
        <a:lstStyle/>
        <a:p>
          <a:pPr rtl="0"/>
          <a:r>
            <a:rPr lang="en-US" dirty="0" smtClean="0">
              <a:latin typeface="Times New Roman" panose="02020603050405020304" pitchFamily="18" charset="0"/>
              <a:cs typeface="Times New Roman" panose="02020603050405020304" pitchFamily="18" charset="0"/>
            </a:rPr>
            <a:t>Bridges the gap between offline training (MATLAB) and real-time deployment (Simulink/FPGA/Embedded target)</a:t>
          </a:r>
          <a:endParaRPr lang="en-IN" dirty="0">
            <a:latin typeface="Times New Roman" panose="02020603050405020304" pitchFamily="18" charset="0"/>
            <a:cs typeface="Times New Roman" panose="02020603050405020304" pitchFamily="18" charset="0"/>
          </a:endParaRPr>
        </a:p>
      </dgm:t>
    </dgm:pt>
    <dgm:pt modelId="{57E6DA17-3DDA-4CF6-AD6D-A7EEB461F01F}" type="parTrans" cxnId="{C214E6BF-1009-4CE1-936A-03C820B2845D}">
      <dgm:prSet/>
      <dgm:spPr/>
      <dgm:t>
        <a:bodyPr/>
        <a:lstStyle/>
        <a:p>
          <a:endParaRPr lang="en-US"/>
        </a:p>
      </dgm:t>
    </dgm:pt>
    <dgm:pt modelId="{5F5C71BD-EA0E-4136-8CC0-2D12E869ECA4}" type="sibTrans" cxnId="{C214E6BF-1009-4CE1-936A-03C820B2845D}">
      <dgm:prSet/>
      <dgm:spPr/>
      <dgm:t>
        <a:bodyPr/>
        <a:lstStyle/>
        <a:p>
          <a:endParaRPr lang="en-US"/>
        </a:p>
      </dgm:t>
    </dgm:pt>
    <dgm:pt modelId="{A8E6777E-0821-4D92-8510-4F9D48015E32}">
      <dgm:prSet custT="1"/>
      <dgm:spPr/>
      <dgm:t>
        <a:bodyPr/>
        <a:lstStyle/>
        <a:p>
          <a:pPr rtl="0"/>
          <a:r>
            <a:rPr lang="en-US" sz="1600" dirty="0" smtClean="0">
              <a:latin typeface="Times New Roman" panose="02020603050405020304" pitchFamily="18" charset="0"/>
              <a:cs typeface="Times New Roman" panose="02020603050405020304" pitchFamily="18" charset="0"/>
            </a:rPr>
            <a:t>WORKFLOW</a:t>
          </a:r>
          <a:endParaRPr lang="en-IN" sz="1600" dirty="0">
            <a:latin typeface="Times New Roman" panose="02020603050405020304" pitchFamily="18" charset="0"/>
            <a:cs typeface="Times New Roman" panose="02020603050405020304" pitchFamily="18" charset="0"/>
          </a:endParaRPr>
        </a:p>
      </dgm:t>
    </dgm:pt>
    <dgm:pt modelId="{20C894D4-4F00-4088-A854-DD887C45A162}" type="parTrans" cxnId="{013DD9D7-8EC0-49BD-8C6E-576D6A8D7118}">
      <dgm:prSet/>
      <dgm:spPr/>
      <dgm:t>
        <a:bodyPr/>
        <a:lstStyle/>
        <a:p>
          <a:endParaRPr lang="en-US"/>
        </a:p>
      </dgm:t>
    </dgm:pt>
    <dgm:pt modelId="{9ED77EF4-9AE4-4FC9-B70F-2F0C10E8D993}" type="sibTrans" cxnId="{013DD9D7-8EC0-49BD-8C6E-576D6A8D7118}">
      <dgm:prSet/>
      <dgm:spPr/>
      <dgm:t>
        <a:bodyPr/>
        <a:lstStyle/>
        <a:p>
          <a:endParaRPr lang="en-US"/>
        </a:p>
      </dgm:t>
    </dgm:pt>
    <dgm:pt modelId="{94B4617D-228E-4680-8ED0-E3892F6D27EC}">
      <dgm:prSet/>
      <dgm:spPr/>
      <dgm:t>
        <a:bodyPr/>
        <a:lstStyle/>
        <a:p>
          <a:pPr rtl="0"/>
          <a:r>
            <a:rPr lang="en-US" smtClean="0">
              <a:latin typeface="Times New Roman" panose="02020603050405020304" pitchFamily="18" charset="0"/>
              <a:cs typeface="Times New Roman" panose="02020603050405020304" pitchFamily="18" charset="0"/>
            </a:rPr>
            <a:t>Export the trained ML model </a:t>
          </a:r>
          <a:endParaRPr lang="en-IN">
            <a:latin typeface="Times New Roman" panose="02020603050405020304" pitchFamily="18" charset="0"/>
            <a:cs typeface="Times New Roman" panose="02020603050405020304" pitchFamily="18" charset="0"/>
          </a:endParaRPr>
        </a:p>
      </dgm:t>
    </dgm:pt>
    <dgm:pt modelId="{08C3F382-EFE9-48C8-A8D4-B10A4D3FA577}" type="parTrans" cxnId="{763A237D-586E-48E5-ADB2-9F6902F03C31}">
      <dgm:prSet/>
      <dgm:spPr/>
      <dgm:t>
        <a:bodyPr/>
        <a:lstStyle/>
        <a:p>
          <a:endParaRPr lang="en-US"/>
        </a:p>
      </dgm:t>
    </dgm:pt>
    <dgm:pt modelId="{09ED089E-DC96-4B23-87F4-1AD623D1FCF5}" type="sibTrans" cxnId="{763A237D-586E-48E5-ADB2-9F6902F03C31}">
      <dgm:prSet/>
      <dgm:spPr/>
      <dgm:t>
        <a:bodyPr/>
        <a:lstStyle/>
        <a:p>
          <a:endParaRPr lang="en-US"/>
        </a:p>
      </dgm:t>
    </dgm:pt>
    <dgm:pt modelId="{2D4D6575-EDC0-419B-BAF6-A05A413D83B9}">
      <dgm:prSet/>
      <dgm:spPr/>
      <dgm:t>
        <a:bodyPr/>
        <a:lstStyle/>
        <a:p>
          <a:pPr rtl="0"/>
          <a:r>
            <a:rPr lang="en-US" smtClean="0">
              <a:latin typeface="Times New Roman" panose="02020603050405020304" pitchFamily="18" charset="0"/>
              <a:cs typeface="Times New Roman" panose="02020603050405020304" pitchFamily="18" charset="0"/>
            </a:rPr>
            <a:t>Train your ML model in MATLAB </a:t>
          </a:r>
          <a:endParaRPr lang="en-IN">
            <a:latin typeface="Times New Roman" panose="02020603050405020304" pitchFamily="18" charset="0"/>
            <a:cs typeface="Times New Roman" panose="02020603050405020304" pitchFamily="18" charset="0"/>
          </a:endParaRPr>
        </a:p>
      </dgm:t>
    </dgm:pt>
    <dgm:pt modelId="{6E1F63C4-249D-4EDD-8317-122275C89F87}" type="parTrans" cxnId="{AC6CC437-EE8C-4714-B966-DA200D6A4C2A}">
      <dgm:prSet/>
      <dgm:spPr/>
      <dgm:t>
        <a:bodyPr/>
        <a:lstStyle/>
        <a:p>
          <a:endParaRPr lang="en-US"/>
        </a:p>
      </dgm:t>
    </dgm:pt>
    <dgm:pt modelId="{5D532A24-2CC2-42A6-AADA-4C2EECB78100}" type="sibTrans" cxnId="{AC6CC437-EE8C-4714-B966-DA200D6A4C2A}">
      <dgm:prSet/>
      <dgm:spPr/>
      <dgm:t>
        <a:bodyPr/>
        <a:lstStyle/>
        <a:p>
          <a:endParaRPr lang="en-US"/>
        </a:p>
      </dgm:t>
    </dgm:pt>
    <dgm:pt modelId="{11DCD72E-AF3B-4462-8ECC-5ED75D15CEF6}">
      <dgm:prSet/>
      <dgm:spPr/>
      <dgm:t>
        <a:bodyPr/>
        <a:lstStyle/>
        <a:p>
          <a:pPr rtl="0"/>
          <a:r>
            <a:rPr lang="en-US" smtClean="0">
              <a:latin typeface="Times New Roman" panose="02020603050405020304" pitchFamily="18" charset="0"/>
              <a:cs typeface="Times New Roman" panose="02020603050405020304" pitchFamily="18" charset="0"/>
            </a:rPr>
            <a:t>Save I as .mat file or use MATLAB coder for generating C code</a:t>
          </a:r>
          <a:endParaRPr lang="en-IN">
            <a:latin typeface="Times New Roman" panose="02020603050405020304" pitchFamily="18" charset="0"/>
            <a:cs typeface="Times New Roman" panose="02020603050405020304" pitchFamily="18" charset="0"/>
          </a:endParaRPr>
        </a:p>
      </dgm:t>
    </dgm:pt>
    <dgm:pt modelId="{C036D4ED-D269-495F-8B93-3CD27BBE7E47}" type="parTrans" cxnId="{4F6A2E43-882D-4341-81E1-7E73FB8BE901}">
      <dgm:prSet/>
      <dgm:spPr/>
      <dgm:t>
        <a:bodyPr/>
        <a:lstStyle/>
        <a:p>
          <a:endParaRPr lang="en-US"/>
        </a:p>
      </dgm:t>
    </dgm:pt>
    <dgm:pt modelId="{99BC8EED-23AE-45BE-8CFD-2AC1E6DEB672}" type="sibTrans" cxnId="{4F6A2E43-882D-4341-81E1-7E73FB8BE901}">
      <dgm:prSet/>
      <dgm:spPr/>
      <dgm:t>
        <a:bodyPr/>
        <a:lstStyle/>
        <a:p>
          <a:endParaRPr lang="en-US"/>
        </a:p>
      </dgm:t>
    </dgm:pt>
    <dgm:pt modelId="{B28FF2A4-9A69-4497-88E3-242E8F34B815}">
      <dgm:prSet/>
      <dgm:spPr/>
      <dgm:t>
        <a:bodyPr/>
        <a:lstStyle/>
        <a:p>
          <a:pPr rtl="0"/>
          <a:r>
            <a:rPr lang="en-US" smtClean="0">
              <a:latin typeface="Times New Roman" panose="02020603050405020304" pitchFamily="18" charset="0"/>
              <a:cs typeface="Times New Roman" panose="02020603050405020304" pitchFamily="18" charset="0"/>
            </a:rPr>
            <a:t>Import model into Simulink</a:t>
          </a:r>
          <a:endParaRPr lang="en-IN">
            <a:latin typeface="Times New Roman" panose="02020603050405020304" pitchFamily="18" charset="0"/>
            <a:cs typeface="Times New Roman" panose="02020603050405020304" pitchFamily="18" charset="0"/>
          </a:endParaRPr>
        </a:p>
      </dgm:t>
    </dgm:pt>
    <dgm:pt modelId="{62FDF6CC-75AA-481F-940D-7CAE93CAF0E3}" type="parTrans" cxnId="{9726C6F8-17AF-4A1F-8BD0-E45FA9D60436}">
      <dgm:prSet/>
      <dgm:spPr/>
      <dgm:t>
        <a:bodyPr/>
        <a:lstStyle/>
        <a:p>
          <a:endParaRPr lang="en-US"/>
        </a:p>
      </dgm:t>
    </dgm:pt>
    <dgm:pt modelId="{CCC75EE4-4A46-428C-BD86-7F06B00D6DA9}" type="sibTrans" cxnId="{9726C6F8-17AF-4A1F-8BD0-E45FA9D60436}">
      <dgm:prSet/>
      <dgm:spPr/>
      <dgm:t>
        <a:bodyPr/>
        <a:lstStyle/>
        <a:p>
          <a:endParaRPr lang="en-US"/>
        </a:p>
      </dgm:t>
    </dgm:pt>
    <dgm:pt modelId="{190D8EE3-7040-4EB4-8F3D-FCED5C093552}">
      <dgm:prSet/>
      <dgm:spPr/>
      <dgm:t>
        <a:bodyPr/>
        <a:lstStyle/>
        <a:p>
          <a:pPr rtl="0"/>
          <a:r>
            <a:rPr lang="en-US" smtClean="0">
              <a:latin typeface="Times New Roman" panose="02020603050405020304" pitchFamily="18" charset="0"/>
              <a:cs typeface="Times New Roman" panose="02020603050405020304" pitchFamily="18" charset="0"/>
            </a:rPr>
            <a:t>Write a Matlab function that loads the trained model and calls predict()</a:t>
          </a:r>
          <a:endParaRPr lang="en-IN">
            <a:latin typeface="Times New Roman" panose="02020603050405020304" pitchFamily="18" charset="0"/>
            <a:cs typeface="Times New Roman" panose="02020603050405020304" pitchFamily="18" charset="0"/>
          </a:endParaRPr>
        </a:p>
      </dgm:t>
    </dgm:pt>
    <dgm:pt modelId="{CD5ADAE7-A54D-453F-94F9-1872567D740D}" type="parTrans" cxnId="{340E517F-5718-4B47-9AD6-D061E169E249}">
      <dgm:prSet/>
      <dgm:spPr/>
      <dgm:t>
        <a:bodyPr/>
        <a:lstStyle/>
        <a:p>
          <a:endParaRPr lang="en-US"/>
        </a:p>
      </dgm:t>
    </dgm:pt>
    <dgm:pt modelId="{4A85429A-5F4F-40A0-B161-F4B940B66F5A}" type="sibTrans" cxnId="{340E517F-5718-4B47-9AD6-D061E169E249}">
      <dgm:prSet/>
      <dgm:spPr/>
      <dgm:t>
        <a:bodyPr/>
        <a:lstStyle/>
        <a:p>
          <a:endParaRPr lang="en-US"/>
        </a:p>
      </dgm:t>
    </dgm:pt>
    <dgm:pt modelId="{8900D3B1-778B-4B0B-9B92-0600B1DA2ECC}">
      <dgm:prSet/>
      <dgm:spPr/>
      <dgm:t>
        <a:bodyPr/>
        <a:lstStyle/>
        <a:p>
          <a:pPr rtl="0"/>
          <a:r>
            <a:rPr lang="en-US" smtClean="0">
              <a:latin typeface="Times New Roman" panose="02020603050405020304" pitchFamily="18" charset="0"/>
              <a:cs typeface="Times New Roman" panose="02020603050405020304" pitchFamily="18" charset="0"/>
            </a:rPr>
            <a:t>Predict block (statistics &amp; machine learning toolbox) – drag the classification learner/predict block into Simulink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directly connect inputs(features) to this block</a:t>
          </a:r>
          <a:endParaRPr lang="en-IN">
            <a:latin typeface="Times New Roman" panose="02020603050405020304" pitchFamily="18" charset="0"/>
            <a:cs typeface="Times New Roman" panose="02020603050405020304" pitchFamily="18" charset="0"/>
          </a:endParaRPr>
        </a:p>
      </dgm:t>
    </dgm:pt>
    <dgm:pt modelId="{7CCFCB53-ED95-4035-9D64-5734899D7510}" type="parTrans" cxnId="{A26AF556-15E6-4121-A9C8-B4795B80ADB9}">
      <dgm:prSet/>
      <dgm:spPr/>
      <dgm:t>
        <a:bodyPr/>
        <a:lstStyle/>
        <a:p>
          <a:endParaRPr lang="en-US"/>
        </a:p>
      </dgm:t>
    </dgm:pt>
    <dgm:pt modelId="{DA3D6BB5-77A0-4BF6-9CF3-831FFD9976E9}" type="sibTrans" cxnId="{A26AF556-15E6-4121-A9C8-B4795B80ADB9}">
      <dgm:prSet/>
      <dgm:spPr/>
      <dgm:t>
        <a:bodyPr/>
        <a:lstStyle/>
        <a:p>
          <a:endParaRPr lang="en-US"/>
        </a:p>
      </dgm:t>
    </dgm:pt>
    <dgm:pt modelId="{EC85AA1B-6836-4BA7-B1AF-025C932DE70F}">
      <dgm:prSet/>
      <dgm:spPr/>
      <dgm:t>
        <a:bodyPr/>
        <a:lstStyle/>
        <a:p>
          <a:pPr rtl="0"/>
          <a:r>
            <a:rPr lang="en-US" dirty="0" smtClean="0">
              <a:latin typeface="Times New Roman" panose="02020603050405020304" pitchFamily="18" charset="0"/>
              <a:cs typeface="Times New Roman" panose="02020603050405020304" pitchFamily="18" charset="0"/>
            </a:rPr>
            <a:t>Connect with preprocessing &amp; input/output blocks</a:t>
          </a:r>
          <a:endParaRPr lang="en-IN" dirty="0">
            <a:latin typeface="Times New Roman" panose="02020603050405020304" pitchFamily="18" charset="0"/>
            <a:cs typeface="Times New Roman" panose="02020603050405020304" pitchFamily="18" charset="0"/>
          </a:endParaRPr>
        </a:p>
      </dgm:t>
    </dgm:pt>
    <dgm:pt modelId="{BB3E6DC7-A96D-4B5A-BB25-0BD61C5F3ACE}" type="parTrans" cxnId="{CED29807-D528-4C43-BCEE-02CD048FC7BF}">
      <dgm:prSet/>
      <dgm:spPr/>
      <dgm:t>
        <a:bodyPr/>
        <a:lstStyle/>
        <a:p>
          <a:endParaRPr lang="en-US"/>
        </a:p>
      </dgm:t>
    </dgm:pt>
    <dgm:pt modelId="{CEC0198F-79B5-4624-B745-241FC904AE36}" type="sibTrans" cxnId="{CED29807-D528-4C43-BCEE-02CD048FC7BF}">
      <dgm:prSet/>
      <dgm:spPr/>
      <dgm:t>
        <a:bodyPr/>
        <a:lstStyle/>
        <a:p>
          <a:endParaRPr lang="en-US"/>
        </a:p>
      </dgm:t>
    </dgm:pt>
    <dgm:pt modelId="{5BEDEE70-529E-4075-ACBA-2DBFE488E321}">
      <dgm:prSet/>
      <dgm:spPr/>
      <dgm:t>
        <a:bodyPr/>
        <a:lstStyle/>
        <a:p>
          <a:pPr rtl="0"/>
          <a:r>
            <a:rPr lang="en-US" smtClean="0">
              <a:latin typeface="Times New Roman" panose="02020603050405020304" pitchFamily="18" charset="0"/>
              <a:cs typeface="Times New Roman" panose="02020603050405020304" pitchFamily="18" charset="0"/>
            </a:rPr>
            <a:t>Add image from file/camera block to simulate real inputs </a:t>
          </a:r>
          <a:endParaRPr lang="en-IN">
            <a:latin typeface="Times New Roman" panose="02020603050405020304" pitchFamily="18" charset="0"/>
            <a:cs typeface="Times New Roman" panose="02020603050405020304" pitchFamily="18" charset="0"/>
          </a:endParaRPr>
        </a:p>
      </dgm:t>
    </dgm:pt>
    <dgm:pt modelId="{EFA24248-987B-4963-ABD9-5C0361ECBECB}" type="parTrans" cxnId="{A20C35ED-0CEA-48DB-BB60-F622513FE85D}">
      <dgm:prSet/>
      <dgm:spPr/>
      <dgm:t>
        <a:bodyPr/>
        <a:lstStyle/>
        <a:p>
          <a:endParaRPr lang="en-US"/>
        </a:p>
      </dgm:t>
    </dgm:pt>
    <dgm:pt modelId="{C7A7CAA2-4A17-4AC0-8E96-4C3AE713E80E}" type="sibTrans" cxnId="{A20C35ED-0CEA-48DB-BB60-F622513FE85D}">
      <dgm:prSet/>
      <dgm:spPr/>
      <dgm:t>
        <a:bodyPr/>
        <a:lstStyle/>
        <a:p>
          <a:endParaRPr lang="en-US"/>
        </a:p>
      </dgm:t>
    </dgm:pt>
    <dgm:pt modelId="{D90D67EC-4F29-4956-ABF6-312374D1CE58}">
      <dgm:prSet/>
      <dgm:spPr/>
      <dgm:t>
        <a:bodyPr/>
        <a:lstStyle/>
        <a:p>
          <a:pPr rtl="0"/>
          <a:r>
            <a:rPr lang="en-US" smtClean="0">
              <a:latin typeface="Times New Roman" panose="02020603050405020304" pitchFamily="18" charset="0"/>
              <a:cs typeface="Times New Roman" panose="02020603050405020304" pitchFamily="18" charset="0"/>
            </a:rPr>
            <a:t>Add preprocessing (resize,grayscale,normalization) using image processing toolbox blocks</a:t>
          </a:r>
          <a:endParaRPr lang="en-IN">
            <a:latin typeface="Times New Roman" panose="02020603050405020304" pitchFamily="18" charset="0"/>
            <a:cs typeface="Times New Roman" panose="02020603050405020304" pitchFamily="18" charset="0"/>
          </a:endParaRPr>
        </a:p>
      </dgm:t>
    </dgm:pt>
    <dgm:pt modelId="{0255FAD5-23BF-4181-9D11-A9F7E42D9D53}" type="parTrans" cxnId="{52E07495-87FC-43E5-9C9A-7AA27E78DDB8}">
      <dgm:prSet/>
      <dgm:spPr/>
      <dgm:t>
        <a:bodyPr/>
        <a:lstStyle/>
        <a:p>
          <a:endParaRPr lang="en-US"/>
        </a:p>
      </dgm:t>
    </dgm:pt>
    <dgm:pt modelId="{5E9C572D-1813-4411-95E5-D2B3EF36D39C}" type="sibTrans" cxnId="{52E07495-87FC-43E5-9C9A-7AA27E78DDB8}">
      <dgm:prSet/>
      <dgm:spPr/>
      <dgm:t>
        <a:bodyPr/>
        <a:lstStyle/>
        <a:p>
          <a:endParaRPr lang="en-US"/>
        </a:p>
      </dgm:t>
    </dgm:pt>
    <dgm:pt modelId="{185A88AA-1F83-4A5E-8DDD-AABB484CD858}">
      <dgm:prSet/>
      <dgm:spPr/>
      <dgm:t>
        <a:bodyPr/>
        <a:lstStyle/>
        <a:p>
          <a:pPr rtl="0"/>
          <a:r>
            <a:rPr lang="en-US" smtClean="0">
              <a:latin typeface="Times New Roman" panose="02020603050405020304" pitchFamily="18" charset="0"/>
              <a:cs typeface="Times New Roman" panose="02020603050405020304" pitchFamily="18" charset="0"/>
            </a:rPr>
            <a:t>Connect processed features/images </a:t>
          </a:r>
          <a:r>
            <a:rPr lang="en-US" smtClean="0">
              <a:latin typeface="Times New Roman" panose="02020603050405020304" pitchFamily="18" charset="0"/>
              <a:cs typeface="Times New Roman" panose="02020603050405020304" pitchFamily="18" charset="0"/>
              <a:sym typeface="Wingdings" panose="05000000000000000000" pitchFamily="2" charset="2"/>
            </a:rPr>
            <a:t></a:t>
          </a:r>
          <a:r>
            <a:rPr lang="en-US" smtClean="0">
              <a:latin typeface="Times New Roman" panose="02020603050405020304" pitchFamily="18" charset="0"/>
              <a:cs typeface="Times New Roman" panose="02020603050405020304" pitchFamily="18" charset="0"/>
            </a:rPr>
            <a:t> ML prediction block</a:t>
          </a:r>
          <a:endParaRPr lang="en-IN">
            <a:latin typeface="Times New Roman" panose="02020603050405020304" pitchFamily="18" charset="0"/>
            <a:cs typeface="Times New Roman" panose="02020603050405020304" pitchFamily="18" charset="0"/>
          </a:endParaRPr>
        </a:p>
      </dgm:t>
    </dgm:pt>
    <dgm:pt modelId="{908188FA-191D-41A2-B8D4-860E1F35F252}" type="parTrans" cxnId="{71ADF888-660F-424C-921F-56195DEE8191}">
      <dgm:prSet/>
      <dgm:spPr/>
      <dgm:t>
        <a:bodyPr/>
        <a:lstStyle/>
        <a:p>
          <a:endParaRPr lang="en-US"/>
        </a:p>
      </dgm:t>
    </dgm:pt>
    <dgm:pt modelId="{BA407FEF-60B8-4A35-9905-2E3BD72CF092}" type="sibTrans" cxnId="{71ADF888-660F-424C-921F-56195DEE8191}">
      <dgm:prSet/>
      <dgm:spPr/>
      <dgm:t>
        <a:bodyPr/>
        <a:lstStyle/>
        <a:p>
          <a:endParaRPr lang="en-US"/>
        </a:p>
      </dgm:t>
    </dgm:pt>
    <dgm:pt modelId="{2B424E3D-AA28-43EA-9580-C2F91417730E}">
      <dgm:prSet/>
      <dgm:spPr/>
      <dgm:t>
        <a:bodyPr/>
        <a:lstStyle/>
        <a:p>
          <a:pPr rtl="0"/>
          <a:r>
            <a:rPr lang="en-US" smtClean="0">
              <a:latin typeface="Times New Roman" panose="02020603050405020304" pitchFamily="18" charset="0"/>
              <a:cs typeface="Times New Roman" panose="02020603050405020304" pitchFamily="18" charset="0"/>
            </a:rPr>
            <a:t>Add display/scope/to workspace block to visualize predictions</a:t>
          </a:r>
          <a:endParaRPr lang="en-IN">
            <a:latin typeface="Times New Roman" panose="02020603050405020304" pitchFamily="18" charset="0"/>
            <a:cs typeface="Times New Roman" panose="02020603050405020304" pitchFamily="18" charset="0"/>
          </a:endParaRPr>
        </a:p>
      </dgm:t>
    </dgm:pt>
    <dgm:pt modelId="{6D8CFB1C-CFEC-4BD8-9C30-A5606ED6A23B}" type="parTrans" cxnId="{E0AC2464-0802-442D-8529-28F5B02CB6C0}">
      <dgm:prSet/>
      <dgm:spPr/>
      <dgm:t>
        <a:bodyPr/>
        <a:lstStyle/>
        <a:p>
          <a:endParaRPr lang="en-US"/>
        </a:p>
      </dgm:t>
    </dgm:pt>
    <dgm:pt modelId="{28F9A64E-8442-4C61-B8D6-EC56B092605A}" type="sibTrans" cxnId="{E0AC2464-0802-442D-8529-28F5B02CB6C0}">
      <dgm:prSet/>
      <dgm:spPr/>
      <dgm:t>
        <a:bodyPr/>
        <a:lstStyle/>
        <a:p>
          <a:endParaRPr lang="en-US"/>
        </a:p>
      </dgm:t>
    </dgm:pt>
    <dgm:pt modelId="{6C6F2C25-9C83-4A30-A013-CF96D19F9512}">
      <dgm:prSet/>
      <dgm:spPr/>
      <dgm:t>
        <a:bodyPr/>
        <a:lstStyle/>
        <a:p>
          <a:pPr rtl="0"/>
          <a:r>
            <a:rPr lang="en-US" smtClean="0">
              <a:latin typeface="Times New Roman" panose="02020603050405020304" pitchFamily="18" charset="0"/>
              <a:cs typeface="Times New Roman" panose="02020603050405020304" pitchFamily="18" charset="0"/>
            </a:rPr>
            <a:t>Simulate and validate</a:t>
          </a:r>
          <a:endParaRPr lang="en-IN">
            <a:latin typeface="Times New Roman" panose="02020603050405020304" pitchFamily="18" charset="0"/>
            <a:cs typeface="Times New Roman" panose="02020603050405020304" pitchFamily="18" charset="0"/>
          </a:endParaRPr>
        </a:p>
      </dgm:t>
    </dgm:pt>
    <dgm:pt modelId="{8A4AEC9C-6AEE-40DD-A28A-FD12B52EFA6E}" type="parTrans" cxnId="{A5EE76B4-B943-4398-8F23-D279188C740C}">
      <dgm:prSet/>
      <dgm:spPr/>
      <dgm:t>
        <a:bodyPr/>
        <a:lstStyle/>
        <a:p>
          <a:endParaRPr lang="en-US"/>
        </a:p>
      </dgm:t>
    </dgm:pt>
    <dgm:pt modelId="{FFFC448C-08B2-42D9-B915-FC30D6A24158}" type="sibTrans" cxnId="{A5EE76B4-B943-4398-8F23-D279188C740C}">
      <dgm:prSet/>
      <dgm:spPr/>
      <dgm:t>
        <a:bodyPr/>
        <a:lstStyle/>
        <a:p>
          <a:endParaRPr lang="en-US"/>
        </a:p>
      </dgm:t>
    </dgm:pt>
    <dgm:pt modelId="{B9C78E94-86CB-43B7-A601-5670702B5308}">
      <dgm:prSet/>
      <dgm:spPr/>
      <dgm:t>
        <a:bodyPr/>
        <a:lstStyle/>
        <a:p>
          <a:pPr rtl="0"/>
          <a:r>
            <a:rPr lang="en-US" smtClean="0">
              <a:latin typeface="Times New Roman" panose="02020603050405020304" pitchFamily="18" charset="0"/>
              <a:cs typeface="Times New Roman" panose="02020603050405020304" pitchFamily="18" charset="0"/>
            </a:rPr>
            <a:t>Run the simulation with test data</a:t>
          </a:r>
          <a:endParaRPr lang="en-IN">
            <a:latin typeface="Times New Roman" panose="02020603050405020304" pitchFamily="18" charset="0"/>
            <a:cs typeface="Times New Roman" panose="02020603050405020304" pitchFamily="18" charset="0"/>
          </a:endParaRPr>
        </a:p>
      </dgm:t>
    </dgm:pt>
    <dgm:pt modelId="{DED895AD-8924-44AE-A587-3441393057C2}" type="parTrans" cxnId="{549CFDE8-3CC4-4B49-AA1A-9AD5A2EEB854}">
      <dgm:prSet/>
      <dgm:spPr/>
      <dgm:t>
        <a:bodyPr/>
        <a:lstStyle/>
        <a:p>
          <a:endParaRPr lang="en-US"/>
        </a:p>
      </dgm:t>
    </dgm:pt>
    <dgm:pt modelId="{B301D694-6A75-439B-B72F-2BB7CC7B905B}" type="sibTrans" cxnId="{549CFDE8-3CC4-4B49-AA1A-9AD5A2EEB854}">
      <dgm:prSet/>
      <dgm:spPr/>
      <dgm:t>
        <a:bodyPr/>
        <a:lstStyle/>
        <a:p>
          <a:endParaRPr lang="en-US"/>
        </a:p>
      </dgm:t>
    </dgm:pt>
    <dgm:pt modelId="{D4A54C83-064D-4B4E-A611-3697873C266A}">
      <dgm:prSet/>
      <dgm:spPr/>
      <dgm:t>
        <a:bodyPr/>
        <a:lstStyle/>
        <a:p>
          <a:pPr rtl="0"/>
          <a:r>
            <a:rPr lang="en-US" smtClean="0">
              <a:latin typeface="Times New Roman" panose="02020603050405020304" pitchFamily="18" charset="0"/>
              <a:cs typeface="Times New Roman" panose="02020603050405020304" pitchFamily="18" charset="0"/>
            </a:rPr>
            <a:t>Verify classification outputs</a:t>
          </a:r>
          <a:endParaRPr lang="en-IN">
            <a:latin typeface="Times New Roman" panose="02020603050405020304" pitchFamily="18" charset="0"/>
            <a:cs typeface="Times New Roman" panose="02020603050405020304" pitchFamily="18" charset="0"/>
          </a:endParaRPr>
        </a:p>
      </dgm:t>
    </dgm:pt>
    <dgm:pt modelId="{54FE8186-DD49-48BB-9388-39C06695CDDD}" type="parTrans" cxnId="{A7F963F2-C7F6-40FE-B780-08AEFEEA0217}">
      <dgm:prSet/>
      <dgm:spPr/>
      <dgm:t>
        <a:bodyPr/>
        <a:lstStyle/>
        <a:p>
          <a:endParaRPr lang="en-US"/>
        </a:p>
      </dgm:t>
    </dgm:pt>
    <dgm:pt modelId="{9906D780-A703-4E78-83A5-19208CCA962D}" type="sibTrans" cxnId="{A7F963F2-C7F6-40FE-B780-08AEFEEA0217}">
      <dgm:prSet/>
      <dgm:spPr/>
      <dgm:t>
        <a:bodyPr/>
        <a:lstStyle/>
        <a:p>
          <a:endParaRPr lang="en-US"/>
        </a:p>
      </dgm:t>
    </dgm:pt>
    <dgm:pt modelId="{BB274233-9F0D-4A36-847A-1D9E55BDE4BE}">
      <dgm:prSet/>
      <dgm:spPr/>
      <dgm:t>
        <a:bodyPr/>
        <a:lstStyle/>
        <a:p>
          <a:pPr rtl="0"/>
          <a:r>
            <a:rPr lang="en-US" smtClean="0">
              <a:latin typeface="Times New Roman" panose="02020603050405020304" pitchFamily="18" charset="0"/>
              <a:cs typeface="Times New Roman" panose="02020603050405020304" pitchFamily="18" charset="0"/>
            </a:rPr>
            <a:t>Compare accuracy with Matlab offline testing results</a:t>
          </a:r>
          <a:endParaRPr lang="en-IN">
            <a:latin typeface="Times New Roman" panose="02020603050405020304" pitchFamily="18" charset="0"/>
            <a:cs typeface="Times New Roman" panose="02020603050405020304" pitchFamily="18" charset="0"/>
          </a:endParaRPr>
        </a:p>
      </dgm:t>
    </dgm:pt>
    <dgm:pt modelId="{1288F407-BAB1-483F-B27B-0BAF3787E831}" type="parTrans" cxnId="{69381DE1-22BB-45CD-B4F6-AB9AABF8BA57}">
      <dgm:prSet/>
      <dgm:spPr/>
      <dgm:t>
        <a:bodyPr/>
        <a:lstStyle/>
        <a:p>
          <a:endParaRPr lang="en-US"/>
        </a:p>
      </dgm:t>
    </dgm:pt>
    <dgm:pt modelId="{E1FE862D-743A-472C-9EA1-680D5D73F752}" type="sibTrans" cxnId="{69381DE1-22BB-45CD-B4F6-AB9AABF8BA57}">
      <dgm:prSet/>
      <dgm:spPr/>
      <dgm:t>
        <a:bodyPr/>
        <a:lstStyle/>
        <a:p>
          <a:endParaRPr lang="en-US"/>
        </a:p>
      </dgm:t>
    </dgm:pt>
    <dgm:pt modelId="{4DF6C214-5A10-48D7-AF06-1E79229DEF3C}">
      <dgm:prSet/>
      <dgm:spPr/>
      <dgm:t>
        <a:bodyPr/>
        <a:lstStyle/>
        <a:p>
          <a:pPr rtl="0"/>
          <a:r>
            <a:rPr lang="en-US" dirty="0" smtClean="0">
              <a:latin typeface="Times New Roman" panose="02020603050405020304" pitchFamily="18" charset="0"/>
              <a:cs typeface="Times New Roman" panose="02020603050405020304" pitchFamily="18" charset="0"/>
            </a:rPr>
            <a:t>Once validated </a:t>
          </a:r>
          <a:r>
            <a:rPr lang="en-US" dirty="0" smtClean="0">
              <a:latin typeface="Times New Roman" panose="02020603050405020304" pitchFamily="18" charset="0"/>
              <a:cs typeface="Times New Roman" panose="02020603050405020304" pitchFamily="18" charset="0"/>
              <a:sym typeface="Wingdings" panose="05000000000000000000" pitchFamily="2" charset="2"/>
            </a:rPr>
            <a:t></a:t>
          </a:r>
          <a:r>
            <a:rPr lang="en-US" dirty="0" smtClean="0">
              <a:latin typeface="Times New Roman" panose="02020603050405020304" pitchFamily="18" charset="0"/>
              <a:cs typeface="Times New Roman" panose="02020603050405020304" pitchFamily="18" charset="0"/>
            </a:rPr>
            <a:t> ready for hardware deployment</a:t>
          </a:r>
          <a:endParaRPr lang="en-IN" dirty="0">
            <a:latin typeface="Times New Roman" panose="02020603050405020304" pitchFamily="18" charset="0"/>
            <a:cs typeface="Times New Roman" panose="02020603050405020304" pitchFamily="18" charset="0"/>
          </a:endParaRPr>
        </a:p>
      </dgm:t>
    </dgm:pt>
    <dgm:pt modelId="{9BA5E3A6-86E4-4D10-841B-1319D8EF2480}" type="parTrans" cxnId="{BA6071CA-DAA8-4839-9CED-B850C94763B6}">
      <dgm:prSet/>
      <dgm:spPr/>
      <dgm:t>
        <a:bodyPr/>
        <a:lstStyle/>
        <a:p>
          <a:endParaRPr lang="en-US"/>
        </a:p>
      </dgm:t>
    </dgm:pt>
    <dgm:pt modelId="{4F917004-B8AD-4D12-8960-E392B060F8D5}" type="sibTrans" cxnId="{BA6071CA-DAA8-4839-9CED-B850C94763B6}">
      <dgm:prSet/>
      <dgm:spPr/>
      <dgm:t>
        <a:bodyPr/>
        <a:lstStyle/>
        <a:p>
          <a:endParaRPr lang="en-US"/>
        </a:p>
      </dgm:t>
    </dgm:pt>
    <dgm:pt modelId="{BFAECB29-03BE-4E00-94A5-9E5635114777}" type="pres">
      <dgm:prSet presAssocID="{D766AFDC-3698-47A1-B80E-576DC30D210B}" presName="linear" presStyleCnt="0">
        <dgm:presLayoutVars>
          <dgm:dir/>
          <dgm:animLvl val="lvl"/>
          <dgm:resizeHandles val="exact"/>
        </dgm:presLayoutVars>
      </dgm:prSet>
      <dgm:spPr/>
      <dgm:t>
        <a:bodyPr/>
        <a:lstStyle/>
        <a:p>
          <a:endParaRPr lang="en-US"/>
        </a:p>
      </dgm:t>
    </dgm:pt>
    <dgm:pt modelId="{7BC87F97-2F35-4444-9F63-FA79330D8AA7}" type="pres">
      <dgm:prSet presAssocID="{7B395C2B-06E7-4D96-81F8-61443BA794F1}" presName="parentLin" presStyleCnt="0"/>
      <dgm:spPr/>
    </dgm:pt>
    <dgm:pt modelId="{75E2D918-B4A1-4AC4-A19F-A49090C33400}" type="pres">
      <dgm:prSet presAssocID="{7B395C2B-06E7-4D96-81F8-61443BA794F1}" presName="parentLeftMargin" presStyleLbl="node1" presStyleIdx="0" presStyleCnt="2"/>
      <dgm:spPr/>
      <dgm:t>
        <a:bodyPr/>
        <a:lstStyle/>
        <a:p>
          <a:endParaRPr lang="en-US"/>
        </a:p>
      </dgm:t>
    </dgm:pt>
    <dgm:pt modelId="{53F9E79A-3C27-46AB-8656-C9FBD8086C3A}" type="pres">
      <dgm:prSet presAssocID="{7B395C2B-06E7-4D96-81F8-61443BA794F1}" presName="parentText" presStyleLbl="node1" presStyleIdx="0" presStyleCnt="2">
        <dgm:presLayoutVars>
          <dgm:chMax val="0"/>
          <dgm:bulletEnabled val="1"/>
        </dgm:presLayoutVars>
      </dgm:prSet>
      <dgm:spPr/>
      <dgm:t>
        <a:bodyPr/>
        <a:lstStyle/>
        <a:p>
          <a:endParaRPr lang="en-US"/>
        </a:p>
      </dgm:t>
    </dgm:pt>
    <dgm:pt modelId="{FA6B4F01-D0BA-4861-AA52-6A307FA63A55}" type="pres">
      <dgm:prSet presAssocID="{7B395C2B-06E7-4D96-81F8-61443BA794F1}" presName="negativeSpace" presStyleCnt="0"/>
      <dgm:spPr/>
    </dgm:pt>
    <dgm:pt modelId="{16BA1FD0-B24D-445E-B9E6-6F27EAB56B80}" type="pres">
      <dgm:prSet presAssocID="{7B395C2B-06E7-4D96-81F8-61443BA794F1}" presName="childText" presStyleLbl="conFgAcc1" presStyleIdx="0" presStyleCnt="2">
        <dgm:presLayoutVars>
          <dgm:bulletEnabled val="1"/>
        </dgm:presLayoutVars>
      </dgm:prSet>
      <dgm:spPr/>
      <dgm:t>
        <a:bodyPr/>
        <a:lstStyle/>
        <a:p>
          <a:endParaRPr lang="en-US"/>
        </a:p>
      </dgm:t>
    </dgm:pt>
    <dgm:pt modelId="{423BA7F0-E414-4F7E-B80C-351FFB2B80B5}" type="pres">
      <dgm:prSet presAssocID="{2FB54B64-3B4D-42FE-868C-885498BA4989}" presName="spaceBetweenRectangles" presStyleCnt="0"/>
      <dgm:spPr/>
    </dgm:pt>
    <dgm:pt modelId="{BF6C654A-9682-463A-B94B-2D2A46443011}" type="pres">
      <dgm:prSet presAssocID="{A8E6777E-0821-4D92-8510-4F9D48015E32}" presName="parentLin" presStyleCnt="0"/>
      <dgm:spPr/>
    </dgm:pt>
    <dgm:pt modelId="{3EEC7FAB-6DE0-4A30-93BD-9DFD1CCDF24B}" type="pres">
      <dgm:prSet presAssocID="{A8E6777E-0821-4D92-8510-4F9D48015E32}" presName="parentLeftMargin" presStyleLbl="node1" presStyleIdx="0" presStyleCnt="2"/>
      <dgm:spPr/>
      <dgm:t>
        <a:bodyPr/>
        <a:lstStyle/>
        <a:p>
          <a:endParaRPr lang="en-US"/>
        </a:p>
      </dgm:t>
    </dgm:pt>
    <dgm:pt modelId="{9A1FB5C0-7610-4BD0-A7AA-678AB39A9525}" type="pres">
      <dgm:prSet presAssocID="{A8E6777E-0821-4D92-8510-4F9D48015E32}" presName="parentText" presStyleLbl="node1" presStyleIdx="1" presStyleCnt="2">
        <dgm:presLayoutVars>
          <dgm:chMax val="0"/>
          <dgm:bulletEnabled val="1"/>
        </dgm:presLayoutVars>
      </dgm:prSet>
      <dgm:spPr/>
      <dgm:t>
        <a:bodyPr/>
        <a:lstStyle/>
        <a:p>
          <a:endParaRPr lang="en-US"/>
        </a:p>
      </dgm:t>
    </dgm:pt>
    <dgm:pt modelId="{34631659-4612-4A4B-9CD9-A0E7623E35E6}" type="pres">
      <dgm:prSet presAssocID="{A8E6777E-0821-4D92-8510-4F9D48015E32}" presName="negativeSpace" presStyleCnt="0"/>
      <dgm:spPr/>
    </dgm:pt>
    <dgm:pt modelId="{1D16F8BD-A5B5-4443-BD1C-9D71D132BF92}" type="pres">
      <dgm:prSet presAssocID="{A8E6777E-0821-4D92-8510-4F9D48015E32}" presName="childText" presStyleLbl="conFgAcc1" presStyleIdx="1" presStyleCnt="2">
        <dgm:presLayoutVars>
          <dgm:bulletEnabled val="1"/>
        </dgm:presLayoutVars>
      </dgm:prSet>
      <dgm:spPr/>
      <dgm:t>
        <a:bodyPr/>
        <a:lstStyle/>
        <a:p>
          <a:endParaRPr lang="en-US"/>
        </a:p>
      </dgm:t>
    </dgm:pt>
  </dgm:ptLst>
  <dgm:cxnLst>
    <dgm:cxn modelId="{867A164D-30CA-4A1B-B8AA-FC0395FAF236}" type="presOf" srcId="{190D8EE3-7040-4EB4-8F3D-FCED5C093552}" destId="{1D16F8BD-A5B5-4443-BD1C-9D71D132BF92}" srcOrd="0" destOrd="4" presId="urn:microsoft.com/office/officeart/2005/8/layout/list1"/>
    <dgm:cxn modelId="{B44E5731-9BD8-471D-A894-19647137F791}" type="presOf" srcId="{2D4D6575-EDC0-419B-BAF6-A05A413D83B9}" destId="{1D16F8BD-A5B5-4443-BD1C-9D71D132BF92}" srcOrd="0" destOrd="1" presId="urn:microsoft.com/office/officeart/2005/8/layout/list1"/>
    <dgm:cxn modelId="{28FE0AA4-D7CA-43D7-9EE8-2B3F10FC073F}" type="presOf" srcId="{B9C78E94-86CB-43B7-A601-5670702B5308}" destId="{1D16F8BD-A5B5-4443-BD1C-9D71D132BF92}" srcOrd="0" destOrd="12" presId="urn:microsoft.com/office/officeart/2005/8/layout/list1"/>
    <dgm:cxn modelId="{526E411A-B3DB-436A-ADF4-C211120EA1E0}" type="presOf" srcId="{A8E6777E-0821-4D92-8510-4F9D48015E32}" destId="{3EEC7FAB-6DE0-4A30-93BD-9DFD1CCDF24B}" srcOrd="0" destOrd="0" presId="urn:microsoft.com/office/officeart/2005/8/layout/list1"/>
    <dgm:cxn modelId="{69381DE1-22BB-45CD-B4F6-AB9AABF8BA57}" srcId="{6C6F2C25-9C83-4A30-A013-CF96D19F9512}" destId="{BB274233-9F0D-4A36-847A-1D9E55BDE4BE}" srcOrd="2" destOrd="0" parTransId="{1288F407-BAB1-483F-B27B-0BAF3787E831}" sibTransId="{E1FE862D-743A-472C-9EA1-680D5D73F752}"/>
    <dgm:cxn modelId="{A7F963F2-C7F6-40FE-B780-08AEFEEA0217}" srcId="{6C6F2C25-9C83-4A30-A013-CF96D19F9512}" destId="{D4A54C83-064D-4B4E-A611-3697873C266A}" srcOrd="1" destOrd="0" parTransId="{54FE8186-DD49-48BB-9388-39C06695CDDD}" sibTransId="{9906D780-A703-4E78-83A5-19208CCA962D}"/>
    <dgm:cxn modelId="{AC588EB8-5740-49E3-ABD4-6063858C2B01}" type="presOf" srcId="{94B4617D-228E-4680-8ED0-E3892F6D27EC}" destId="{1D16F8BD-A5B5-4443-BD1C-9D71D132BF92}" srcOrd="0" destOrd="0" presId="urn:microsoft.com/office/officeart/2005/8/layout/list1"/>
    <dgm:cxn modelId="{763A237D-586E-48E5-ADB2-9F6902F03C31}" srcId="{A8E6777E-0821-4D92-8510-4F9D48015E32}" destId="{94B4617D-228E-4680-8ED0-E3892F6D27EC}" srcOrd="0" destOrd="0" parTransId="{08C3F382-EFE9-48C8-A8D4-B10A4D3FA577}" sibTransId="{09ED089E-DC96-4B23-87F4-1AD623D1FCF5}"/>
    <dgm:cxn modelId="{3D51BEA6-E562-445C-95DA-0D40DEF661F1}" srcId="{D766AFDC-3698-47A1-B80E-576DC30D210B}" destId="{7B395C2B-06E7-4D96-81F8-61443BA794F1}" srcOrd="0" destOrd="0" parTransId="{BC6A73B5-983B-4DAB-8289-1198E1DDE9DC}" sibTransId="{2FB54B64-3B4D-42FE-868C-885498BA4989}"/>
    <dgm:cxn modelId="{1479DBF7-8D46-43A9-89F7-9981C319918A}" type="presOf" srcId="{BB274233-9F0D-4A36-847A-1D9E55BDE4BE}" destId="{1D16F8BD-A5B5-4443-BD1C-9D71D132BF92}" srcOrd="0" destOrd="14" presId="urn:microsoft.com/office/officeart/2005/8/layout/list1"/>
    <dgm:cxn modelId="{E0AC2464-0802-442D-8529-28F5B02CB6C0}" srcId="{EC85AA1B-6836-4BA7-B1AF-025C932DE70F}" destId="{2B424E3D-AA28-43EA-9580-C2F91417730E}" srcOrd="3" destOrd="0" parTransId="{6D8CFB1C-CFEC-4BD8-9C30-A5606ED6A23B}" sibTransId="{28F9A64E-8442-4C61-B8D6-EC56B092605A}"/>
    <dgm:cxn modelId="{AF50792F-937B-4D8E-A514-684F460ED071}" type="presOf" srcId="{B11857B3-EAC7-4875-8305-2A1418088CCD}" destId="{16BA1FD0-B24D-445E-B9E6-6F27EAB56B80}" srcOrd="0" destOrd="1" presId="urn:microsoft.com/office/officeart/2005/8/layout/list1"/>
    <dgm:cxn modelId="{AE9017CB-46DE-4D07-AC4D-C45C5F1D9B70}" type="presOf" srcId="{4DF6C214-5A10-48D7-AF06-1E79229DEF3C}" destId="{1D16F8BD-A5B5-4443-BD1C-9D71D132BF92}" srcOrd="0" destOrd="15" presId="urn:microsoft.com/office/officeart/2005/8/layout/list1"/>
    <dgm:cxn modelId="{4F6A2E43-882D-4341-81E1-7E73FB8BE901}" srcId="{94B4617D-228E-4680-8ED0-E3892F6D27EC}" destId="{11DCD72E-AF3B-4462-8ECC-5ED75D15CEF6}" srcOrd="1" destOrd="0" parTransId="{C036D4ED-D269-495F-8B93-3CD27BBE7E47}" sibTransId="{99BC8EED-23AE-45BE-8CFD-2AC1E6DEB672}"/>
    <dgm:cxn modelId="{0D334F7C-DA40-4836-936A-8551C38689B2}" type="presOf" srcId="{7B395C2B-06E7-4D96-81F8-61443BA794F1}" destId="{53F9E79A-3C27-46AB-8656-C9FBD8086C3A}" srcOrd="1" destOrd="0" presId="urn:microsoft.com/office/officeart/2005/8/layout/list1"/>
    <dgm:cxn modelId="{C38F3448-67EF-4B54-9075-EE16F6D5023E}" type="presOf" srcId="{2B424E3D-AA28-43EA-9580-C2F91417730E}" destId="{1D16F8BD-A5B5-4443-BD1C-9D71D132BF92}" srcOrd="0" destOrd="10" presId="urn:microsoft.com/office/officeart/2005/8/layout/list1"/>
    <dgm:cxn modelId="{D2242FD7-4BB8-4331-835F-9A680AF268E0}" type="presOf" srcId="{3E8E4CC2-1AAB-4B02-89F2-3E7E04E02219}" destId="{16BA1FD0-B24D-445E-B9E6-6F27EAB56B80}" srcOrd="0" destOrd="0" presId="urn:microsoft.com/office/officeart/2005/8/layout/list1"/>
    <dgm:cxn modelId="{6D64D6B1-2022-4016-BEC6-28D38976A649}" type="presOf" srcId="{A8E6777E-0821-4D92-8510-4F9D48015E32}" destId="{9A1FB5C0-7610-4BD0-A7AA-678AB39A9525}" srcOrd="1" destOrd="0" presId="urn:microsoft.com/office/officeart/2005/8/layout/list1"/>
    <dgm:cxn modelId="{3CC651D7-48C4-444D-B75F-F3DA901C4C0C}" srcId="{7B395C2B-06E7-4D96-81F8-61443BA794F1}" destId="{B11857B3-EAC7-4875-8305-2A1418088CCD}" srcOrd="1" destOrd="0" parTransId="{875091BD-BDE6-4099-A3C8-F060B166782B}" sibTransId="{95011C93-DF95-44F9-B16C-82910FC3551B}"/>
    <dgm:cxn modelId="{9F35DC72-3999-42DB-8CB0-6B52F59E370F}" type="presOf" srcId="{D766AFDC-3698-47A1-B80E-576DC30D210B}" destId="{BFAECB29-03BE-4E00-94A5-9E5635114777}" srcOrd="0" destOrd="0" presId="urn:microsoft.com/office/officeart/2005/8/layout/list1"/>
    <dgm:cxn modelId="{1CF2266C-2DC8-40DF-A944-AA284E8C56DA}" srcId="{7B395C2B-06E7-4D96-81F8-61443BA794F1}" destId="{3E8E4CC2-1AAB-4B02-89F2-3E7E04E02219}" srcOrd="0" destOrd="0" parTransId="{87807306-DEF1-4926-A9A7-58976944921E}" sibTransId="{430332EB-3C7B-49F8-9D7A-4C5ED67BCDE1}"/>
    <dgm:cxn modelId="{2DA9AF51-8089-4E21-A238-537FB880042E}" type="presOf" srcId="{7B395C2B-06E7-4D96-81F8-61443BA794F1}" destId="{75E2D918-B4A1-4AC4-A19F-A49090C33400}" srcOrd="0" destOrd="0" presId="urn:microsoft.com/office/officeart/2005/8/layout/list1"/>
    <dgm:cxn modelId="{BA6071CA-DAA8-4839-9CED-B850C94763B6}" srcId="{6C6F2C25-9C83-4A30-A013-CF96D19F9512}" destId="{4DF6C214-5A10-48D7-AF06-1E79229DEF3C}" srcOrd="3" destOrd="0" parTransId="{9BA5E3A6-86E4-4D10-841B-1319D8EF2480}" sibTransId="{4F917004-B8AD-4D12-8960-E392B060F8D5}"/>
    <dgm:cxn modelId="{BFA44DBC-5E91-4485-BA1E-032FAD6B66DB}" type="presOf" srcId="{11DCD72E-AF3B-4462-8ECC-5ED75D15CEF6}" destId="{1D16F8BD-A5B5-4443-BD1C-9D71D132BF92}" srcOrd="0" destOrd="2" presId="urn:microsoft.com/office/officeart/2005/8/layout/list1"/>
    <dgm:cxn modelId="{013DD9D7-8EC0-49BD-8C6E-576D6A8D7118}" srcId="{D766AFDC-3698-47A1-B80E-576DC30D210B}" destId="{A8E6777E-0821-4D92-8510-4F9D48015E32}" srcOrd="1" destOrd="0" parTransId="{20C894D4-4F00-4088-A854-DD887C45A162}" sibTransId="{9ED77EF4-9AE4-4FC9-B70F-2F0C10E8D993}"/>
    <dgm:cxn modelId="{30C3ACCE-A161-41D9-8595-526511C3D2B9}" type="presOf" srcId="{6C6F2C25-9C83-4A30-A013-CF96D19F9512}" destId="{1D16F8BD-A5B5-4443-BD1C-9D71D132BF92}" srcOrd="0" destOrd="11" presId="urn:microsoft.com/office/officeart/2005/8/layout/list1"/>
    <dgm:cxn modelId="{838F1D6C-357C-46C6-9CC0-673CBA3E1CF7}" type="presOf" srcId="{185A88AA-1F83-4A5E-8DDD-AABB484CD858}" destId="{1D16F8BD-A5B5-4443-BD1C-9D71D132BF92}" srcOrd="0" destOrd="9" presId="urn:microsoft.com/office/officeart/2005/8/layout/list1"/>
    <dgm:cxn modelId="{F1D59C23-50F8-4248-AF9F-84F832F67EF4}" type="presOf" srcId="{8900D3B1-778B-4B0B-9B92-0600B1DA2ECC}" destId="{1D16F8BD-A5B5-4443-BD1C-9D71D132BF92}" srcOrd="0" destOrd="5" presId="urn:microsoft.com/office/officeart/2005/8/layout/list1"/>
    <dgm:cxn modelId="{7319B7D9-5804-445A-AA24-D662A59F279D}" type="presOf" srcId="{D4A54C83-064D-4B4E-A611-3697873C266A}" destId="{1D16F8BD-A5B5-4443-BD1C-9D71D132BF92}" srcOrd="0" destOrd="13" presId="urn:microsoft.com/office/officeart/2005/8/layout/list1"/>
    <dgm:cxn modelId="{824C3445-73F6-40BB-9393-036AE05AC27F}" type="presOf" srcId="{21234FB6-47C3-4AB8-ABBC-1049EB8ED043}" destId="{16BA1FD0-B24D-445E-B9E6-6F27EAB56B80}" srcOrd="0" destOrd="2" presId="urn:microsoft.com/office/officeart/2005/8/layout/list1"/>
    <dgm:cxn modelId="{9726C6F8-17AF-4A1F-8BD0-E45FA9D60436}" srcId="{A8E6777E-0821-4D92-8510-4F9D48015E32}" destId="{B28FF2A4-9A69-4497-88E3-242E8F34B815}" srcOrd="1" destOrd="0" parTransId="{62FDF6CC-75AA-481F-940D-7CAE93CAF0E3}" sibTransId="{CCC75EE4-4A46-428C-BD86-7F06B00D6DA9}"/>
    <dgm:cxn modelId="{A26AF556-15E6-4121-A9C8-B4795B80ADB9}" srcId="{B28FF2A4-9A69-4497-88E3-242E8F34B815}" destId="{8900D3B1-778B-4B0B-9B92-0600B1DA2ECC}" srcOrd="1" destOrd="0" parTransId="{7CCFCB53-ED95-4035-9D64-5734899D7510}" sibTransId="{DA3D6BB5-77A0-4BF6-9CF3-831FFD9976E9}"/>
    <dgm:cxn modelId="{C214E6BF-1009-4CE1-936A-03C820B2845D}" srcId="{7B395C2B-06E7-4D96-81F8-61443BA794F1}" destId="{21234FB6-47C3-4AB8-ABBC-1049EB8ED043}" srcOrd="2" destOrd="0" parTransId="{57E6DA17-3DDA-4CF6-AD6D-A7EEB461F01F}" sibTransId="{5F5C71BD-EA0E-4136-8CC0-2D12E869ECA4}"/>
    <dgm:cxn modelId="{CED29807-D528-4C43-BCEE-02CD048FC7BF}" srcId="{A8E6777E-0821-4D92-8510-4F9D48015E32}" destId="{EC85AA1B-6836-4BA7-B1AF-025C932DE70F}" srcOrd="2" destOrd="0" parTransId="{BB3E6DC7-A96D-4B5A-BB25-0BD61C5F3ACE}" sibTransId="{CEC0198F-79B5-4624-B745-241FC904AE36}"/>
    <dgm:cxn modelId="{415D887E-A39F-4E7A-A0C5-343F83838039}" type="presOf" srcId="{5BEDEE70-529E-4075-ACBA-2DBFE488E321}" destId="{1D16F8BD-A5B5-4443-BD1C-9D71D132BF92}" srcOrd="0" destOrd="7" presId="urn:microsoft.com/office/officeart/2005/8/layout/list1"/>
    <dgm:cxn modelId="{549CFDE8-3CC4-4B49-AA1A-9AD5A2EEB854}" srcId="{6C6F2C25-9C83-4A30-A013-CF96D19F9512}" destId="{B9C78E94-86CB-43B7-A601-5670702B5308}" srcOrd="0" destOrd="0" parTransId="{DED895AD-8924-44AE-A587-3441393057C2}" sibTransId="{B301D694-6A75-439B-B72F-2BB7CC7B905B}"/>
    <dgm:cxn modelId="{389AE2D4-7E2A-4B81-91DB-5393A6BD7BC9}" type="presOf" srcId="{EC85AA1B-6836-4BA7-B1AF-025C932DE70F}" destId="{1D16F8BD-A5B5-4443-BD1C-9D71D132BF92}" srcOrd="0" destOrd="6" presId="urn:microsoft.com/office/officeart/2005/8/layout/list1"/>
    <dgm:cxn modelId="{52E07495-87FC-43E5-9C9A-7AA27E78DDB8}" srcId="{EC85AA1B-6836-4BA7-B1AF-025C932DE70F}" destId="{D90D67EC-4F29-4956-ABF6-312374D1CE58}" srcOrd="1" destOrd="0" parTransId="{0255FAD5-23BF-4181-9D11-A9F7E42D9D53}" sibTransId="{5E9C572D-1813-4411-95E5-D2B3EF36D39C}"/>
    <dgm:cxn modelId="{334A7E71-FFF7-426B-804C-DD9BAE8E3B20}" type="presOf" srcId="{D90D67EC-4F29-4956-ABF6-312374D1CE58}" destId="{1D16F8BD-A5B5-4443-BD1C-9D71D132BF92}" srcOrd="0" destOrd="8" presId="urn:microsoft.com/office/officeart/2005/8/layout/list1"/>
    <dgm:cxn modelId="{340E517F-5718-4B47-9AD6-D061E169E249}" srcId="{B28FF2A4-9A69-4497-88E3-242E8F34B815}" destId="{190D8EE3-7040-4EB4-8F3D-FCED5C093552}" srcOrd="0" destOrd="0" parTransId="{CD5ADAE7-A54D-453F-94F9-1872567D740D}" sibTransId="{4A85429A-5F4F-40A0-B161-F4B940B66F5A}"/>
    <dgm:cxn modelId="{AC6CC437-EE8C-4714-B966-DA200D6A4C2A}" srcId="{94B4617D-228E-4680-8ED0-E3892F6D27EC}" destId="{2D4D6575-EDC0-419B-BAF6-A05A413D83B9}" srcOrd="0" destOrd="0" parTransId="{6E1F63C4-249D-4EDD-8317-122275C89F87}" sibTransId="{5D532A24-2CC2-42A6-AADA-4C2EECB78100}"/>
    <dgm:cxn modelId="{A20C35ED-0CEA-48DB-BB60-F622513FE85D}" srcId="{EC85AA1B-6836-4BA7-B1AF-025C932DE70F}" destId="{5BEDEE70-529E-4075-ACBA-2DBFE488E321}" srcOrd="0" destOrd="0" parTransId="{EFA24248-987B-4963-ABD9-5C0361ECBECB}" sibTransId="{C7A7CAA2-4A17-4AC0-8E96-4C3AE713E80E}"/>
    <dgm:cxn modelId="{2BBB3EF3-F81F-4AC6-8DE0-5A913EC63BD7}" type="presOf" srcId="{B28FF2A4-9A69-4497-88E3-242E8F34B815}" destId="{1D16F8BD-A5B5-4443-BD1C-9D71D132BF92}" srcOrd="0" destOrd="3" presId="urn:microsoft.com/office/officeart/2005/8/layout/list1"/>
    <dgm:cxn modelId="{71ADF888-660F-424C-921F-56195DEE8191}" srcId="{EC85AA1B-6836-4BA7-B1AF-025C932DE70F}" destId="{185A88AA-1F83-4A5E-8DDD-AABB484CD858}" srcOrd="2" destOrd="0" parTransId="{908188FA-191D-41A2-B8D4-860E1F35F252}" sibTransId="{BA407FEF-60B8-4A35-9905-2E3BD72CF092}"/>
    <dgm:cxn modelId="{A5EE76B4-B943-4398-8F23-D279188C740C}" srcId="{A8E6777E-0821-4D92-8510-4F9D48015E32}" destId="{6C6F2C25-9C83-4A30-A013-CF96D19F9512}" srcOrd="3" destOrd="0" parTransId="{8A4AEC9C-6AEE-40DD-A28A-FD12B52EFA6E}" sibTransId="{FFFC448C-08B2-42D9-B915-FC30D6A24158}"/>
    <dgm:cxn modelId="{F268E8E6-B557-4C0D-AED6-0FDEA979B3BD}" type="presParOf" srcId="{BFAECB29-03BE-4E00-94A5-9E5635114777}" destId="{7BC87F97-2F35-4444-9F63-FA79330D8AA7}" srcOrd="0" destOrd="0" presId="urn:microsoft.com/office/officeart/2005/8/layout/list1"/>
    <dgm:cxn modelId="{93880B91-2C8E-465C-BCD7-95FC98525858}" type="presParOf" srcId="{7BC87F97-2F35-4444-9F63-FA79330D8AA7}" destId="{75E2D918-B4A1-4AC4-A19F-A49090C33400}" srcOrd="0" destOrd="0" presId="urn:microsoft.com/office/officeart/2005/8/layout/list1"/>
    <dgm:cxn modelId="{AD4F4ECC-80F3-41C3-A00A-0029EFB6114A}" type="presParOf" srcId="{7BC87F97-2F35-4444-9F63-FA79330D8AA7}" destId="{53F9E79A-3C27-46AB-8656-C9FBD8086C3A}" srcOrd="1" destOrd="0" presId="urn:microsoft.com/office/officeart/2005/8/layout/list1"/>
    <dgm:cxn modelId="{EA02B5B3-221D-42F7-835C-169E11615447}" type="presParOf" srcId="{BFAECB29-03BE-4E00-94A5-9E5635114777}" destId="{FA6B4F01-D0BA-4861-AA52-6A307FA63A55}" srcOrd="1" destOrd="0" presId="urn:microsoft.com/office/officeart/2005/8/layout/list1"/>
    <dgm:cxn modelId="{95CBDA85-78B9-4C37-A21C-35DD20C41962}" type="presParOf" srcId="{BFAECB29-03BE-4E00-94A5-9E5635114777}" destId="{16BA1FD0-B24D-445E-B9E6-6F27EAB56B80}" srcOrd="2" destOrd="0" presId="urn:microsoft.com/office/officeart/2005/8/layout/list1"/>
    <dgm:cxn modelId="{53732C7A-A1A1-4442-8721-0DA769B5605F}" type="presParOf" srcId="{BFAECB29-03BE-4E00-94A5-9E5635114777}" destId="{423BA7F0-E414-4F7E-B80C-351FFB2B80B5}" srcOrd="3" destOrd="0" presId="urn:microsoft.com/office/officeart/2005/8/layout/list1"/>
    <dgm:cxn modelId="{03CF0F51-AE7C-418C-A235-55073AA2761E}" type="presParOf" srcId="{BFAECB29-03BE-4E00-94A5-9E5635114777}" destId="{BF6C654A-9682-463A-B94B-2D2A46443011}" srcOrd="4" destOrd="0" presId="urn:microsoft.com/office/officeart/2005/8/layout/list1"/>
    <dgm:cxn modelId="{D5556EAE-761E-4927-98A3-45792C8F21C5}" type="presParOf" srcId="{BF6C654A-9682-463A-B94B-2D2A46443011}" destId="{3EEC7FAB-6DE0-4A30-93BD-9DFD1CCDF24B}" srcOrd="0" destOrd="0" presId="urn:microsoft.com/office/officeart/2005/8/layout/list1"/>
    <dgm:cxn modelId="{547B5EC0-9A18-4F82-8F65-3E6CA5951292}" type="presParOf" srcId="{BF6C654A-9682-463A-B94B-2D2A46443011}" destId="{9A1FB5C0-7610-4BD0-A7AA-678AB39A9525}" srcOrd="1" destOrd="0" presId="urn:microsoft.com/office/officeart/2005/8/layout/list1"/>
    <dgm:cxn modelId="{69184AAB-45AB-4194-A3CF-A16363BB1F50}" type="presParOf" srcId="{BFAECB29-03BE-4E00-94A5-9E5635114777}" destId="{34631659-4612-4A4B-9CD9-A0E7623E35E6}" srcOrd="5" destOrd="0" presId="urn:microsoft.com/office/officeart/2005/8/layout/list1"/>
    <dgm:cxn modelId="{E057CEAD-3038-47D4-ABC7-B055655658E4}" type="presParOf" srcId="{BFAECB29-03BE-4E00-94A5-9E5635114777}" destId="{1D16F8BD-A5B5-4443-BD1C-9D71D132BF92}" srcOrd="6" destOrd="0" presId="urn:microsoft.com/office/officeart/2005/8/layout/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28.xml><?xml version="1.0" encoding="utf-8"?>
<dgm:dataModel xmlns:dgm="http://schemas.openxmlformats.org/drawingml/2006/diagram" xmlns:a="http://schemas.openxmlformats.org/drawingml/2006/main">
  <dgm:ptLst>
    <dgm:pt modelId="{98E1C193-4F07-4897-884E-10A1412A8EB7}" type="doc">
      <dgm:prSet loTypeId="urn:microsoft.com/office/officeart/2005/8/layout/vList2" loCatId="list" qsTypeId="urn:microsoft.com/office/officeart/2005/8/quickstyle/3d1" qsCatId="3D" csTypeId="urn:microsoft.com/office/officeart/2005/8/colors/accent3_2" csCatId="accent3" phldr="1"/>
      <dgm:spPr/>
      <dgm:t>
        <a:bodyPr/>
        <a:lstStyle/>
        <a:p>
          <a:endParaRPr lang="en-US"/>
        </a:p>
      </dgm:t>
    </dgm:pt>
    <dgm:pt modelId="{4770ABBE-818B-41C9-9814-085FB45D59DC}">
      <dgm:prSet/>
      <dgm:spPr/>
      <dgm:t>
        <a:bodyPr/>
        <a:lstStyle/>
        <a:p>
          <a:pPr algn="ctr" rtl="0"/>
          <a:r>
            <a:rPr lang="en-IN" dirty="0" smtClean="0">
              <a:solidFill>
                <a:schemeClr val="tx1">
                  <a:lumMod val="95000"/>
                  <a:lumOff val="5000"/>
                </a:schemeClr>
              </a:solidFill>
              <a:latin typeface="Times New Roman" panose="02020603050405020304" pitchFamily="18" charset="0"/>
              <a:cs typeface="Times New Roman" panose="02020603050405020304" pitchFamily="18" charset="0"/>
            </a:rPr>
            <a:t>Any Questions?</a:t>
          </a:r>
          <a:endParaRPr lang="en-IN" dirty="0">
            <a:solidFill>
              <a:schemeClr val="tx1">
                <a:lumMod val="95000"/>
                <a:lumOff val="5000"/>
              </a:schemeClr>
            </a:solidFill>
            <a:latin typeface="Times New Roman" panose="02020603050405020304" pitchFamily="18" charset="0"/>
            <a:cs typeface="Times New Roman" panose="02020603050405020304" pitchFamily="18" charset="0"/>
          </a:endParaRPr>
        </a:p>
      </dgm:t>
    </dgm:pt>
    <dgm:pt modelId="{43955A5A-E1E4-4122-A72B-414BA94DB1A6}" type="parTrans" cxnId="{958751BE-F437-459A-8C23-76F6353B0F90}">
      <dgm:prSet/>
      <dgm:spPr/>
      <dgm:t>
        <a:bodyPr/>
        <a:lstStyle/>
        <a:p>
          <a:endParaRPr lang="en-US"/>
        </a:p>
      </dgm:t>
    </dgm:pt>
    <dgm:pt modelId="{B04812B1-2B6E-4E52-8DCF-D848A7703727}" type="sibTrans" cxnId="{958751BE-F437-459A-8C23-76F6353B0F90}">
      <dgm:prSet/>
      <dgm:spPr/>
      <dgm:t>
        <a:bodyPr/>
        <a:lstStyle/>
        <a:p>
          <a:endParaRPr lang="en-US"/>
        </a:p>
      </dgm:t>
    </dgm:pt>
    <dgm:pt modelId="{9AB9763D-30BF-4AE8-B58A-652F16647004}" type="pres">
      <dgm:prSet presAssocID="{98E1C193-4F07-4897-884E-10A1412A8EB7}" presName="linear" presStyleCnt="0">
        <dgm:presLayoutVars>
          <dgm:animLvl val="lvl"/>
          <dgm:resizeHandles val="exact"/>
        </dgm:presLayoutVars>
      </dgm:prSet>
      <dgm:spPr/>
      <dgm:t>
        <a:bodyPr/>
        <a:lstStyle/>
        <a:p>
          <a:endParaRPr lang="en-US"/>
        </a:p>
      </dgm:t>
    </dgm:pt>
    <dgm:pt modelId="{4802D1ED-89C2-4962-9254-77F4FB4EEE1A}" type="pres">
      <dgm:prSet presAssocID="{4770ABBE-818B-41C9-9814-085FB45D59DC}" presName="parentText" presStyleLbl="node1" presStyleIdx="0" presStyleCnt="1">
        <dgm:presLayoutVars>
          <dgm:chMax val="0"/>
          <dgm:bulletEnabled val="1"/>
        </dgm:presLayoutVars>
      </dgm:prSet>
      <dgm:spPr/>
      <dgm:t>
        <a:bodyPr/>
        <a:lstStyle/>
        <a:p>
          <a:endParaRPr lang="en-US"/>
        </a:p>
      </dgm:t>
    </dgm:pt>
  </dgm:ptLst>
  <dgm:cxnLst>
    <dgm:cxn modelId="{958751BE-F437-459A-8C23-76F6353B0F90}" srcId="{98E1C193-4F07-4897-884E-10A1412A8EB7}" destId="{4770ABBE-818B-41C9-9814-085FB45D59DC}" srcOrd="0" destOrd="0" parTransId="{43955A5A-E1E4-4122-A72B-414BA94DB1A6}" sibTransId="{B04812B1-2B6E-4E52-8DCF-D848A7703727}"/>
    <dgm:cxn modelId="{84F70076-F981-46EF-A80F-C2C2A8FC5C15}" type="presOf" srcId="{98E1C193-4F07-4897-884E-10A1412A8EB7}" destId="{9AB9763D-30BF-4AE8-B58A-652F16647004}" srcOrd="0" destOrd="0" presId="urn:microsoft.com/office/officeart/2005/8/layout/vList2"/>
    <dgm:cxn modelId="{037E90AF-2E4F-468E-8CB4-4AC9E04C68DB}" type="presOf" srcId="{4770ABBE-818B-41C9-9814-085FB45D59DC}" destId="{4802D1ED-89C2-4962-9254-77F4FB4EEE1A}" srcOrd="0" destOrd="0" presId="urn:microsoft.com/office/officeart/2005/8/layout/vList2"/>
    <dgm:cxn modelId="{E1DF9ED9-92EF-4B7F-9969-DB0C5CD660BC}" type="presParOf" srcId="{9AB9763D-30BF-4AE8-B58A-652F16647004}" destId="{4802D1ED-89C2-4962-9254-77F4FB4EEE1A}"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8AC31A82-F4F0-469B-8BFE-48A1A89293AA}" type="doc">
      <dgm:prSet loTypeId="urn:microsoft.com/office/officeart/2009/3/layout/SubStepProcess" loCatId="process" qsTypeId="urn:microsoft.com/office/officeart/2005/8/quickstyle/simple3" qsCatId="simple" csTypeId="urn:microsoft.com/office/officeart/2005/8/colors/accent0_1" csCatId="mainScheme" phldr="1"/>
      <dgm:spPr/>
      <dgm:t>
        <a:bodyPr/>
        <a:lstStyle/>
        <a:p>
          <a:endParaRPr lang="en-US"/>
        </a:p>
      </dgm:t>
    </dgm:pt>
    <dgm:pt modelId="{D3F4C968-0BCA-4210-9D61-00E4A03561C3}">
      <dgm:prSet custT="1"/>
      <dgm:spPr/>
      <dgm:t>
        <a:bodyPr/>
        <a:lstStyle/>
        <a:p>
          <a:pPr rtl="0"/>
          <a:r>
            <a:rPr lang="en-US" sz="4400" dirty="0" smtClean="0">
              <a:latin typeface="Times New Roman" panose="02020603050405020304" pitchFamily="18" charset="0"/>
              <a:cs typeface="Times New Roman" panose="02020603050405020304" pitchFamily="18" charset="0"/>
            </a:rPr>
            <a:t>Today’s schedule </a:t>
          </a:r>
          <a:endParaRPr lang="en-IN" sz="4400" dirty="0">
            <a:latin typeface="Times New Roman" panose="02020603050405020304" pitchFamily="18" charset="0"/>
            <a:cs typeface="Times New Roman" panose="02020603050405020304" pitchFamily="18" charset="0"/>
          </a:endParaRPr>
        </a:p>
      </dgm:t>
    </dgm:pt>
    <dgm:pt modelId="{87B30762-9426-4282-AEB5-CFBFA5D899FC}" type="parTrans" cxnId="{A48B903D-7B80-4811-B43D-EED668788E50}">
      <dgm:prSet/>
      <dgm:spPr/>
      <dgm:t>
        <a:bodyPr/>
        <a:lstStyle/>
        <a:p>
          <a:endParaRPr lang="en-US"/>
        </a:p>
      </dgm:t>
    </dgm:pt>
    <dgm:pt modelId="{2217C6BC-4CE8-47B4-8420-D55D03646260}" type="sibTrans" cxnId="{A48B903D-7B80-4811-B43D-EED668788E50}">
      <dgm:prSet/>
      <dgm:spPr/>
      <dgm:t>
        <a:bodyPr/>
        <a:lstStyle/>
        <a:p>
          <a:endParaRPr lang="en-US"/>
        </a:p>
      </dgm:t>
    </dgm:pt>
    <dgm:pt modelId="{E186B474-120A-4EC4-BD5C-0D8BEE832385}">
      <dgm:prSet/>
      <dgm:spPr/>
      <dgm:t>
        <a:bodyPr/>
        <a:lstStyle/>
        <a:p>
          <a:pPr rtl="0"/>
          <a:r>
            <a:rPr lang="en-US" dirty="0" smtClean="0">
              <a:latin typeface="Times New Roman" panose="02020603050405020304" pitchFamily="18" charset="0"/>
              <a:cs typeface="Times New Roman" panose="02020603050405020304" pitchFamily="18" charset="0"/>
            </a:rPr>
            <a:t>09:40 - 10:30 : Welcome &amp; Objectives</a:t>
          </a:r>
          <a:endParaRPr lang="en-IN" dirty="0">
            <a:latin typeface="Times New Roman" panose="02020603050405020304" pitchFamily="18" charset="0"/>
            <a:cs typeface="Times New Roman" panose="02020603050405020304" pitchFamily="18" charset="0"/>
          </a:endParaRPr>
        </a:p>
      </dgm:t>
    </dgm:pt>
    <dgm:pt modelId="{18AA74E7-364D-4CCC-8194-0B333A5A527B}" type="parTrans" cxnId="{B134FEE5-ED32-4606-9564-8511DBFDA364}">
      <dgm:prSet/>
      <dgm:spPr/>
      <dgm:t>
        <a:bodyPr/>
        <a:lstStyle/>
        <a:p>
          <a:endParaRPr lang="en-US"/>
        </a:p>
      </dgm:t>
    </dgm:pt>
    <dgm:pt modelId="{A7658C7A-D402-44DC-890B-32B69E125C1D}" type="sibTrans" cxnId="{B134FEE5-ED32-4606-9564-8511DBFDA364}">
      <dgm:prSet/>
      <dgm:spPr/>
      <dgm:t>
        <a:bodyPr/>
        <a:lstStyle/>
        <a:p>
          <a:endParaRPr lang="en-US"/>
        </a:p>
      </dgm:t>
    </dgm:pt>
    <dgm:pt modelId="{3FA536C8-718A-4581-8AA9-AFA69C7661D7}">
      <dgm:prSet/>
      <dgm:spPr/>
      <dgm:t>
        <a:bodyPr/>
        <a:lstStyle/>
        <a:p>
          <a:pPr rtl="0"/>
          <a:r>
            <a:rPr lang="en-US" dirty="0" smtClean="0">
              <a:latin typeface="Times New Roman" panose="02020603050405020304" pitchFamily="18" charset="0"/>
              <a:cs typeface="Times New Roman" panose="02020603050405020304" pitchFamily="18" charset="0"/>
            </a:rPr>
            <a:t>10:31 – 11:00 : Introduction to Image Processing &amp; ML in Agriculture</a:t>
          </a:r>
          <a:endParaRPr lang="en-IN" dirty="0">
            <a:latin typeface="Times New Roman" panose="02020603050405020304" pitchFamily="18" charset="0"/>
            <a:cs typeface="Times New Roman" panose="02020603050405020304" pitchFamily="18" charset="0"/>
          </a:endParaRPr>
        </a:p>
      </dgm:t>
    </dgm:pt>
    <dgm:pt modelId="{6F8615B8-FDF8-445D-9ADF-8023E65D9594}" type="parTrans" cxnId="{BCB63711-6FD3-4264-87B2-726562DA4C45}">
      <dgm:prSet/>
      <dgm:spPr/>
      <dgm:t>
        <a:bodyPr/>
        <a:lstStyle/>
        <a:p>
          <a:endParaRPr lang="en-US"/>
        </a:p>
      </dgm:t>
    </dgm:pt>
    <dgm:pt modelId="{4E796EBB-31C7-490F-9D81-39A0091C3C30}" type="sibTrans" cxnId="{BCB63711-6FD3-4264-87B2-726562DA4C45}">
      <dgm:prSet/>
      <dgm:spPr/>
      <dgm:t>
        <a:bodyPr/>
        <a:lstStyle/>
        <a:p>
          <a:endParaRPr lang="en-US"/>
        </a:p>
      </dgm:t>
    </dgm:pt>
    <dgm:pt modelId="{C6A9F6DD-2CE3-4C2D-B209-A88767B286B2}">
      <dgm:prSet/>
      <dgm:spPr/>
      <dgm:t>
        <a:bodyPr/>
        <a:lstStyle/>
        <a:p>
          <a:pPr rtl="0"/>
          <a:r>
            <a:rPr lang="en-US" dirty="0" smtClean="0">
              <a:latin typeface="Times New Roman" panose="02020603050405020304" pitchFamily="18" charset="0"/>
              <a:cs typeface="Times New Roman" panose="02020603050405020304" pitchFamily="18" charset="0"/>
            </a:rPr>
            <a:t>11:00 – 12:00 : MATLAB &amp; Simulink Basics</a:t>
          </a:r>
          <a:endParaRPr lang="en-IN" dirty="0">
            <a:latin typeface="Times New Roman" panose="02020603050405020304" pitchFamily="18" charset="0"/>
            <a:cs typeface="Times New Roman" panose="02020603050405020304" pitchFamily="18" charset="0"/>
          </a:endParaRPr>
        </a:p>
      </dgm:t>
    </dgm:pt>
    <dgm:pt modelId="{3B122D5E-FDA2-460D-8BBA-FE92A977760D}" type="parTrans" cxnId="{D4CDA8D3-39CD-417F-B3A8-F357319DE3B9}">
      <dgm:prSet/>
      <dgm:spPr/>
      <dgm:t>
        <a:bodyPr/>
        <a:lstStyle/>
        <a:p>
          <a:endParaRPr lang="en-US"/>
        </a:p>
      </dgm:t>
    </dgm:pt>
    <dgm:pt modelId="{15562653-3E99-4B90-BFB4-AE262462D5A9}" type="sibTrans" cxnId="{D4CDA8D3-39CD-417F-B3A8-F357319DE3B9}">
      <dgm:prSet/>
      <dgm:spPr/>
      <dgm:t>
        <a:bodyPr/>
        <a:lstStyle/>
        <a:p>
          <a:endParaRPr lang="en-US"/>
        </a:p>
      </dgm:t>
    </dgm:pt>
    <dgm:pt modelId="{8CA7617C-42DE-451A-A4A1-590A40E4A00E}">
      <dgm:prSet/>
      <dgm:spPr/>
      <dgm:t>
        <a:bodyPr/>
        <a:lstStyle/>
        <a:p>
          <a:pPr rtl="0"/>
          <a:r>
            <a:rPr lang="en-US" dirty="0" smtClean="0">
              <a:latin typeface="Times New Roman" panose="02020603050405020304" pitchFamily="18" charset="0"/>
              <a:cs typeface="Times New Roman" panose="02020603050405020304" pitchFamily="18" charset="0"/>
            </a:rPr>
            <a:t>12:00 – 01:00 : Preprocessing Cotton Leaf Images</a:t>
          </a:r>
          <a:endParaRPr lang="en-IN" dirty="0">
            <a:latin typeface="Times New Roman" panose="02020603050405020304" pitchFamily="18" charset="0"/>
            <a:cs typeface="Times New Roman" panose="02020603050405020304" pitchFamily="18" charset="0"/>
          </a:endParaRPr>
        </a:p>
      </dgm:t>
    </dgm:pt>
    <dgm:pt modelId="{E741120D-D20A-41D5-A325-7F342F3DAC28}" type="parTrans" cxnId="{3E3B713C-F1CB-4713-B60E-8A1F060DEE7A}">
      <dgm:prSet/>
      <dgm:spPr/>
      <dgm:t>
        <a:bodyPr/>
        <a:lstStyle/>
        <a:p>
          <a:endParaRPr lang="en-US"/>
        </a:p>
      </dgm:t>
    </dgm:pt>
    <dgm:pt modelId="{3C83B2D9-C85C-41D4-AA11-9C1B679E043C}" type="sibTrans" cxnId="{3E3B713C-F1CB-4713-B60E-8A1F060DEE7A}">
      <dgm:prSet/>
      <dgm:spPr/>
      <dgm:t>
        <a:bodyPr/>
        <a:lstStyle/>
        <a:p>
          <a:endParaRPr lang="en-US"/>
        </a:p>
      </dgm:t>
    </dgm:pt>
    <dgm:pt modelId="{EEAAC588-E205-4037-8413-EF6BF282960E}">
      <dgm:prSet/>
      <dgm:spPr/>
      <dgm:t>
        <a:bodyPr/>
        <a:lstStyle/>
        <a:p>
          <a:pPr rtl="0"/>
          <a:r>
            <a:rPr lang="en-US" dirty="0" smtClean="0">
              <a:latin typeface="Times New Roman" panose="02020603050405020304" pitchFamily="18" charset="0"/>
              <a:cs typeface="Times New Roman" panose="02020603050405020304" pitchFamily="18" charset="0"/>
            </a:rPr>
            <a:t>14:00 – 15:30 : Feature Extraction &amp; ML Model Training</a:t>
          </a:r>
          <a:endParaRPr lang="en-IN" dirty="0">
            <a:latin typeface="Times New Roman" panose="02020603050405020304" pitchFamily="18" charset="0"/>
            <a:cs typeface="Times New Roman" panose="02020603050405020304" pitchFamily="18" charset="0"/>
          </a:endParaRPr>
        </a:p>
      </dgm:t>
    </dgm:pt>
    <dgm:pt modelId="{D5EE771F-B7F1-44EA-8875-1DAF3A22E432}" type="parTrans" cxnId="{C08E4AB7-31AB-406B-9622-6ACAE7FEC26B}">
      <dgm:prSet/>
      <dgm:spPr/>
      <dgm:t>
        <a:bodyPr/>
        <a:lstStyle/>
        <a:p>
          <a:endParaRPr lang="en-US"/>
        </a:p>
      </dgm:t>
    </dgm:pt>
    <dgm:pt modelId="{9E9A03C7-0497-4267-A27F-BA66D937A79A}" type="sibTrans" cxnId="{C08E4AB7-31AB-406B-9622-6ACAE7FEC26B}">
      <dgm:prSet/>
      <dgm:spPr/>
      <dgm:t>
        <a:bodyPr/>
        <a:lstStyle/>
        <a:p>
          <a:endParaRPr lang="en-US"/>
        </a:p>
      </dgm:t>
    </dgm:pt>
    <dgm:pt modelId="{588546B2-C459-48DC-B0FD-3488B72DA1F5}">
      <dgm:prSet/>
      <dgm:spPr/>
      <dgm:t>
        <a:bodyPr/>
        <a:lstStyle/>
        <a:p>
          <a:pPr rtl="0"/>
          <a:r>
            <a:rPr lang="en-US" dirty="0" smtClean="0">
              <a:latin typeface="Times New Roman" panose="02020603050405020304" pitchFamily="18" charset="0"/>
              <a:cs typeface="Times New Roman" panose="02020603050405020304" pitchFamily="18" charset="0"/>
            </a:rPr>
            <a:t>15:30 – 16:30 : Simulink Integration &amp; Real – Time Simulation</a:t>
          </a:r>
          <a:endParaRPr lang="en-IN" dirty="0">
            <a:latin typeface="Times New Roman" panose="02020603050405020304" pitchFamily="18" charset="0"/>
            <a:cs typeface="Times New Roman" panose="02020603050405020304" pitchFamily="18" charset="0"/>
          </a:endParaRPr>
        </a:p>
      </dgm:t>
    </dgm:pt>
    <dgm:pt modelId="{F2CD0EEA-01C4-4603-8261-E8B4593B4F94}" type="parTrans" cxnId="{965EE7BA-DB2D-46FB-8756-35E3C10F6109}">
      <dgm:prSet/>
      <dgm:spPr/>
      <dgm:t>
        <a:bodyPr/>
        <a:lstStyle/>
        <a:p>
          <a:endParaRPr lang="en-US"/>
        </a:p>
      </dgm:t>
    </dgm:pt>
    <dgm:pt modelId="{A000A8AA-08AF-42A1-82AC-F2F8EA9CA670}" type="sibTrans" cxnId="{965EE7BA-DB2D-46FB-8756-35E3C10F6109}">
      <dgm:prSet/>
      <dgm:spPr/>
      <dgm:t>
        <a:bodyPr/>
        <a:lstStyle/>
        <a:p>
          <a:endParaRPr lang="en-US"/>
        </a:p>
      </dgm:t>
    </dgm:pt>
    <dgm:pt modelId="{8F373396-3D5E-49FA-BA6E-09E72C7558EA}" type="pres">
      <dgm:prSet presAssocID="{8AC31A82-F4F0-469B-8BFE-48A1A89293AA}" presName="Name0" presStyleCnt="0">
        <dgm:presLayoutVars>
          <dgm:chMax val="7"/>
          <dgm:dir/>
          <dgm:animOne val="branch"/>
        </dgm:presLayoutVars>
      </dgm:prSet>
      <dgm:spPr/>
      <dgm:t>
        <a:bodyPr/>
        <a:lstStyle/>
        <a:p>
          <a:endParaRPr lang="en-US"/>
        </a:p>
      </dgm:t>
    </dgm:pt>
    <dgm:pt modelId="{B4159B76-86BF-4E07-9C8D-F99BE5393654}" type="pres">
      <dgm:prSet presAssocID="{D3F4C968-0BCA-4210-9D61-00E4A03561C3}" presName="parTx1" presStyleLbl="node1" presStyleIdx="0" presStyleCnt="1" custScaleX="63331" custScaleY="52386"/>
      <dgm:spPr/>
      <dgm:t>
        <a:bodyPr/>
        <a:lstStyle/>
        <a:p>
          <a:endParaRPr lang="en-US"/>
        </a:p>
      </dgm:t>
    </dgm:pt>
    <dgm:pt modelId="{657F669C-1538-400B-84DD-528D56D64FBF}" type="pres">
      <dgm:prSet presAssocID="{D3F4C968-0BCA-4210-9D61-00E4A03561C3}" presName="spPre1" presStyleCnt="0"/>
      <dgm:spPr/>
    </dgm:pt>
    <dgm:pt modelId="{5F056527-20A1-412E-B1F2-190031E1614D}" type="pres">
      <dgm:prSet presAssocID="{D3F4C968-0BCA-4210-9D61-00E4A03561C3}" presName="chLin1" presStyleCnt="0"/>
      <dgm:spPr/>
    </dgm:pt>
    <dgm:pt modelId="{13319D06-86E2-4AC7-B03F-4D35AB305F96}" type="pres">
      <dgm:prSet presAssocID="{18AA74E7-364D-4CCC-8194-0B333A5A527B}" presName="Name11" presStyleLbl="parChTrans1D1" presStyleIdx="0" presStyleCnt="12"/>
      <dgm:spPr/>
    </dgm:pt>
    <dgm:pt modelId="{850CA675-9875-48BB-9C85-AA97F6AD82E5}" type="pres">
      <dgm:prSet presAssocID="{E186B474-120A-4EC4-BD5C-0D8BEE832385}" presName="txAndLines1" presStyleCnt="0"/>
      <dgm:spPr/>
    </dgm:pt>
    <dgm:pt modelId="{EDF12EF9-FB36-4FDF-9323-729A85300509}" type="pres">
      <dgm:prSet presAssocID="{E186B474-120A-4EC4-BD5C-0D8BEE832385}" presName="anchor1" presStyleCnt="0"/>
      <dgm:spPr/>
    </dgm:pt>
    <dgm:pt modelId="{DEF95AB4-90FB-466A-92C6-4F469BB0456E}" type="pres">
      <dgm:prSet presAssocID="{E186B474-120A-4EC4-BD5C-0D8BEE832385}" presName="backup1" presStyleCnt="0"/>
      <dgm:spPr/>
    </dgm:pt>
    <dgm:pt modelId="{CB7AB5BA-0841-40CB-9C97-139754639E44}" type="pres">
      <dgm:prSet presAssocID="{E186B474-120A-4EC4-BD5C-0D8BEE832385}" presName="preLine1" presStyleLbl="parChTrans1D1" presStyleIdx="1" presStyleCnt="12"/>
      <dgm:spPr/>
    </dgm:pt>
    <dgm:pt modelId="{DFD6A6EC-C956-4F4B-93CC-AB8B751E63DC}" type="pres">
      <dgm:prSet presAssocID="{E186B474-120A-4EC4-BD5C-0D8BEE832385}" presName="desTx1" presStyleLbl="revTx" presStyleIdx="0" presStyleCnt="0">
        <dgm:presLayoutVars>
          <dgm:bulletEnabled val="1"/>
        </dgm:presLayoutVars>
      </dgm:prSet>
      <dgm:spPr/>
      <dgm:t>
        <a:bodyPr/>
        <a:lstStyle/>
        <a:p>
          <a:endParaRPr lang="en-US"/>
        </a:p>
      </dgm:t>
    </dgm:pt>
    <dgm:pt modelId="{AA3B73C6-9A5B-4125-84D1-B3D08BE4DDDB}" type="pres">
      <dgm:prSet presAssocID="{6F8615B8-FDF8-445D-9ADF-8023E65D9594}" presName="Name11" presStyleLbl="parChTrans1D1" presStyleIdx="2" presStyleCnt="12"/>
      <dgm:spPr/>
    </dgm:pt>
    <dgm:pt modelId="{DFC42FEF-75B3-428F-9EE5-9CE8F70AAF87}" type="pres">
      <dgm:prSet presAssocID="{3FA536C8-718A-4581-8AA9-AFA69C7661D7}" presName="txAndLines1" presStyleCnt="0"/>
      <dgm:spPr/>
    </dgm:pt>
    <dgm:pt modelId="{B5AB3A9E-64F3-4AC3-A79F-4F775850C7FE}" type="pres">
      <dgm:prSet presAssocID="{3FA536C8-718A-4581-8AA9-AFA69C7661D7}" presName="anchor1" presStyleCnt="0"/>
      <dgm:spPr/>
    </dgm:pt>
    <dgm:pt modelId="{EEF7D072-846A-4F61-9F85-819CD71D3254}" type="pres">
      <dgm:prSet presAssocID="{3FA536C8-718A-4581-8AA9-AFA69C7661D7}" presName="backup1" presStyleCnt="0"/>
      <dgm:spPr/>
    </dgm:pt>
    <dgm:pt modelId="{9AA73887-FD75-4057-8979-AEFAA686DAAD}" type="pres">
      <dgm:prSet presAssocID="{3FA536C8-718A-4581-8AA9-AFA69C7661D7}" presName="preLine1" presStyleLbl="parChTrans1D1" presStyleIdx="3" presStyleCnt="12"/>
      <dgm:spPr/>
    </dgm:pt>
    <dgm:pt modelId="{FD16A1C5-7552-47F5-9CA9-AE3CDFF976CD}" type="pres">
      <dgm:prSet presAssocID="{3FA536C8-718A-4581-8AA9-AFA69C7661D7}" presName="desTx1" presStyleLbl="revTx" presStyleIdx="0" presStyleCnt="0">
        <dgm:presLayoutVars>
          <dgm:bulletEnabled val="1"/>
        </dgm:presLayoutVars>
      </dgm:prSet>
      <dgm:spPr/>
      <dgm:t>
        <a:bodyPr/>
        <a:lstStyle/>
        <a:p>
          <a:endParaRPr lang="en-US"/>
        </a:p>
      </dgm:t>
    </dgm:pt>
    <dgm:pt modelId="{7015BDDD-BE6F-491B-8307-44856E8A38D3}" type="pres">
      <dgm:prSet presAssocID="{3B122D5E-FDA2-460D-8BBA-FE92A977760D}" presName="Name11" presStyleLbl="parChTrans1D1" presStyleIdx="4" presStyleCnt="12"/>
      <dgm:spPr/>
    </dgm:pt>
    <dgm:pt modelId="{5F6693C8-B6E0-4B21-8936-570FEDEA8073}" type="pres">
      <dgm:prSet presAssocID="{C6A9F6DD-2CE3-4C2D-B209-A88767B286B2}" presName="txAndLines1" presStyleCnt="0"/>
      <dgm:spPr/>
    </dgm:pt>
    <dgm:pt modelId="{19CF2CC3-39C4-4F08-B99D-5EADB98D7B71}" type="pres">
      <dgm:prSet presAssocID="{C6A9F6DD-2CE3-4C2D-B209-A88767B286B2}" presName="anchor1" presStyleCnt="0"/>
      <dgm:spPr/>
    </dgm:pt>
    <dgm:pt modelId="{F7ABE436-252B-4102-88DB-BB64BBD9391D}" type="pres">
      <dgm:prSet presAssocID="{C6A9F6DD-2CE3-4C2D-B209-A88767B286B2}" presName="backup1" presStyleCnt="0"/>
      <dgm:spPr/>
    </dgm:pt>
    <dgm:pt modelId="{35CD38DD-C267-4101-8DFC-A8D02BF61791}" type="pres">
      <dgm:prSet presAssocID="{C6A9F6DD-2CE3-4C2D-B209-A88767B286B2}" presName="preLine1" presStyleLbl="parChTrans1D1" presStyleIdx="5" presStyleCnt="12"/>
      <dgm:spPr/>
    </dgm:pt>
    <dgm:pt modelId="{54A508F9-975E-4AF8-A7B2-175E2181A677}" type="pres">
      <dgm:prSet presAssocID="{C6A9F6DD-2CE3-4C2D-B209-A88767B286B2}" presName="desTx1" presStyleLbl="revTx" presStyleIdx="0" presStyleCnt="0">
        <dgm:presLayoutVars>
          <dgm:bulletEnabled val="1"/>
        </dgm:presLayoutVars>
      </dgm:prSet>
      <dgm:spPr/>
      <dgm:t>
        <a:bodyPr/>
        <a:lstStyle/>
        <a:p>
          <a:endParaRPr lang="en-US"/>
        </a:p>
      </dgm:t>
    </dgm:pt>
    <dgm:pt modelId="{3847C5BF-7D2D-4C01-B6FC-DD75A891F48D}" type="pres">
      <dgm:prSet presAssocID="{E741120D-D20A-41D5-A325-7F342F3DAC28}" presName="Name11" presStyleLbl="parChTrans1D1" presStyleIdx="6" presStyleCnt="12"/>
      <dgm:spPr/>
    </dgm:pt>
    <dgm:pt modelId="{4B10DD7F-9D56-4A4F-BBEC-09FED286EAA4}" type="pres">
      <dgm:prSet presAssocID="{8CA7617C-42DE-451A-A4A1-590A40E4A00E}" presName="txAndLines1" presStyleCnt="0"/>
      <dgm:spPr/>
    </dgm:pt>
    <dgm:pt modelId="{46672D95-C319-429A-85ED-72755E6DE3AD}" type="pres">
      <dgm:prSet presAssocID="{8CA7617C-42DE-451A-A4A1-590A40E4A00E}" presName="anchor1" presStyleCnt="0"/>
      <dgm:spPr/>
    </dgm:pt>
    <dgm:pt modelId="{871CE898-FD3A-4674-ABB9-10834FB09D9F}" type="pres">
      <dgm:prSet presAssocID="{8CA7617C-42DE-451A-A4A1-590A40E4A00E}" presName="backup1" presStyleCnt="0"/>
      <dgm:spPr/>
    </dgm:pt>
    <dgm:pt modelId="{7A1021D8-F35E-48D4-900D-4A80CAFA72E8}" type="pres">
      <dgm:prSet presAssocID="{8CA7617C-42DE-451A-A4A1-590A40E4A00E}" presName="preLine1" presStyleLbl="parChTrans1D1" presStyleIdx="7" presStyleCnt="12"/>
      <dgm:spPr/>
    </dgm:pt>
    <dgm:pt modelId="{A11A027E-BF62-44E7-B659-18007AD7F926}" type="pres">
      <dgm:prSet presAssocID="{8CA7617C-42DE-451A-A4A1-590A40E4A00E}" presName="desTx1" presStyleLbl="revTx" presStyleIdx="0" presStyleCnt="0">
        <dgm:presLayoutVars>
          <dgm:bulletEnabled val="1"/>
        </dgm:presLayoutVars>
      </dgm:prSet>
      <dgm:spPr/>
      <dgm:t>
        <a:bodyPr/>
        <a:lstStyle/>
        <a:p>
          <a:endParaRPr lang="en-US"/>
        </a:p>
      </dgm:t>
    </dgm:pt>
    <dgm:pt modelId="{511D01FC-8AAD-421B-AF6C-C33B64D723ED}" type="pres">
      <dgm:prSet presAssocID="{D5EE771F-B7F1-44EA-8875-1DAF3A22E432}" presName="Name11" presStyleLbl="parChTrans1D1" presStyleIdx="8" presStyleCnt="12"/>
      <dgm:spPr/>
    </dgm:pt>
    <dgm:pt modelId="{EC9886FB-20CD-491C-8FE5-7C5371F5AC3E}" type="pres">
      <dgm:prSet presAssocID="{EEAAC588-E205-4037-8413-EF6BF282960E}" presName="txAndLines1" presStyleCnt="0"/>
      <dgm:spPr/>
    </dgm:pt>
    <dgm:pt modelId="{DB50D895-B5B9-407C-9AFA-821C3AA92A52}" type="pres">
      <dgm:prSet presAssocID="{EEAAC588-E205-4037-8413-EF6BF282960E}" presName="anchor1" presStyleCnt="0"/>
      <dgm:spPr/>
    </dgm:pt>
    <dgm:pt modelId="{66AF1625-1838-4E97-BEB0-2398D107C8CA}" type="pres">
      <dgm:prSet presAssocID="{EEAAC588-E205-4037-8413-EF6BF282960E}" presName="backup1" presStyleCnt="0"/>
      <dgm:spPr/>
    </dgm:pt>
    <dgm:pt modelId="{00D79EA1-FA95-4090-A504-0891BDD1791F}" type="pres">
      <dgm:prSet presAssocID="{EEAAC588-E205-4037-8413-EF6BF282960E}" presName="preLine1" presStyleLbl="parChTrans1D1" presStyleIdx="9" presStyleCnt="12"/>
      <dgm:spPr/>
    </dgm:pt>
    <dgm:pt modelId="{35D65601-C772-4112-8594-B0980D509AB7}" type="pres">
      <dgm:prSet presAssocID="{EEAAC588-E205-4037-8413-EF6BF282960E}" presName="desTx1" presStyleLbl="revTx" presStyleIdx="0" presStyleCnt="0">
        <dgm:presLayoutVars>
          <dgm:bulletEnabled val="1"/>
        </dgm:presLayoutVars>
      </dgm:prSet>
      <dgm:spPr/>
      <dgm:t>
        <a:bodyPr/>
        <a:lstStyle/>
        <a:p>
          <a:endParaRPr lang="en-US"/>
        </a:p>
      </dgm:t>
    </dgm:pt>
    <dgm:pt modelId="{2398A15D-87BE-44E2-A53B-CA7B75020A7F}" type="pres">
      <dgm:prSet presAssocID="{F2CD0EEA-01C4-4603-8261-E8B4593B4F94}" presName="Name11" presStyleLbl="parChTrans1D1" presStyleIdx="10" presStyleCnt="12"/>
      <dgm:spPr/>
    </dgm:pt>
    <dgm:pt modelId="{2901BE5B-F862-44DC-A246-B106112EDA31}" type="pres">
      <dgm:prSet presAssocID="{588546B2-C459-48DC-B0FD-3488B72DA1F5}" presName="txAndLines1" presStyleCnt="0"/>
      <dgm:spPr/>
    </dgm:pt>
    <dgm:pt modelId="{DB557961-1447-4655-B923-562A2FB27668}" type="pres">
      <dgm:prSet presAssocID="{588546B2-C459-48DC-B0FD-3488B72DA1F5}" presName="anchor1" presStyleCnt="0"/>
      <dgm:spPr/>
    </dgm:pt>
    <dgm:pt modelId="{4D70300E-9F4C-4C0E-BF68-2BF9E2988925}" type="pres">
      <dgm:prSet presAssocID="{588546B2-C459-48DC-B0FD-3488B72DA1F5}" presName="backup1" presStyleCnt="0"/>
      <dgm:spPr/>
    </dgm:pt>
    <dgm:pt modelId="{C440C8F0-B94C-41C8-BE5C-050A6D206ED7}" type="pres">
      <dgm:prSet presAssocID="{588546B2-C459-48DC-B0FD-3488B72DA1F5}" presName="preLine1" presStyleLbl="parChTrans1D1" presStyleIdx="11" presStyleCnt="12"/>
      <dgm:spPr/>
    </dgm:pt>
    <dgm:pt modelId="{5393E099-783B-4907-B55A-CEC0BDDA343C}" type="pres">
      <dgm:prSet presAssocID="{588546B2-C459-48DC-B0FD-3488B72DA1F5}" presName="desTx1" presStyleLbl="revTx" presStyleIdx="0" presStyleCnt="0">
        <dgm:presLayoutVars>
          <dgm:bulletEnabled val="1"/>
        </dgm:presLayoutVars>
      </dgm:prSet>
      <dgm:spPr/>
      <dgm:t>
        <a:bodyPr/>
        <a:lstStyle/>
        <a:p>
          <a:endParaRPr lang="en-US"/>
        </a:p>
      </dgm:t>
    </dgm:pt>
  </dgm:ptLst>
  <dgm:cxnLst>
    <dgm:cxn modelId="{38D146A2-8ED7-417B-8F0D-DBC2D79ADBBF}" type="presOf" srcId="{3FA536C8-718A-4581-8AA9-AFA69C7661D7}" destId="{FD16A1C5-7552-47F5-9CA9-AE3CDFF976CD}" srcOrd="0" destOrd="0" presId="urn:microsoft.com/office/officeart/2009/3/layout/SubStepProcess"/>
    <dgm:cxn modelId="{4AFFD6C6-B766-4F1E-B93D-BE0D34CB1966}" type="presOf" srcId="{8AC31A82-F4F0-469B-8BFE-48A1A89293AA}" destId="{8F373396-3D5E-49FA-BA6E-09E72C7558EA}" srcOrd="0" destOrd="0" presId="urn:microsoft.com/office/officeart/2009/3/layout/SubStepProcess"/>
    <dgm:cxn modelId="{78E89F53-743D-4C3E-B559-A337B63820C9}" type="presOf" srcId="{588546B2-C459-48DC-B0FD-3488B72DA1F5}" destId="{5393E099-783B-4907-B55A-CEC0BDDA343C}" srcOrd="0" destOrd="0" presId="urn:microsoft.com/office/officeart/2009/3/layout/SubStepProcess"/>
    <dgm:cxn modelId="{B134FEE5-ED32-4606-9564-8511DBFDA364}" srcId="{D3F4C968-0BCA-4210-9D61-00E4A03561C3}" destId="{E186B474-120A-4EC4-BD5C-0D8BEE832385}" srcOrd="0" destOrd="0" parTransId="{18AA74E7-364D-4CCC-8194-0B333A5A527B}" sibTransId="{A7658C7A-D402-44DC-890B-32B69E125C1D}"/>
    <dgm:cxn modelId="{D4CDA8D3-39CD-417F-B3A8-F357319DE3B9}" srcId="{D3F4C968-0BCA-4210-9D61-00E4A03561C3}" destId="{C6A9F6DD-2CE3-4C2D-B209-A88767B286B2}" srcOrd="2" destOrd="0" parTransId="{3B122D5E-FDA2-460D-8BBA-FE92A977760D}" sibTransId="{15562653-3E99-4B90-BFB4-AE262462D5A9}"/>
    <dgm:cxn modelId="{4985EF57-600E-49B1-9CA9-9BFC71993586}" type="presOf" srcId="{C6A9F6DD-2CE3-4C2D-B209-A88767B286B2}" destId="{54A508F9-975E-4AF8-A7B2-175E2181A677}" srcOrd="0" destOrd="0" presId="urn:microsoft.com/office/officeart/2009/3/layout/SubStepProcess"/>
    <dgm:cxn modelId="{726CEC6A-810F-4BA7-9C4E-736C2120F31C}" type="presOf" srcId="{E186B474-120A-4EC4-BD5C-0D8BEE832385}" destId="{DFD6A6EC-C956-4F4B-93CC-AB8B751E63DC}" srcOrd="0" destOrd="0" presId="urn:microsoft.com/office/officeart/2009/3/layout/SubStepProcess"/>
    <dgm:cxn modelId="{568C7278-9EDE-45E2-B15E-6168A296B850}" type="presOf" srcId="{D3F4C968-0BCA-4210-9D61-00E4A03561C3}" destId="{B4159B76-86BF-4E07-9C8D-F99BE5393654}" srcOrd="0" destOrd="0" presId="urn:microsoft.com/office/officeart/2009/3/layout/SubStepProcess"/>
    <dgm:cxn modelId="{A48B903D-7B80-4811-B43D-EED668788E50}" srcId="{8AC31A82-F4F0-469B-8BFE-48A1A89293AA}" destId="{D3F4C968-0BCA-4210-9D61-00E4A03561C3}" srcOrd="0" destOrd="0" parTransId="{87B30762-9426-4282-AEB5-CFBFA5D899FC}" sibTransId="{2217C6BC-4CE8-47B4-8420-D55D03646260}"/>
    <dgm:cxn modelId="{3E3B713C-F1CB-4713-B60E-8A1F060DEE7A}" srcId="{D3F4C968-0BCA-4210-9D61-00E4A03561C3}" destId="{8CA7617C-42DE-451A-A4A1-590A40E4A00E}" srcOrd="3" destOrd="0" parTransId="{E741120D-D20A-41D5-A325-7F342F3DAC28}" sibTransId="{3C83B2D9-C85C-41D4-AA11-9C1B679E043C}"/>
    <dgm:cxn modelId="{B88CE5C8-41CE-41E1-86F4-646EA0593A6E}" type="presOf" srcId="{EEAAC588-E205-4037-8413-EF6BF282960E}" destId="{35D65601-C772-4112-8594-B0980D509AB7}" srcOrd="0" destOrd="0" presId="urn:microsoft.com/office/officeart/2009/3/layout/SubStepProcess"/>
    <dgm:cxn modelId="{BCB63711-6FD3-4264-87B2-726562DA4C45}" srcId="{D3F4C968-0BCA-4210-9D61-00E4A03561C3}" destId="{3FA536C8-718A-4581-8AA9-AFA69C7661D7}" srcOrd="1" destOrd="0" parTransId="{6F8615B8-FDF8-445D-9ADF-8023E65D9594}" sibTransId="{4E796EBB-31C7-490F-9D81-39A0091C3C30}"/>
    <dgm:cxn modelId="{965EE7BA-DB2D-46FB-8756-35E3C10F6109}" srcId="{D3F4C968-0BCA-4210-9D61-00E4A03561C3}" destId="{588546B2-C459-48DC-B0FD-3488B72DA1F5}" srcOrd="5" destOrd="0" parTransId="{F2CD0EEA-01C4-4603-8261-E8B4593B4F94}" sibTransId="{A000A8AA-08AF-42A1-82AC-F2F8EA9CA670}"/>
    <dgm:cxn modelId="{705C594C-189C-42D5-A4AA-105BA246A14A}" type="presOf" srcId="{8CA7617C-42DE-451A-A4A1-590A40E4A00E}" destId="{A11A027E-BF62-44E7-B659-18007AD7F926}" srcOrd="0" destOrd="0" presId="urn:microsoft.com/office/officeart/2009/3/layout/SubStepProcess"/>
    <dgm:cxn modelId="{C08E4AB7-31AB-406B-9622-6ACAE7FEC26B}" srcId="{D3F4C968-0BCA-4210-9D61-00E4A03561C3}" destId="{EEAAC588-E205-4037-8413-EF6BF282960E}" srcOrd="4" destOrd="0" parTransId="{D5EE771F-B7F1-44EA-8875-1DAF3A22E432}" sibTransId="{9E9A03C7-0497-4267-A27F-BA66D937A79A}"/>
    <dgm:cxn modelId="{FCE22675-913B-4511-8B4A-29D9C1A33778}" type="presParOf" srcId="{8F373396-3D5E-49FA-BA6E-09E72C7558EA}" destId="{B4159B76-86BF-4E07-9C8D-F99BE5393654}" srcOrd="0" destOrd="0" presId="urn:microsoft.com/office/officeart/2009/3/layout/SubStepProcess"/>
    <dgm:cxn modelId="{76B1C449-A935-48CF-8F61-9E74E1FE02FA}" type="presParOf" srcId="{8F373396-3D5E-49FA-BA6E-09E72C7558EA}" destId="{657F669C-1538-400B-84DD-528D56D64FBF}" srcOrd="1" destOrd="0" presId="urn:microsoft.com/office/officeart/2009/3/layout/SubStepProcess"/>
    <dgm:cxn modelId="{9CC6A8DE-1ACD-43C9-8D39-2579464DA897}" type="presParOf" srcId="{8F373396-3D5E-49FA-BA6E-09E72C7558EA}" destId="{5F056527-20A1-412E-B1F2-190031E1614D}" srcOrd="2" destOrd="0" presId="urn:microsoft.com/office/officeart/2009/3/layout/SubStepProcess"/>
    <dgm:cxn modelId="{5DA82C4A-6482-437B-9D16-AABDD5E1487A}" type="presParOf" srcId="{5F056527-20A1-412E-B1F2-190031E1614D}" destId="{13319D06-86E2-4AC7-B03F-4D35AB305F96}" srcOrd="0" destOrd="0" presId="urn:microsoft.com/office/officeart/2009/3/layout/SubStepProcess"/>
    <dgm:cxn modelId="{C5DCCFBF-4C85-45A5-99A1-CF6F23735064}" type="presParOf" srcId="{5F056527-20A1-412E-B1F2-190031E1614D}" destId="{850CA675-9875-48BB-9C85-AA97F6AD82E5}" srcOrd="1" destOrd="0" presId="urn:microsoft.com/office/officeart/2009/3/layout/SubStepProcess"/>
    <dgm:cxn modelId="{95573A75-7468-46C0-AF77-DF758A2D7FA7}" type="presParOf" srcId="{850CA675-9875-48BB-9C85-AA97F6AD82E5}" destId="{EDF12EF9-FB36-4FDF-9323-729A85300509}" srcOrd="0" destOrd="0" presId="urn:microsoft.com/office/officeart/2009/3/layout/SubStepProcess"/>
    <dgm:cxn modelId="{D314629D-CE32-42EB-9205-9C78E28F2ADC}" type="presParOf" srcId="{850CA675-9875-48BB-9C85-AA97F6AD82E5}" destId="{DEF95AB4-90FB-466A-92C6-4F469BB0456E}" srcOrd="1" destOrd="0" presId="urn:microsoft.com/office/officeart/2009/3/layout/SubStepProcess"/>
    <dgm:cxn modelId="{6F918ACF-C806-4334-BEF3-275126A17151}" type="presParOf" srcId="{850CA675-9875-48BB-9C85-AA97F6AD82E5}" destId="{CB7AB5BA-0841-40CB-9C97-139754639E44}" srcOrd="2" destOrd="0" presId="urn:microsoft.com/office/officeart/2009/3/layout/SubStepProcess"/>
    <dgm:cxn modelId="{F0DD2040-9A39-4AE0-A47D-F698529F4CD3}" type="presParOf" srcId="{850CA675-9875-48BB-9C85-AA97F6AD82E5}" destId="{DFD6A6EC-C956-4F4B-93CC-AB8B751E63DC}" srcOrd="3" destOrd="0" presId="urn:microsoft.com/office/officeart/2009/3/layout/SubStepProcess"/>
    <dgm:cxn modelId="{9969ABB9-0A33-4855-9E27-A6AF7A1C8E15}" type="presParOf" srcId="{5F056527-20A1-412E-B1F2-190031E1614D}" destId="{AA3B73C6-9A5B-4125-84D1-B3D08BE4DDDB}" srcOrd="2" destOrd="0" presId="urn:microsoft.com/office/officeart/2009/3/layout/SubStepProcess"/>
    <dgm:cxn modelId="{E61C47DA-8AE6-4AFF-809B-D7A5DD559F5F}" type="presParOf" srcId="{5F056527-20A1-412E-B1F2-190031E1614D}" destId="{DFC42FEF-75B3-428F-9EE5-9CE8F70AAF87}" srcOrd="3" destOrd="0" presId="urn:microsoft.com/office/officeart/2009/3/layout/SubStepProcess"/>
    <dgm:cxn modelId="{751FCDDC-1C4C-4A11-9BD0-864AB0367DA4}" type="presParOf" srcId="{DFC42FEF-75B3-428F-9EE5-9CE8F70AAF87}" destId="{B5AB3A9E-64F3-4AC3-A79F-4F775850C7FE}" srcOrd="0" destOrd="0" presId="urn:microsoft.com/office/officeart/2009/3/layout/SubStepProcess"/>
    <dgm:cxn modelId="{EA552E51-9259-4A80-8F9F-1EDCD7ACC360}" type="presParOf" srcId="{DFC42FEF-75B3-428F-9EE5-9CE8F70AAF87}" destId="{EEF7D072-846A-4F61-9F85-819CD71D3254}" srcOrd="1" destOrd="0" presId="urn:microsoft.com/office/officeart/2009/3/layout/SubStepProcess"/>
    <dgm:cxn modelId="{11C5EF02-A138-4531-B9DF-8D608E7B3406}" type="presParOf" srcId="{DFC42FEF-75B3-428F-9EE5-9CE8F70AAF87}" destId="{9AA73887-FD75-4057-8979-AEFAA686DAAD}" srcOrd="2" destOrd="0" presId="urn:microsoft.com/office/officeart/2009/3/layout/SubStepProcess"/>
    <dgm:cxn modelId="{74581E11-0FD8-43A9-9052-54F68A7CF28C}" type="presParOf" srcId="{DFC42FEF-75B3-428F-9EE5-9CE8F70AAF87}" destId="{FD16A1C5-7552-47F5-9CA9-AE3CDFF976CD}" srcOrd="3" destOrd="0" presId="urn:microsoft.com/office/officeart/2009/3/layout/SubStepProcess"/>
    <dgm:cxn modelId="{5C4E56E6-49DB-4261-BFA1-0E5E733DEAEA}" type="presParOf" srcId="{5F056527-20A1-412E-B1F2-190031E1614D}" destId="{7015BDDD-BE6F-491B-8307-44856E8A38D3}" srcOrd="4" destOrd="0" presId="urn:microsoft.com/office/officeart/2009/3/layout/SubStepProcess"/>
    <dgm:cxn modelId="{137123EE-E2E3-4F5F-981C-45DCECF28A4B}" type="presParOf" srcId="{5F056527-20A1-412E-B1F2-190031E1614D}" destId="{5F6693C8-B6E0-4B21-8936-570FEDEA8073}" srcOrd="5" destOrd="0" presId="urn:microsoft.com/office/officeart/2009/3/layout/SubStepProcess"/>
    <dgm:cxn modelId="{2DCC7CD3-1BB0-43DF-8996-9FA5C8F376E8}" type="presParOf" srcId="{5F6693C8-B6E0-4B21-8936-570FEDEA8073}" destId="{19CF2CC3-39C4-4F08-B99D-5EADB98D7B71}" srcOrd="0" destOrd="0" presId="urn:microsoft.com/office/officeart/2009/3/layout/SubStepProcess"/>
    <dgm:cxn modelId="{1C6E545E-23DA-44FD-BF1C-89DA7C81C396}" type="presParOf" srcId="{5F6693C8-B6E0-4B21-8936-570FEDEA8073}" destId="{F7ABE436-252B-4102-88DB-BB64BBD9391D}" srcOrd="1" destOrd="0" presId="urn:microsoft.com/office/officeart/2009/3/layout/SubStepProcess"/>
    <dgm:cxn modelId="{052DC14D-8048-4EEE-BD1A-A1D7891870FF}" type="presParOf" srcId="{5F6693C8-B6E0-4B21-8936-570FEDEA8073}" destId="{35CD38DD-C267-4101-8DFC-A8D02BF61791}" srcOrd="2" destOrd="0" presId="urn:microsoft.com/office/officeart/2009/3/layout/SubStepProcess"/>
    <dgm:cxn modelId="{2F055FB7-5A9C-4973-B00B-5F4BCBCC300B}" type="presParOf" srcId="{5F6693C8-B6E0-4B21-8936-570FEDEA8073}" destId="{54A508F9-975E-4AF8-A7B2-175E2181A677}" srcOrd="3" destOrd="0" presId="urn:microsoft.com/office/officeart/2009/3/layout/SubStepProcess"/>
    <dgm:cxn modelId="{5FF3F51E-E35E-413A-A10A-EDE8FFC109EE}" type="presParOf" srcId="{5F056527-20A1-412E-B1F2-190031E1614D}" destId="{3847C5BF-7D2D-4C01-B6FC-DD75A891F48D}" srcOrd="6" destOrd="0" presId="urn:microsoft.com/office/officeart/2009/3/layout/SubStepProcess"/>
    <dgm:cxn modelId="{8180B780-564A-4BE1-9BE5-331E41FF7175}" type="presParOf" srcId="{5F056527-20A1-412E-B1F2-190031E1614D}" destId="{4B10DD7F-9D56-4A4F-BBEC-09FED286EAA4}" srcOrd="7" destOrd="0" presId="urn:microsoft.com/office/officeart/2009/3/layout/SubStepProcess"/>
    <dgm:cxn modelId="{C8529055-A844-463A-975C-E87DF13A57BD}" type="presParOf" srcId="{4B10DD7F-9D56-4A4F-BBEC-09FED286EAA4}" destId="{46672D95-C319-429A-85ED-72755E6DE3AD}" srcOrd="0" destOrd="0" presId="urn:microsoft.com/office/officeart/2009/3/layout/SubStepProcess"/>
    <dgm:cxn modelId="{6D8CC591-2AEF-4FA2-9C81-369649FE2BA3}" type="presParOf" srcId="{4B10DD7F-9D56-4A4F-BBEC-09FED286EAA4}" destId="{871CE898-FD3A-4674-ABB9-10834FB09D9F}" srcOrd="1" destOrd="0" presId="urn:microsoft.com/office/officeart/2009/3/layout/SubStepProcess"/>
    <dgm:cxn modelId="{D5E66F8E-1345-42EA-9127-485801E9AC4E}" type="presParOf" srcId="{4B10DD7F-9D56-4A4F-BBEC-09FED286EAA4}" destId="{7A1021D8-F35E-48D4-900D-4A80CAFA72E8}" srcOrd="2" destOrd="0" presId="urn:microsoft.com/office/officeart/2009/3/layout/SubStepProcess"/>
    <dgm:cxn modelId="{183299C9-66B4-456C-B167-6F7C1C2743A5}" type="presParOf" srcId="{4B10DD7F-9D56-4A4F-BBEC-09FED286EAA4}" destId="{A11A027E-BF62-44E7-B659-18007AD7F926}" srcOrd="3" destOrd="0" presId="urn:microsoft.com/office/officeart/2009/3/layout/SubStepProcess"/>
    <dgm:cxn modelId="{C801EC5E-B855-4859-9EFF-1BA21E9FC176}" type="presParOf" srcId="{5F056527-20A1-412E-B1F2-190031E1614D}" destId="{511D01FC-8AAD-421B-AF6C-C33B64D723ED}" srcOrd="8" destOrd="0" presId="urn:microsoft.com/office/officeart/2009/3/layout/SubStepProcess"/>
    <dgm:cxn modelId="{E7FB0E1B-5EB6-40EA-B50A-FF36153FE29E}" type="presParOf" srcId="{5F056527-20A1-412E-B1F2-190031E1614D}" destId="{EC9886FB-20CD-491C-8FE5-7C5371F5AC3E}" srcOrd="9" destOrd="0" presId="urn:microsoft.com/office/officeart/2009/3/layout/SubStepProcess"/>
    <dgm:cxn modelId="{AF3C0417-BC74-4A2A-864A-DD6FE48AC410}" type="presParOf" srcId="{EC9886FB-20CD-491C-8FE5-7C5371F5AC3E}" destId="{DB50D895-B5B9-407C-9AFA-821C3AA92A52}" srcOrd="0" destOrd="0" presId="urn:microsoft.com/office/officeart/2009/3/layout/SubStepProcess"/>
    <dgm:cxn modelId="{61CE33F6-B33B-431A-9270-EB618CF6869A}" type="presParOf" srcId="{EC9886FB-20CD-491C-8FE5-7C5371F5AC3E}" destId="{66AF1625-1838-4E97-BEB0-2398D107C8CA}" srcOrd="1" destOrd="0" presId="urn:microsoft.com/office/officeart/2009/3/layout/SubStepProcess"/>
    <dgm:cxn modelId="{26CF9E9A-8156-41C9-B0A7-5EBD9A3F52F1}" type="presParOf" srcId="{EC9886FB-20CD-491C-8FE5-7C5371F5AC3E}" destId="{00D79EA1-FA95-4090-A504-0891BDD1791F}" srcOrd="2" destOrd="0" presId="urn:microsoft.com/office/officeart/2009/3/layout/SubStepProcess"/>
    <dgm:cxn modelId="{F3F27624-77A3-45AE-882B-4A5969BD68BD}" type="presParOf" srcId="{EC9886FB-20CD-491C-8FE5-7C5371F5AC3E}" destId="{35D65601-C772-4112-8594-B0980D509AB7}" srcOrd="3" destOrd="0" presId="urn:microsoft.com/office/officeart/2009/3/layout/SubStepProcess"/>
    <dgm:cxn modelId="{080721CA-E97F-4F6F-90FB-F864BD0EC807}" type="presParOf" srcId="{5F056527-20A1-412E-B1F2-190031E1614D}" destId="{2398A15D-87BE-44E2-A53B-CA7B75020A7F}" srcOrd="10" destOrd="0" presId="urn:microsoft.com/office/officeart/2009/3/layout/SubStepProcess"/>
    <dgm:cxn modelId="{68AFC65C-9AC0-4B3F-AA40-0C0960B5A882}" type="presParOf" srcId="{5F056527-20A1-412E-B1F2-190031E1614D}" destId="{2901BE5B-F862-44DC-A246-B106112EDA31}" srcOrd="11" destOrd="0" presId="urn:microsoft.com/office/officeart/2009/3/layout/SubStepProcess"/>
    <dgm:cxn modelId="{E8D82C8E-4BB1-4678-92C9-437C71BD5181}" type="presParOf" srcId="{2901BE5B-F862-44DC-A246-B106112EDA31}" destId="{DB557961-1447-4655-B923-562A2FB27668}" srcOrd="0" destOrd="0" presId="urn:microsoft.com/office/officeart/2009/3/layout/SubStepProcess"/>
    <dgm:cxn modelId="{9A95B9F5-9B45-40A6-AF5B-DF73D508A43B}" type="presParOf" srcId="{2901BE5B-F862-44DC-A246-B106112EDA31}" destId="{4D70300E-9F4C-4C0E-BF68-2BF9E2988925}" srcOrd="1" destOrd="0" presId="urn:microsoft.com/office/officeart/2009/3/layout/SubStepProcess"/>
    <dgm:cxn modelId="{EFBB9BFE-8CFD-4A4C-9047-79EFCF46C12F}" type="presParOf" srcId="{2901BE5B-F862-44DC-A246-B106112EDA31}" destId="{C440C8F0-B94C-41C8-BE5C-050A6D206ED7}" srcOrd="2" destOrd="0" presId="urn:microsoft.com/office/officeart/2009/3/layout/SubStepProcess"/>
    <dgm:cxn modelId="{93485905-3704-49F5-81F2-2435BAF97739}" type="presParOf" srcId="{2901BE5B-F862-44DC-A246-B106112EDA31}" destId="{5393E099-783B-4907-B55A-CEC0BDDA343C}" srcOrd="3" destOrd="0" presId="urn:microsoft.com/office/officeart/2009/3/layout/SubStepProcess"/>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304417DE-41E0-4C3F-8A28-4C11ACEA5B29}" type="doc">
      <dgm:prSet loTypeId="urn:microsoft.com/office/officeart/2005/8/layout/hList1" loCatId="list" qsTypeId="urn:microsoft.com/office/officeart/2005/8/quickstyle/3d4" qsCatId="3D" csTypeId="urn:microsoft.com/office/officeart/2005/8/colors/accent1_2" csCatId="accent1" phldr="1"/>
      <dgm:spPr/>
      <dgm:t>
        <a:bodyPr/>
        <a:lstStyle/>
        <a:p>
          <a:endParaRPr lang="en-US"/>
        </a:p>
      </dgm:t>
    </dgm:pt>
    <dgm:pt modelId="{42A36B76-3A82-426B-A35A-7F98666160E3}">
      <dgm:prSet custT="1"/>
      <dgm:spPr/>
      <dgm:t>
        <a:bodyPr/>
        <a:lstStyle/>
        <a:p>
          <a:pPr rtl="0"/>
          <a:r>
            <a:rPr lang="en-US" sz="2400" dirty="0" smtClean="0">
              <a:latin typeface="Times New Roman" panose="02020603050405020304" pitchFamily="18" charset="0"/>
              <a:cs typeface="Times New Roman" panose="02020603050405020304" pitchFamily="18" charset="0"/>
            </a:rPr>
            <a:t>CURRENT PROBLEMS IN AGRICULTURE </a:t>
          </a:r>
          <a:endParaRPr lang="en-IN" sz="2400" dirty="0">
            <a:latin typeface="Times New Roman" panose="02020603050405020304" pitchFamily="18" charset="0"/>
            <a:cs typeface="Times New Roman" panose="02020603050405020304" pitchFamily="18" charset="0"/>
          </a:endParaRPr>
        </a:p>
      </dgm:t>
    </dgm:pt>
    <dgm:pt modelId="{A25E7905-2388-408D-A82C-F4AA491A5C32}" type="parTrans" cxnId="{67CA1159-30F2-4B3F-8BE0-E18BABFF019B}">
      <dgm:prSet/>
      <dgm:spPr/>
      <dgm:t>
        <a:bodyPr/>
        <a:lstStyle/>
        <a:p>
          <a:endParaRPr lang="en-US"/>
        </a:p>
      </dgm:t>
    </dgm:pt>
    <dgm:pt modelId="{37273333-FA68-468C-8DA0-E78A2A665D37}" type="sibTrans" cxnId="{67CA1159-30F2-4B3F-8BE0-E18BABFF019B}">
      <dgm:prSet/>
      <dgm:spPr/>
      <dgm:t>
        <a:bodyPr/>
        <a:lstStyle/>
        <a:p>
          <a:endParaRPr lang="en-US"/>
        </a:p>
      </dgm:t>
    </dgm:pt>
    <dgm:pt modelId="{2F3702C7-4745-4E0E-B5B5-EE0098D75724}">
      <dgm:prSet custT="1"/>
      <dgm:spPr/>
      <dgm:t>
        <a:bodyPr/>
        <a:lstStyle/>
        <a:p>
          <a:pPr rtl="0"/>
          <a:r>
            <a:rPr lang="en-US" sz="2800" dirty="0" smtClean="0">
              <a:latin typeface="Times New Roman" panose="02020603050405020304" pitchFamily="18" charset="0"/>
              <a:cs typeface="Times New Roman" panose="02020603050405020304" pitchFamily="18" charset="0"/>
            </a:rPr>
            <a:t>Manual disease detection is time-consuming and subjective</a:t>
          </a:r>
          <a:endParaRPr lang="en-IN" sz="2800" dirty="0">
            <a:latin typeface="Times New Roman" panose="02020603050405020304" pitchFamily="18" charset="0"/>
            <a:cs typeface="Times New Roman" panose="02020603050405020304" pitchFamily="18" charset="0"/>
          </a:endParaRPr>
        </a:p>
      </dgm:t>
    </dgm:pt>
    <dgm:pt modelId="{D5EFCCAA-67B3-4FB9-B168-F008D0E2E818}" type="parTrans" cxnId="{1E83C3BB-DD0D-4770-907A-C788CD53F5A6}">
      <dgm:prSet/>
      <dgm:spPr/>
      <dgm:t>
        <a:bodyPr/>
        <a:lstStyle/>
        <a:p>
          <a:endParaRPr lang="en-US"/>
        </a:p>
      </dgm:t>
    </dgm:pt>
    <dgm:pt modelId="{018986DA-39D1-4FAF-B55C-14F25C4949F1}" type="sibTrans" cxnId="{1E83C3BB-DD0D-4770-907A-C788CD53F5A6}">
      <dgm:prSet/>
      <dgm:spPr/>
      <dgm:t>
        <a:bodyPr/>
        <a:lstStyle/>
        <a:p>
          <a:endParaRPr lang="en-US"/>
        </a:p>
      </dgm:t>
    </dgm:pt>
    <dgm:pt modelId="{12A0C9C1-EDA5-4C52-B27E-F32EF2289A27}">
      <dgm:prSet custT="1"/>
      <dgm:spPr/>
      <dgm:t>
        <a:bodyPr/>
        <a:lstStyle/>
        <a:p>
          <a:pPr rtl="0"/>
          <a:r>
            <a:rPr lang="en-US" sz="2800" dirty="0" smtClean="0">
              <a:latin typeface="Times New Roman" panose="02020603050405020304" pitchFamily="18" charset="0"/>
              <a:cs typeface="Times New Roman" panose="02020603050405020304" pitchFamily="18" charset="0"/>
            </a:rPr>
            <a:t>Late detection leads to significant crop losses (20-40% yield reduction)</a:t>
          </a:r>
          <a:endParaRPr lang="en-IN" sz="2800" dirty="0">
            <a:latin typeface="Times New Roman" panose="02020603050405020304" pitchFamily="18" charset="0"/>
            <a:cs typeface="Times New Roman" panose="02020603050405020304" pitchFamily="18" charset="0"/>
          </a:endParaRPr>
        </a:p>
      </dgm:t>
    </dgm:pt>
    <dgm:pt modelId="{6980479B-93C7-4896-A329-BBBB250D189F}" type="parTrans" cxnId="{E067BFAD-DF30-423E-A0FA-BFF302D321B5}">
      <dgm:prSet/>
      <dgm:spPr/>
      <dgm:t>
        <a:bodyPr/>
        <a:lstStyle/>
        <a:p>
          <a:endParaRPr lang="en-US"/>
        </a:p>
      </dgm:t>
    </dgm:pt>
    <dgm:pt modelId="{1967B6F1-FD20-4FDF-80A6-7A67D54F3587}" type="sibTrans" cxnId="{E067BFAD-DF30-423E-A0FA-BFF302D321B5}">
      <dgm:prSet/>
      <dgm:spPr/>
      <dgm:t>
        <a:bodyPr/>
        <a:lstStyle/>
        <a:p>
          <a:endParaRPr lang="en-US"/>
        </a:p>
      </dgm:t>
    </dgm:pt>
    <dgm:pt modelId="{9D446893-2499-4D34-B2F0-B78B50815138}">
      <dgm:prSet custT="1"/>
      <dgm:spPr/>
      <dgm:t>
        <a:bodyPr/>
        <a:lstStyle/>
        <a:p>
          <a:pPr rtl="0"/>
          <a:r>
            <a:rPr lang="en-US" sz="2800" dirty="0" smtClean="0">
              <a:latin typeface="Times New Roman" panose="02020603050405020304" pitchFamily="18" charset="0"/>
              <a:cs typeface="Times New Roman" panose="02020603050405020304" pitchFamily="18" charset="0"/>
            </a:rPr>
            <a:t>Lack of expertise in remote areas</a:t>
          </a:r>
          <a:endParaRPr lang="en-IN" sz="2800" dirty="0">
            <a:latin typeface="Times New Roman" panose="02020603050405020304" pitchFamily="18" charset="0"/>
            <a:cs typeface="Times New Roman" panose="02020603050405020304" pitchFamily="18" charset="0"/>
          </a:endParaRPr>
        </a:p>
      </dgm:t>
    </dgm:pt>
    <dgm:pt modelId="{6D9550D4-0F1E-42EC-97D6-1F6B970C002E}" type="parTrans" cxnId="{986D6DD2-FF68-45D9-B9A2-A3712486E55D}">
      <dgm:prSet/>
      <dgm:spPr/>
      <dgm:t>
        <a:bodyPr/>
        <a:lstStyle/>
        <a:p>
          <a:endParaRPr lang="en-US"/>
        </a:p>
      </dgm:t>
    </dgm:pt>
    <dgm:pt modelId="{12FCA5B3-4875-442D-B085-A61EEADCED2B}" type="sibTrans" cxnId="{986D6DD2-FF68-45D9-B9A2-A3712486E55D}">
      <dgm:prSet/>
      <dgm:spPr/>
      <dgm:t>
        <a:bodyPr/>
        <a:lstStyle/>
        <a:p>
          <a:endParaRPr lang="en-US"/>
        </a:p>
      </dgm:t>
    </dgm:pt>
    <dgm:pt modelId="{870C46F1-53F4-475D-9A9D-0E5957923741}">
      <dgm:prSet custT="1"/>
      <dgm:spPr/>
      <dgm:t>
        <a:bodyPr/>
        <a:lstStyle/>
        <a:p>
          <a:pPr rtl="0"/>
          <a:r>
            <a:rPr lang="en-US" sz="2800" dirty="0" smtClean="0">
              <a:latin typeface="Times New Roman" panose="02020603050405020304" pitchFamily="18" charset="0"/>
              <a:cs typeface="Times New Roman" panose="02020603050405020304" pitchFamily="18" charset="0"/>
            </a:rPr>
            <a:t>Need for precision agriculture solutions</a:t>
          </a:r>
          <a:endParaRPr lang="en-IN" sz="2800" dirty="0">
            <a:latin typeface="Times New Roman" panose="02020603050405020304" pitchFamily="18" charset="0"/>
            <a:cs typeface="Times New Roman" panose="02020603050405020304" pitchFamily="18" charset="0"/>
          </a:endParaRPr>
        </a:p>
      </dgm:t>
    </dgm:pt>
    <dgm:pt modelId="{010E472C-6D67-4636-AA61-722F66A17473}" type="parTrans" cxnId="{2ED2D89C-7584-41AB-95D8-EEDE2E82FCEF}">
      <dgm:prSet/>
      <dgm:spPr/>
      <dgm:t>
        <a:bodyPr/>
        <a:lstStyle/>
        <a:p>
          <a:endParaRPr lang="en-US"/>
        </a:p>
      </dgm:t>
    </dgm:pt>
    <dgm:pt modelId="{3D6B5503-6194-40E9-AC5F-B5EE54661408}" type="sibTrans" cxnId="{2ED2D89C-7584-41AB-95D8-EEDE2E82FCEF}">
      <dgm:prSet/>
      <dgm:spPr/>
      <dgm:t>
        <a:bodyPr/>
        <a:lstStyle/>
        <a:p>
          <a:endParaRPr lang="en-US"/>
        </a:p>
      </dgm:t>
    </dgm:pt>
    <dgm:pt modelId="{8CBE6E19-233E-4260-8F3F-83896FEF82A2}">
      <dgm:prSet custT="1"/>
      <dgm:spPr/>
      <dgm:t>
        <a:bodyPr/>
        <a:lstStyle/>
        <a:p>
          <a:pPr rtl="0"/>
          <a:r>
            <a:rPr lang="en-US" sz="2800" dirty="0" smtClean="0">
              <a:latin typeface="Times New Roman" panose="02020603050405020304" pitchFamily="18" charset="0"/>
              <a:cs typeface="Times New Roman" panose="02020603050405020304" pitchFamily="18" charset="0"/>
            </a:rPr>
            <a:t>Economic impact : $220 billion annual crop issues globally </a:t>
          </a:r>
          <a:endParaRPr lang="en-IN" sz="2800" dirty="0">
            <a:latin typeface="Times New Roman" panose="02020603050405020304" pitchFamily="18" charset="0"/>
            <a:cs typeface="Times New Roman" panose="02020603050405020304" pitchFamily="18" charset="0"/>
          </a:endParaRPr>
        </a:p>
      </dgm:t>
    </dgm:pt>
    <dgm:pt modelId="{5BF13C6F-BE65-41D3-85AC-44ED509ACAB8}" type="parTrans" cxnId="{2716F7A5-CB7F-4654-BCBC-83B51BE8B129}">
      <dgm:prSet/>
      <dgm:spPr/>
      <dgm:t>
        <a:bodyPr/>
        <a:lstStyle/>
        <a:p>
          <a:endParaRPr lang="en-US"/>
        </a:p>
      </dgm:t>
    </dgm:pt>
    <dgm:pt modelId="{7142D180-F1EE-4634-8E28-85C0FF9AF674}" type="sibTrans" cxnId="{2716F7A5-CB7F-4654-BCBC-83B51BE8B129}">
      <dgm:prSet/>
      <dgm:spPr/>
      <dgm:t>
        <a:bodyPr/>
        <a:lstStyle/>
        <a:p>
          <a:endParaRPr lang="en-US"/>
        </a:p>
      </dgm:t>
    </dgm:pt>
    <dgm:pt modelId="{BE289472-F377-4B7B-8DE2-8F7D9C125C3B}">
      <dgm:prSet custT="1"/>
      <dgm:spPr/>
      <dgm:t>
        <a:bodyPr/>
        <a:lstStyle/>
        <a:p>
          <a:pPr rtl="0"/>
          <a:r>
            <a:rPr lang="en-US" sz="2800" dirty="0" smtClean="0">
              <a:latin typeface="Times New Roman" panose="02020603050405020304" pitchFamily="18" charset="0"/>
              <a:cs typeface="Times New Roman" panose="02020603050405020304" pitchFamily="18" charset="0"/>
            </a:rPr>
            <a:t>Human visual inspection limitations : lighting, fatigue, experience variance</a:t>
          </a:r>
          <a:endParaRPr lang="en-IN" sz="2800" dirty="0">
            <a:latin typeface="Times New Roman" panose="02020603050405020304" pitchFamily="18" charset="0"/>
            <a:cs typeface="Times New Roman" panose="02020603050405020304" pitchFamily="18" charset="0"/>
          </a:endParaRPr>
        </a:p>
      </dgm:t>
    </dgm:pt>
    <dgm:pt modelId="{3C5C0485-99A9-46B7-8397-0011621813AF}" type="parTrans" cxnId="{87655420-D7CA-4037-8DC6-052188540772}">
      <dgm:prSet/>
      <dgm:spPr/>
      <dgm:t>
        <a:bodyPr/>
        <a:lstStyle/>
        <a:p>
          <a:endParaRPr lang="en-US"/>
        </a:p>
      </dgm:t>
    </dgm:pt>
    <dgm:pt modelId="{EE2CE818-4565-447B-8025-3273D460E541}" type="sibTrans" cxnId="{87655420-D7CA-4037-8DC6-052188540772}">
      <dgm:prSet/>
      <dgm:spPr/>
      <dgm:t>
        <a:bodyPr/>
        <a:lstStyle/>
        <a:p>
          <a:endParaRPr lang="en-US"/>
        </a:p>
      </dgm:t>
    </dgm:pt>
    <dgm:pt modelId="{D71897FB-F9FB-4F17-B3C6-7419C099F4B9}" type="pres">
      <dgm:prSet presAssocID="{304417DE-41E0-4C3F-8A28-4C11ACEA5B29}" presName="Name0" presStyleCnt="0">
        <dgm:presLayoutVars>
          <dgm:dir/>
          <dgm:animLvl val="lvl"/>
          <dgm:resizeHandles val="exact"/>
        </dgm:presLayoutVars>
      </dgm:prSet>
      <dgm:spPr/>
      <dgm:t>
        <a:bodyPr/>
        <a:lstStyle/>
        <a:p>
          <a:endParaRPr lang="en-US"/>
        </a:p>
      </dgm:t>
    </dgm:pt>
    <dgm:pt modelId="{D92A9563-DEF9-4F44-AF1E-9441ED5A62AA}" type="pres">
      <dgm:prSet presAssocID="{42A36B76-3A82-426B-A35A-7F98666160E3}" presName="composite" presStyleCnt="0"/>
      <dgm:spPr/>
    </dgm:pt>
    <dgm:pt modelId="{DD053B00-0B61-4262-940D-AD54E18E2CA4}" type="pres">
      <dgm:prSet presAssocID="{42A36B76-3A82-426B-A35A-7F98666160E3}" presName="parTx" presStyleLbl="alignNode1" presStyleIdx="0" presStyleCnt="1">
        <dgm:presLayoutVars>
          <dgm:chMax val="0"/>
          <dgm:chPref val="0"/>
          <dgm:bulletEnabled val="1"/>
        </dgm:presLayoutVars>
      </dgm:prSet>
      <dgm:spPr/>
      <dgm:t>
        <a:bodyPr/>
        <a:lstStyle/>
        <a:p>
          <a:endParaRPr lang="en-US"/>
        </a:p>
      </dgm:t>
    </dgm:pt>
    <dgm:pt modelId="{07BBD832-17B3-4EEC-8057-541ACBE01499}" type="pres">
      <dgm:prSet presAssocID="{42A36B76-3A82-426B-A35A-7F98666160E3}" presName="desTx" presStyleLbl="alignAccFollowNode1" presStyleIdx="0" presStyleCnt="1">
        <dgm:presLayoutVars>
          <dgm:bulletEnabled val="1"/>
        </dgm:presLayoutVars>
      </dgm:prSet>
      <dgm:spPr/>
      <dgm:t>
        <a:bodyPr/>
        <a:lstStyle/>
        <a:p>
          <a:endParaRPr lang="en-US"/>
        </a:p>
      </dgm:t>
    </dgm:pt>
  </dgm:ptLst>
  <dgm:cxnLst>
    <dgm:cxn modelId="{B8B7ABC7-E5F8-4F68-BF25-7E3F81167889}" type="presOf" srcId="{2F3702C7-4745-4E0E-B5B5-EE0098D75724}" destId="{07BBD832-17B3-4EEC-8057-541ACBE01499}" srcOrd="0" destOrd="0" presId="urn:microsoft.com/office/officeart/2005/8/layout/hList1"/>
    <dgm:cxn modelId="{C40CCC18-7A33-42F6-A519-F8FD0117F68D}" type="presOf" srcId="{8CBE6E19-233E-4260-8F3F-83896FEF82A2}" destId="{07BBD832-17B3-4EEC-8057-541ACBE01499}" srcOrd="0" destOrd="4" presId="urn:microsoft.com/office/officeart/2005/8/layout/hList1"/>
    <dgm:cxn modelId="{986D6DD2-FF68-45D9-B9A2-A3712486E55D}" srcId="{42A36B76-3A82-426B-A35A-7F98666160E3}" destId="{9D446893-2499-4D34-B2F0-B78B50815138}" srcOrd="2" destOrd="0" parTransId="{6D9550D4-0F1E-42EC-97D6-1F6B970C002E}" sibTransId="{12FCA5B3-4875-442D-B085-A61EEADCED2B}"/>
    <dgm:cxn modelId="{88F5FB4A-9242-4C10-8B45-C63A7ED821DE}" type="presOf" srcId="{9D446893-2499-4D34-B2F0-B78B50815138}" destId="{07BBD832-17B3-4EEC-8057-541ACBE01499}" srcOrd="0" destOrd="2" presId="urn:microsoft.com/office/officeart/2005/8/layout/hList1"/>
    <dgm:cxn modelId="{E067BFAD-DF30-423E-A0FA-BFF302D321B5}" srcId="{42A36B76-3A82-426B-A35A-7F98666160E3}" destId="{12A0C9C1-EDA5-4C52-B27E-F32EF2289A27}" srcOrd="1" destOrd="0" parTransId="{6980479B-93C7-4896-A329-BBBB250D189F}" sibTransId="{1967B6F1-FD20-4FDF-80A6-7A67D54F3587}"/>
    <dgm:cxn modelId="{67CA1159-30F2-4B3F-8BE0-E18BABFF019B}" srcId="{304417DE-41E0-4C3F-8A28-4C11ACEA5B29}" destId="{42A36B76-3A82-426B-A35A-7F98666160E3}" srcOrd="0" destOrd="0" parTransId="{A25E7905-2388-408D-A82C-F4AA491A5C32}" sibTransId="{37273333-FA68-468C-8DA0-E78A2A665D37}"/>
    <dgm:cxn modelId="{6A35EFA9-74FB-4B63-A0A8-5D51900A6B78}" type="presOf" srcId="{42A36B76-3A82-426B-A35A-7F98666160E3}" destId="{DD053B00-0B61-4262-940D-AD54E18E2CA4}" srcOrd="0" destOrd="0" presId="urn:microsoft.com/office/officeart/2005/8/layout/hList1"/>
    <dgm:cxn modelId="{1E83C3BB-DD0D-4770-907A-C788CD53F5A6}" srcId="{42A36B76-3A82-426B-A35A-7F98666160E3}" destId="{2F3702C7-4745-4E0E-B5B5-EE0098D75724}" srcOrd="0" destOrd="0" parTransId="{D5EFCCAA-67B3-4FB9-B168-F008D0E2E818}" sibTransId="{018986DA-39D1-4FAF-B55C-14F25C4949F1}"/>
    <dgm:cxn modelId="{F55965EE-F424-42BB-9B8D-3AD54C27DF88}" type="presOf" srcId="{870C46F1-53F4-475D-9A9D-0E5957923741}" destId="{07BBD832-17B3-4EEC-8057-541ACBE01499}" srcOrd="0" destOrd="3" presId="urn:microsoft.com/office/officeart/2005/8/layout/hList1"/>
    <dgm:cxn modelId="{77870CD0-34D9-4993-8582-4333DD88EF84}" type="presOf" srcId="{12A0C9C1-EDA5-4C52-B27E-F32EF2289A27}" destId="{07BBD832-17B3-4EEC-8057-541ACBE01499}" srcOrd="0" destOrd="1" presId="urn:microsoft.com/office/officeart/2005/8/layout/hList1"/>
    <dgm:cxn modelId="{C3167D30-1B46-44D1-9DB0-433CF7A343BF}" type="presOf" srcId="{BE289472-F377-4B7B-8DE2-8F7D9C125C3B}" destId="{07BBD832-17B3-4EEC-8057-541ACBE01499}" srcOrd="0" destOrd="5" presId="urn:microsoft.com/office/officeart/2005/8/layout/hList1"/>
    <dgm:cxn modelId="{87655420-D7CA-4037-8DC6-052188540772}" srcId="{42A36B76-3A82-426B-A35A-7F98666160E3}" destId="{BE289472-F377-4B7B-8DE2-8F7D9C125C3B}" srcOrd="5" destOrd="0" parTransId="{3C5C0485-99A9-46B7-8397-0011621813AF}" sibTransId="{EE2CE818-4565-447B-8025-3273D460E541}"/>
    <dgm:cxn modelId="{A5447015-E707-45C0-B6F4-38D1C4C9FB1A}" type="presOf" srcId="{304417DE-41E0-4C3F-8A28-4C11ACEA5B29}" destId="{D71897FB-F9FB-4F17-B3C6-7419C099F4B9}" srcOrd="0" destOrd="0" presId="urn:microsoft.com/office/officeart/2005/8/layout/hList1"/>
    <dgm:cxn modelId="{2ED2D89C-7584-41AB-95D8-EEDE2E82FCEF}" srcId="{42A36B76-3A82-426B-A35A-7F98666160E3}" destId="{870C46F1-53F4-475D-9A9D-0E5957923741}" srcOrd="3" destOrd="0" parTransId="{010E472C-6D67-4636-AA61-722F66A17473}" sibTransId="{3D6B5503-6194-40E9-AC5F-B5EE54661408}"/>
    <dgm:cxn modelId="{2716F7A5-CB7F-4654-BCBC-83B51BE8B129}" srcId="{42A36B76-3A82-426B-A35A-7F98666160E3}" destId="{8CBE6E19-233E-4260-8F3F-83896FEF82A2}" srcOrd="4" destOrd="0" parTransId="{5BF13C6F-BE65-41D3-85AC-44ED509ACAB8}" sibTransId="{7142D180-F1EE-4634-8E28-85C0FF9AF674}"/>
    <dgm:cxn modelId="{2C1DD339-699E-4564-8BD7-8C26C2DF1072}" type="presParOf" srcId="{D71897FB-F9FB-4F17-B3C6-7419C099F4B9}" destId="{D92A9563-DEF9-4F44-AF1E-9441ED5A62AA}" srcOrd="0" destOrd="0" presId="urn:microsoft.com/office/officeart/2005/8/layout/hList1"/>
    <dgm:cxn modelId="{8AD59B4F-3EF6-4155-9E18-F38880573972}" type="presParOf" srcId="{D92A9563-DEF9-4F44-AF1E-9441ED5A62AA}" destId="{DD053B00-0B61-4262-940D-AD54E18E2CA4}" srcOrd="0" destOrd="0" presId="urn:microsoft.com/office/officeart/2005/8/layout/hList1"/>
    <dgm:cxn modelId="{C1D7F9D9-20D8-4FFE-BD8F-F785D8C2F0D1}" type="presParOf" srcId="{D92A9563-DEF9-4F44-AF1E-9441ED5A62AA}" destId="{07BBD832-17B3-4EEC-8057-541ACBE01499}" srcOrd="1" destOrd="0" presId="urn:microsoft.com/office/officeart/2005/8/layout/hLis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0D5389E5-0493-4705-80E3-D2E8192CE2CF}" type="doc">
      <dgm:prSet loTypeId="urn:microsoft.com/office/officeart/2005/8/layout/radial1" loCatId="relationship" qsTypeId="urn:microsoft.com/office/officeart/2005/8/quickstyle/simple3" qsCatId="simple" csTypeId="urn:microsoft.com/office/officeart/2005/8/colors/accent1_2" csCatId="accent1"/>
      <dgm:spPr/>
      <dgm:t>
        <a:bodyPr/>
        <a:lstStyle/>
        <a:p>
          <a:endParaRPr lang="en-US"/>
        </a:p>
      </dgm:t>
    </dgm:pt>
    <dgm:pt modelId="{024FA4D6-B65A-4FA1-BCB6-F0CFACAA8116}">
      <dgm:prSet/>
      <dgm:spPr/>
      <dgm:t>
        <a:bodyPr/>
        <a:lstStyle/>
        <a:p>
          <a:pPr rtl="0"/>
          <a:r>
            <a:rPr lang="en-US" dirty="0" smtClean="0"/>
            <a:t>Why focus on cotton?</a:t>
          </a:r>
          <a:endParaRPr lang="en-IN" dirty="0"/>
        </a:p>
      </dgm:t>
    </dgm:pt>
    <dgm:pt modelId="{DE3058F1-DC9C-492A-B788-CE846764E547}" type="parTrans" cxnId="{8741AFD2-E35E-47F7-9F4A-55DC7473EA42}">
      <dgm:prSet/>
      <dgm:spPr/>
      <dgm:t>
        <a:bodyPr/>
        <a:lstStyle/>
        <a:p>
          <a:endParaRPr lang="en-US"/>
        </a:p>
      </dgm:t>
    </dgm:pt>
    <dgm:pt modelId="{DDDB0BA7-CFC7-474C-914F-E5583A0BF947}" type="sibTrans" cxnId="{8741AFD2-E35E-47F7-9F4A-55DC7473EA42}">
      <dgm:prSet/>
      <dgm:spPr/>
      <dgm:t>
        <a:bodyPr/>
        <a:lstStyle/>
        <a:p>
          <a:endParaRPr lang="en-US"/>
        </a:p>
      </dgm:t>
    </dgm:pt>
    <dgm:pt modelId="{408A795F-4919-40C7-B1B4-40808198E0AA}">
      <dgm:prSet/>
      <dgm:spPr/>
      <dgm:t>
        <a:bodyPr/>
        <a:lstStyle/>
        <a:p>
          <a:pPr rtl="0"/>
          <a:r>
            <a:rPr lang="en-US" dirty="0" smtClean="0"/>
            <a:t>Major cash crop in India</a:t>
          </a:r>
          <a:endParaRPr lang="en-IN" dirty="0"/>
        </a:p>
      </dgm:t>
    </dgm:pt>
    <dgm:pt modelId="{3FABF9E3-2F80-4A8E-9823-F4E62283E117}" type="parTrans" cxnId="{62247F2F-D6DB-43E2-A98B-DEBBE64C553D}">
      <dgm:prSet/>
      <dgm:spPr/>
      <dgm:t>
        <a:bodyPr/>
        <a:lstStyle/>
        <a:p>
          <a:endParaRPr lang="en-US" dirty="0"/>
        </a:p>
      </dgm:t>
    </dgm:pt>
    <dgm:pt modelId="{D8B6B650-5B0D-4F02-B84C-6D5E8AE5C101}" type="sibTrans" cxnId="{62247F2F-D6DB-43E2-A98B-DEBBE64C553D}">
      <dgm:prSet/>
      <dgm:spPr/>
      <dgm:t>
        <a:bodyPr/>
        <a:lstStyle/>
        <a:p>
          <a:endParaRPr lang="en-US"/>
        </a:p>
      </dgm:t>
    </dgm:pt>
    <dgm:pt modelId="{72D6837B-C282-48F1-B95D-D7B40D4B95F6}">
      <dgm:prSet/>
      <dgm:spPr/>
      <dgm:t>
        <a:bodyPr/>
        <a:lstStyle/>
        <a:p>
          <a:pPr rtl="0"/>
          <a:r>
            <a:rPr lang="en-US" dirty="0" smtClean="0"/>
            <a:t>Susceptible to various leaf diseases</a:t>
          </a:r>
          <a:endParaRPr lang="en-IN" dirty="0"/>
        </a:p>
      </dgm:t>
    </dgm:pt>
    <dgm:pt modelId="{78D7D919-DA67-428A-87AB-3F7FD6C4D8DA}" type="parTrans" cxnId="{D5D972B3-CE95-4761-837D-EB2C932436FE}">
      <dgm:prSet/>
      <dgm:spPr/>
      <dgm:t>
        <a:bodyPr/>
        <a:lstStyle/>
        <a:p>
          <a:endParaRPr lang="en-US" dirty="0"/>
        </a:p>
      </dgm:t>
    </dgm:pt>
    <dgm:pt modelId="{87D14C0D-8622-42F1-B515-C3320B353E67}" type="sibTrans" cxnId="{D5D972B3-CE95-4761-837D-EB2C932436FE}">
      <dgm:prSet/>
      <dgm:spPr/>
      <dgm:t>
        <a:bodyPr/>
        <a:lstStyle/>
        <a:p>
          <a:endParaRPr lang="en-US"/>
        </a:p>
      </dgm:t>
    </dgm:pt>
    <dgm:pt modelId="{779AE624-5C06-40FE-91E2-62BB333479CB}">
      <dgm:prSet/>
      <dgm:spPr/>
      <dgm:t>
        <a:bodyPr/>
        <a:lstStyle/>
        <a:p>
          <a:pPr rtl="0"/>
          <a:r>
            <a:rPr lang="en-US" dirty="0" smtClean="0"/>
            <a:t>High economic value and export potential</a:t>
          </a:r>
          <a:endParaRPr lang="en-IN" dirty="0"/>
        </a:p>
      </dgm:t>
    </dgm:pt>
    <dgm:pt modelId="{4093E07E-EA38-4480-9C98-16B0E3D700C5}" type="parTrans" cxnId="{126AB4F1-DD7B-4A55-88FF-74D3A7F5B35E}">
      <dgm:prSet/>
      <dgm:spPr/>
      <dgm:t>
        <a:bodyPr/>
        <a:lstStyle/>
        <a:p>
          <a:endParaRPr lang="en-US" dirty="0"/>
        </a:p>
      </dgm:t>
    </dgm:pt>
    <dgm:pt modelId="{BFD5559E-13E3-44A6-86A0-E8A5F1B8659E}" type="sibTrans" cxnId="{126AB4F1-DD7B-4A55-88FF-74D3A7F5B35E}">
      <dgm:prSet/>
      <dgm:spPr/>
      <dgm:t>
        <a:bodyPr/>
        <a:lstStyle/>
        <a:p>
          <a:endParaRPr lang="en-US"/>
        </a:p>
      </dgm:t>
    </dgm:pt>
    <dgm:pt modelId="{ECFEA181-AEA6-4D64-8107-872B5F083E86}">
      <dgm:prSet/>
      <dgm:spPr/>
      <dgm:t>
        <a:bodyPr/>
        <a:lstStyle/>
        <a:p>
          <a:pPr rtl="0"/>
          <a:r>
            <a:rPr lang="en-US" dirty="0" smtClean="0"/>
            <a:t>Visual symptoms appear on leaves first</a:t>
          </a:r>
          <a:endParaRPr lang="en-IN" dirty="0"/>
        </a:p>
      </dgm:t>
    </dgm:pt>
    <dgm:pt modelId="{91AFDDDB-00AD-4FC9-9F80-017A04A6B60A}" type="parTrans" cxnId="{6F99E2F4-10A1-477E-91CD-9BCFBF5D0186}">
      <dgm:prSet/>
      <dgm:spPr/>
      <dgm:t>
        <a:bodyPr/>
        <a:lstStyle/>
        <a:p>
          <a:endParaRPr lang="en-US" dirty="0"/>
        </a:p>
      </dgm:t>
    </dgm:pt>
    <dgm:pt modelId="{2D2AE22F-D43A-4412-9494-09AC760C06FB}" type="sibTrans" cxnId="{6F99E2F4-10A1-477E-91CD-9BCFBF5D0186}">
      <dgm:prSet/>
      <dgm:spPr/>
      <dgm:t>
        <a:bodyPr/>
        <a:lstStyle/>
        <a:p>
          <a:endParaRPr lang="en-US"/>
        </a:p>
      </dgm:t>
    </dgm:pt>
    <dgm:pt modelId="{37B5CAFE-7327-456D-A333-00CAAF9DF041}">
      <dgm:prSet/>
      <dgm:spPr/>
      <dgm:t>
        <a:bodyPr/>
        <a:lstStyle/>
        <a:p>
          <a:pPr rtl="0"/>
          <a:r>
            <a:rPr lang="en-US" dirty="0" smtClean="0"/>
            <a:t>Idea candidate for image based detection</a:t>
          </a:r>
          <a:endParaRPr lang="en-IN" dirty="0"/>
        </a:p>
      </dgm:t>
    </dgm:pt>
    <dgm:pt modelId="{C74364A1-2193-4E8D-A255-9041C10A8803}" type="parTrans" cxnId="{2C13106B-572E-46BF-AAF3-640C5DB8EC80}">
      <dgm:prSet/>
      <dgm:spPr/>
      <dgm:t>
        <a:bodyPr/>
        <a:lstStyle/>
        <a:p>
          <a:endParaRPr lang="en-US" dirty="0"/>
        </a:p>
      </dgm:t>
    </dgm:pt>
    <dgm:pt modelId="{ABD18433-7365-449F-B1A9-29D357C55242}" type="sibTrans" cxnId="{2C13106B-572E-46BF-AAF3-640C5DB8EC80}">
      <dgm:prSet/>
      <dgm:spPr/>
      <dgm:t>
        <a:bodyPr/>
        <a:lstStyle/>
        <a:p>
          <a:endParaRPr lang="en-US"/>
        </a:p>
      </dgm:t>
    </dgm:pt>
    <dgm:pt modelId="{333AD816-1FAB-4CA7-A740-5DDBB8ED27A3}" type="pres">
      <dgm:prSet presAssocID="{0D5389E5-0493-4705-80E3-D2E8192CE2CF}" presName="cycle" presStyleCnt="0">
        <dgm:presLayoutVars>
          <dgm:chMax val="1"/>
          <dgm:dir/>
          <dgm:animLvl val="ctr"/>
          <dgm:resizeHandles val="exact"/>
        </dgm:presLayoutVars>
      </dgm:prSet>
      <dgm:spPr/>
      <dgm:t>
        <a:bodyPr/>
        <a:lstStyle/>
        <a:p>
          <a:endParaRPr lang="en-US"/>
        </a:p>
      </dgm:t>
    </dgm:pt>
    <dgm:pt modelId="{FFC3A101-89FF-4474-AC6A-FA33760DA50C}" type="pres">
      <dgm:prSet presAssocID="{024FA4D6-B65A-4FA1-BCB6-F0CFACAA8116}" presName="centerShape" presStyleLbl="node0" presStyleIdx="0" presStyleCnt="1"/>
      <dgm:spPr/>
      <dgm:t>
        <a:bodyPr/>
        <a:lstStyle/>
        <a:p>
          <a:endParaRPr lang="en-US"/>
        </a:p>
      </dgm:t>
    </dgm:pt>
    <dgm:pt modelId="{683A8A57-13A0-4F48-9C18-4973C00F8DC4}" type="pres">
      <dgm:prSet presAssocID="{3FABF9E3-2F80-4A8E-9823-F4E62283E117}" presName="Name9" presStyleLbl="parChTrans1D2" presStyleIdx="0" presStyleCnt="5"/>
      <dgm:spPr/>
      <dgm:t>
        <a:bodyPr/>
        <a:lstStyle/>
        <a:p>
          <a:endParaRPr lang="en-US"/>
        </a:p>
      </dgm:t>
    </dgm:pt>
    <dgm:pt modelId="{9CF482CC-8BEA-41C8-BAAF-66E84E6017C0}" type="pres">
      <dgm:prSet presAssocID="{3FABF9E3-2F80-4A8E-9823-F4E62283E117}" presName="connTx" presStyleLbl="parChTrans1D2" presStyleIdx="0" presStyleCnt="5"/>
      <dgm:spPr/>
      <dgm:t>
        <a:bodyPr/>
        <a:lstStyle/>
        <a:p>
          <a:endParaRPr lang="en-US"/>
        </a:p>
      </dgm:t>
    </dgm:pt>
    <dgm:pt modelId="{918CA61D-5AA9-4478-9D06-0AD95BA49531}" type="pres">
      <dgm:prSet presAssocID="{408A795F-4919-40C7-B1B4-40808198E0AA}" presName="node" presStyleLbl="node1" presStyleIdx="0" presStyleCnt="5">
        <dgm:presLayoutVars>
          <dgm:bulletEnabled val="1"/>
        </dgm:presLayoutVars>
      </dgm:prSet>
      <dgm:spPr/>
      <dgm:t>
        <a:bodyPr/>
        <a:lstStyle/>
        <a:p>
          <a:endParaRPr lang="en-US"/>
        </a:p>
      </dgm:t>
    </dgm:pt>
    <dgm:pt modelId="{C1827C34-ACBC-4382-8877-13E451CEDD9F}" type="pres">
      <dgm:prSet presAssocID="{78D7D919-DA67-428A-87AB-3F7FD6C4D8DA}" presName="Name9" presStyleLbl="parChTrans1D2" presStyleIdx="1" presStyleCnt="5"/>
      <dgm:spPr/>
      <dgm:t>
        <a:bodyPr/>
        <a:lstStyle/>
        <a:p>
          <a:endParaRPr lang="en-US"/>
        </a:p>
      </dgm:t>
    </dgm:pt>
    <dgm:pt modelId="{C34E98F8-3D64-412D-AA27-8D89E7BFBEBA}" type="pres">
      <dgm:prSet presAssocID="{78D7D919-DA67-428A-87AB-3F7FD6C4D8DA}" presName="connTx" presStyleLbl="parChTrans1D2" presStyleIdx="1" presStyleCnt="5"/>
      <dgm:spPr/>
      <dgm:t>
        <a:bodyPr/>
        <a:lstStyle/>
        <a:p>
          <a:endParaRPr lang="en-US"/>
        </a:p>
      </dgm:t>
    </dgm:pt>
    <dgm:pt modelId="{590AC134-2BA7-4F66-ADB8-2D0B83AC041C}" type="pres">
      <dgm:prSet presAssocID="{72D6837B-C282-48F1-B95D-D7B40D4B95F6}" presName="node" presStyleLbl="node1" presStyleIdx="1" presStyleCnt="5">
        <dgm:presLayoutVars>
          <dgm:bulletEnabled val="1"/>
        </dgm:presLayoutVars>
      </dgm:prSet>
      <dgm:spPr/>
      <dgm:t>
        <a:bodyPr/>
        <a:lstStyle/>
        <a:p>
          <a:endParaRPr lang="en-US"/>
        </a:p>
      </dgm:t>
    </dgm:pt>
    <dgm:pt modelId="{D290818E-B8A1-4376-BFA1-22F26C0EDE11}" type="pres">
      <dgm:prSet presAssocID="{4093E07E-EA38-4480-9C98-16B0E3D700C5}" presName="Name9" presStyleLbl="parChTrans1D2" presStyleIdx="2" presStyleCnt="5"/>
      <dgm:spPr/>
      <dgm:t>
        <a:bodyPr/>
        <a:lstStyle/>
        <a:p>
          <a:endParaRPr lang="en-US"/>
        </a:p>
      </dgm:t>
    </dgm:pt>
    <dgm:pt modelId="{C23599CE-58DC-4915-BFCE-C41E663044E3}" type="pres">
      <dgm:prSet presAssocID="{4093E07E-EA38-4480-9C98-16B0E3D700C5}" presName="connTx" presStyleLbl="parChTrans1D2" presStyleIdx="2" presStyleCnt="5"/>
      <dgm:spPr/>
      <dgm:t>
        <a:bodyPr/>
        <a:lstStyle/>
        <a:p>
          <a:endParaRPr lang="en-US"/>
        </a:p>
      </dgm:t>
    </dgm:pt>
    <dgm:pt modelId="{3D9AA680-9965-4834-868F-C24726D39762}" type="pres">
      <dgm:prSet presAssocID="{779AE624-5C06-40FE-91E2-62BB333479CB}" presName="node" presStyleLbl="node1" presStyleIdx="2" presStyleCnt="5">
        <dgm:presLayoutVars>
          <dgm:bulletEnabled val="1"/>
        </dgm:presLayoutVars>
      </dgm:prSet>
      <dgm:spPr/>
      <dgm:t>
        <a:bodyPr/>
        <a:lstStyle/>
        <a:p>
          <a:endParaRPr lang="en-US"/>
        </a:p>
      </dgm:t>
    </dgm:pt>
    <dgm:pt modelId="{B69FB830-1610-4948-9479-EFB4BE57966E}" type="pres">
      <dgm:prSet presAssocID="{91AFDDDB-00AD-4FC9-9F80-017A04A6B60A}" presName="Name9" presStyleLbl="parChTrans1D2" presStyleIdx="3" presStyleCnt="5"/>
      <dgm:spPr/>
      <dgm:t>
        <a:bodyPr/>
        <a:lstStyle/>
        <a:p>
          <a:endParaRPr lang="en-US"/>
        </a:p>
      </dgm:t>
    </dgm:pt>
    <dgm:pt modelId="{6937D8E3-A582-4D7C-9420-7017D9AA92AB}" type="pres">
      <dgm:prSet presAssocID="{91AFDDDB-00AD-4FC9-9F80-017A04A6B60A}" presName="connTx" presStyleLbl="parChTrans1D2" presStyleIdx="3" presStyleCnt="5"/>
      <dgm:spPr/>
      <dgm:t>
        <a:bodyPr/>
        <a:lstStyle/>
        <a:p>
          <a:endParaRPr lang="en-US"/>
        </a:p>
      </dgm:t>
    </dgm:pt>
    <dgm:pt modelId="{232AC192-0592-4FA9-98D4-5D2C5ECDD156}" type="pres">
      <dgm:prSet presAssocID="{ECFEA181-AEA6-4D64-8107-872B5F083E86}" presName="node" presStyleLbl="node1" presStyleIdx="3" presStyleCnt="5">
        <dgm:presLayoutVars>
          <dgm:bulletEnabled val="1"/>
        </dgm:presLayoutVars>
      </dgm:prSet>
      <dgm:spPr/>
      <dgm:t>
        <a:bodyPr/>
        <a:lstStyle/>
        <a:p>
          <a:endParaRPr lang="en-US"/>
        </a:p>
      </dgm:t>
    </dgm:pt>
    <dgm:pt modelId="{D68A0A64-B058-4813-B1A0-11C9D0CB94CD}" type="pres">
      <dgm:prSet presAssocID="{C74364A1-2193-4E8D-A255-9041C10A8803}" presName="Name9" presStyleLbl="parChTrans1D2" presStyleIdx="4" presStyleCnt="5"/>
      <dgm:spPr/>
      <dgm:t>
        <a:bodyPr/>
        <a:lstStyle/>
        <a:p>
          <a:endParaRPr lang="en-US"/>
        </a:p>
      </dgm:t>
    </dgm:pt>
    <dgm:pt modelId="{C38FE593-B39A-47D2-8B7B-2CE9B94F952F}" type="pres">
      <dgm:prSet presAssocID="{C74364A1-2193-4E8D-A255-9041C10A8803}" presName="connTx" presStyleLbl="parChTrans1D2" presStyleIdx="4" presStyleCnt="5"/>
      <dgm:spPr/>
      <dgm:t>
        <a:bodyPr/>
        <a:lstStyle/>
        <a:p>
          <a:endParaRPr lang="en-US"/>
        </a:p>
      </dgm:t>
    </dgm:pt>
    <dgm:pt modelId="{30D5C5C0-8218-4DA0-B08F-E34B661C7546}" type="pres">
      <dgm:prSet presAssocID="{37B5CAFE-7327-456D-A333-00CAAF9DF041}" presName="node" presStyleLbl="node1" presStyleIdx="4" presStyleCnt="5">
        <dgm:presLayoutVars>
          <dgm:bulletEnabled val="1"/>
        </dgm:presLayoutVars>
      </dgm:prSet>
      <dgm:spPr/>
      <dgm:t>
        <a:bodyPr/>
        <a:lstStyle/>
        <a:p>
          <a:endParaRPr lang="en-US"/>
        </a:p>
      </dgm:t>
    </dgm:pt>
  </dgm:ptLst>
  <dgm:cxnLst>
    <dgm:cxn modelId="{B56DB24E-2F53-4032-8047-542F8F740DBF}" type="presOf" srcId="{78D7D919-DA67-428A-87AB-3F7FD6C4D8DA}" destId="{C34E98F8-3D64-412D-AA27-8D89E7BFBEBA}" srcOrd="1" destOrd="0" presId="urn:microsoft.com/office/officeart/2005/8/layout/radial1"/>
    <dgm:cxn modelId="{7F2768FB-72E1-4E29-BB8E-2D09E32836A3}" type="presOf" srcId="{72D6837B-C282-48F1-B95D-D7B40D4B95F6}" destId="{590AC134-2BA7-4F66-ADB8-2D0B83AC041C}" srcOrd="0" destOrd="0" presId="urn:microsoft.com/office/officeart/2005/8/layout/radial1"/>
    <dgm:cxn modelId="{0CB5B2CD-BF73-40A7-ACDB-87413873DAEC}" type="presOf" srcId="{37B5CAFE-7327-456D-A333-00CAAF9DF041}" destId="{30D5C5C0-8218-4DA0-B08F-E34B661C7546}" srcOrd="0" destOrd="0" presId="urn:microsoft.com/office/officeart/2005/8/layout/radial1"/>
    <dgm:cxn modelId="{B8922496-A724-40AC-B62C-390F95527705}" type="presOf" srcId="{4093E07E-EA38-4480-9C98-16B0E3D700C5}" destId="{D290818E-B8A1-4376-BFA1-22F26C0EDE11}" srcOrd="0" destOrd="0" presId="urn:microsoft.com/office/officeart/2005/8/layout/radial1"/>
    <dgm:cxn modelId="{6EBEC7E5-B757-433E-9D99-93159D726A47}" type="presOf" srcId="{024FA4D6-B65A-4FA1-BCB6-F0CFACAA8116}" destId="{FFC3A101-89FF-4474-AC6A-FA33760DA50C}" srcOrd="0" destOrd="0" presId="urn:microsoft.com/office/officeart/2005/8/layout/radial1"/>
    <dgm:cxn modelId="{62247F2F-D6DB-43E2-A98B-DEBBE64C553D}" srcId="{024FA4D6-B65A-4FA1-BCB6-F0CFACAA8116}" destId="{408A795F-4919-40C7-B1B4-40808198E0AA}" srcOrd="0" destOrd="0" parTransId="{3FABF9E3-2F80-4A8E-9823-F4E62283E117}" sibTransId="{D8B6B650-5B0D-4F02-B84C-6D5E8AE5C101}"/>
    <dgm:cxn modelId="{AB53265E-FADA-4DB4-91E0-B2D083B81019}" type="presOf" srcId="{408A795F-4919-40C7-B1B4-40808198E0AA}" destId="{918CA61D-5AA9-4478-9D06-0AD95BA49531}" srcOrd="0" destOrd="0" presId="urn:microsoft.com/office/officeart/2005/8/layout/radial1"/>
    <dgm:cxn modelId="{2C13106B-572E-46BF-AAF3-640C5DB8EC80}" srcId="{024FA4D6-B65A-4FA1-BCB6-F0CFACAA8116}" destId="{37B5CAFE-7327-456D-A333-00CAAF9DF041}" srcOrd="4" destOrd="0" parTransId="{C74364A1-2193-4E8D-A255-9041C10A8803}" sibTransId="{ABD18433-7365-449F-B1A9-29D357C55242}"/>
    <dgm:cxn modelId="{7A081BC4-9549-428D-9C4A-0EE93E314D18}" type="presOf" srcId="{4093E07E-EA38-4480-9C98-16B0E3D700C5}" destId="{C23599CE-58DC-4915-BFCE-C41E663044E3}" srcOrd="1" destOrd="0" presId="urn:microsoft.com/office/officeart/2005/8/layout/radial1"/>
    <dgm:cxn modelId="{D5D972B3-CE95-4761-837D-EB2C932436FE}" srcId="{024FA4D6-B65A-4FA1-BCB6-F0CFACAA8116}" destId="{72D6837B-C282-48F1-B95D-D7B40D4B95F6}" srcOrd="1" destOrd="0" parTransId="{78D7D919-DA67-428A-87AB-3F7FD6C4D8DA}" sibTransId="{87D14C0D-8622-42F1-B515-C3320B353E67}"/>
    <dgm:cxn modelId="{CAAAC668-63DB-4A95-975A-8BF49BA23D6D}" type="presOf" srcId="{0D5389E5-0493-4705-80E3-D2E8192CE2CF}" destId="{333AD816-1FAB-4CA7-A740-5DDBB8ED27A3}" srcOrd="0" destOrd="0" presId="urn:microsoft.com/office/officeart/2005/8/layout/radial1"/>
    <dgm:cxn modelId="{E9AD620E-434E-4077-8136-D5A7447B6653}" type="presOf" srcId="{C74364A1-2193-4E8D-A255-9041C10A8803}" destId="{D68A0A64-B058-4813-B1A0-11C9D0CB94CD}" srcOrd="0" destOrd="0" presId="urn:microsoft.com/office/officeart/2005/8/layout/radial1"/>
    <dgm:cxn modelId="{7B485E5C-9C90-43FD-A659-7FBB779E9C5B}" type="presOf" srcId="{ECFEA181-AEA6-4D64-8107-872B5F083E86}" destId="{232AC192-0592-4FA9-98D4-5D2C5ECDD156}" srcOrd="0" destOrd="0" presId="urn:microsoft.com/office/officeart/2005/8/layout/radial1"/>
    <dgm:cxn modelId="{9F9374D3-3B3E-4A86-A101-3E22ADF0FE12}" type="presOf" srcId="{3FABF9E3-2F80-4A8E-9823-F4E62283E117}" destId="{683A8A57-13A0-4F48-9C18-4973C00F8DC4}" srcOrd="0" destOrd="0" presId="urn:microsoft.com/office/officeart/2005/8/layout/radial1"/>
    <dgm:cxn modelId="{8741AFD2-E35E-47F7-9F4A-55DC7473EA42}" srcId="{0D5389E5-0493-4705-80E3-D2E8192CE2CF}" destId="{024FA4D6-B65A-4FA1-BCB6-F0CFACAA8116}" srcOrd="0" destOrd="0" parTransId="{DE3058F1-DC9C-492A-B788-CE846764E547}" sibTransId="{DDDB0BA7-CFC7-474C-914F-E5583A0BF947}"/>
    <dgm:cxn modelId="{126AB4F1-DD7B-4A55-88FF-74D3A7F5B35E}" srcId="{024FA4D6-B65A-4FA1-BCB6-F0CFACAA8116}" destId="{779AE624-5C06-40FE-91E2-62BB333479CB}" srcOrd="2" destOrd="0" parTransId="{4093E07E-EA38-4480-9C98-16B0E3D700C5}" sibTransId="{BFD5559E-13E3-44A6-86A0-E8A5F1B8659E}"/>
    <dgm:cxn modelId="{6F99E2F4-10A1-477E-91CD-9BCFBF5D0186}" srcId="{024FA4D6-B65A-4FA1-BCB6-F0CFACAA8116}" destId="{ECFEA181-AEA6-4D64-8107-872B5F083E86}" srcOrd="3" destOrd="0" parTransId="{91AFDDDB-00AD-4FC9-9F80-017A04A6B60A}" sibTransId="{2D2AE22F-D43A-4412-9494-09AC760C06FB}"/>
    <dgm:cxn modelId="{47D9DFDD-8387-48DF-AAD6-079407CE3B2E}" type="presOf" srcId="{91AFDDDB-00AD-4FC9-9F80-017A04A6B60A}" destId="{B69FB830-1610-4948-9479-EFB4BE57966E}" srcOrd="0" destOrd="0" presId="urn:microsoft.com/office/officeart/2005/8/layout/radial1"/>
    <dgm:cxn modelId="{D211DF1D-328F-4CBB-A094-A4532BC3DA23}" type="presOf" srcId="{91AFDDDB-00AD-4FC9-9F80-017A04A6B60A}" destId="{6937D8E3-A582-4D7C-9420-7017D9AA92AB}" srcOrd="1" destOrd="0" presId="urn:microsoft.com/office/officeart/2005/8/layout/radial1"/>
    <dgm:cxn modelId="{050E7F3C-F80B-45F6-984E-BDFF4573E522}" type="presOf" srcId="{78D7D919-DA67-428A-87AB-3F7FD6C4D8DA}" destId="{C1827C34-ACBC-4382-8877-13E451CEDD9F}" srcOrd="0" destOrd="0" presId="urn:microsoft.com/office/officeart/2005/8/layout/radial1"/>
    <dgm:cxn modelId="{E2E89333-6FB9-48B8-A487-862E93697FC5}" type="presOf" srcId="{C74364A1-2193-4E8D-A255-9041C10A8803}" destId="{C38FE593-B39A-47D2-8B7B-2CE9B94F952F}" srcOrd="1" destOrd="0" presId="urn:microsoft.com/office/officeart/2005/8/layout/radial1"/>
    <dgm:cxn modelId="{A641B35B-5E2D-483F-9D39-132FFC204B89}" type="presOf" srcId="{779AE624-5C06-40FE-91E2-62BB333479CB}" destId="{3D9AA680-9965-4834-868F-C24726D39762}" srcOrd="0" destOrd="0" presId="urn:microsoft.com/office/officeart/2005/8/layout/radial1"/>
    <dgm:cxn modelId="{6D6EAE5B-5160-4088-80B9-8EA5CE42E352}" type="presOf" srcId="{3FABF9E3-2F80-4A8E-9823-F4E62283E117}" destId="{9CF482CC-8BEA-41C8-BAAF-66E84E6017C0}" srcOrd="1" destOrd="0" presId="urn:microsoft.com/office/officeart/2005/8/layout/radial1"/>
    <dgm:cxn modelId="{3EC24223-7523-4642-9FB3-9442D6782C61}" type="presParOf" srcId="{333AD816-1FAB-4CA7-A740-5DDBB8ED27A3}" destId="{FFC3A101-89FF-4474-AC6A-FA33760DA50C}" srcOrd="0" destOrd="0" presId="urn:microsoft.com/office/officeart/2005/8/layout/radial1"/>
    <dgm:cxn modelId="{8611C879-8A1A-406D-BF93-A5304A282BDB}" type="presParOf" srcId="{333AD816-1FAB-4CA7-A740-5DDBB8ED27A3}" destId="{683A8A57-13A0-4F48-9C18-4973C00F8DC4}" srcOrd="1" destOrd="0" presId="urn:microsoft.com/office/officeart/2005/8/layout/radial1"/>
    <dgm:cxn modelId="{DEEFB36F-F8F6-41FA-9439-B3776F2E87E4}" type="presParOf" srcId="{683A8A57-13A0-4F48-9C18-4973C00F8DC4}" destId="{9CF482CC-8BEA-41C8-BAAF-66E84E6017C0}" srcOrd="0" destOrd="0" presId="urn:microsoft.com/office/officeart/2005/8/layout/radial1"/>
    <dgm:cxn modelId="{D8685B91-9358-4B34-9943-3D2ADF31FC33}" type="presParOf" srcId="{333AD816-1FAB-4CA7-A740-5DDBB8ED27A3}" destId="{918CA61D-5AA9-4478-9D06-0AD95BA49531}" srcOrd="2" destOrd="0" presId="urn:microsoft.com/office/officeart/2005/8/layout/radial1"/>
    <dgm:cxn modelId="{9C0579F1-DD19-4445-9EB6-AE08B82D434E}" type="presParOf" srcId="{333AD816-1FAB-4CA7-A740-5DDBB8ED27A3}" destId="{C1827C34-ACBC-4382-8877-13E451CEDD9F}" srcOrd="3" destOrd="0" presId="urn:microsoft.com/office/officeart/2005/8/layout/radial1"/>
    <dgm:cxn modelId="{E3545B5B-64B2-450D-963D-98AE6435B54A}" type="presParOf" srcId="{C1827C34-ACBC-4382-8877-13E451CEDD9F}" destId="{C34E98F8-3D64-412D-AA27-8D89E7BFBEBA}" srcOrd="0" destOrd="0" presId="urn:microsoft.com/office/officeart/2005/8/layout/radial1"/>
    <dgm:cxn modelId="{187B09DD-9E1E-4891-9EA3-5E8CD5A39E07}" type="presParOf" srcId="{333AD816-1FAB-4CA7-A740-5DDBB8ED27A3}" destId="{590AC134-2BA7-4F66-ADB8-2D0B83AC041C}" srcOrd="4" destOrd="0" presId="urn:microsoft.com/office/officeart/2005/8/layout/radial1"/>
    <dgm:cxn modelId="{9B026AC1-5A3B-4008-AAF8-9A02D0B31091}" type="presParOf" srcId="{333AD816-1FAB-4CA7-A740-5DDBB8ED27A3}" destId="{D290818E-B8A1-4376-BFA1-22F26C0EDE11}" srcOrd="5" destOrd="0" presId="urn:microsoft.com/office/officeart/2005/8/layout/radial1"/>
    <dgm:cxn modelId="{5130F77C-187B-4D24-B2F9-02D9B57095F0}" type="presParOf" srcId="{D290818E-B8A1-4376-BFA1-22F26C0EDE11}" destId="{C23599CE-58DC-4915-BFCE-C41E663044E3}" srcOrd="0" destOrd="0" presId="urn:microsoft.com/office/officeart/2005/8/layout/radial1"/>
    <dgm:cxn modelId="{746954AE-726B-4530-A049-22CBAAFE72BA}" type="presParOf" srcId="{333AD816-1FAB-4CA7-A740-5DDBB8ED27A3}" destId="{3D9AA680-9965-4834-868F-C24726D39762}" srcOrd="6" destOrd="0" presId="urn:microsoft.com/office/officeart/2005/8/layout/radial1"/>
    <dgm:cxn modelId="{10EFA09C-44BE-4CB4-8E85-8739910D28CB}" type="presParOf" srcId="{333AD816-1FAB-4CA7-A740-5DDBB8ED27A3}" destId="{B69FB830-1610-4948-9479-EFB4BE57966E}" srcOrd="7" destOrd="0" presId="urn:microsoft.com/office/officeart/2005/8/layout/radial1"/>
    <dgm:cxn modelId="{9D1C7B43-8FA2-4661-8488-CF4EB166E864}" type="presParOf" srcId="{B69FB830-1610-4948-9479-EFB4BE57966E}" destId="{6937D8E3-A582-4D7C-9420-7017D9AA92AB}" srcOrd="0" destOrd="0" presId="urn:microsoft.com/office/officeart/2005/8/layout/radial1"/>
    <dgm:cxn modelId="{032CACA9-9FDD-423C-B279-E2948443D8BB}" type="presParOf" srcId="{333AD816-1FAB-4CA7-A740-5DDBB8ED27A3}" destId="{232AC192-0592-4FA9-98D4-5D2C5ECDD156}" srcOrd="8" destOrd="0" presId="urn:microsoft.com/office/officeart/2005/8/layout/radial1"/>
    <dgm:cxn modelId="{27C72F70-4EBF-4D31-9FCC-4B0473854273}" type="presParOf" srcId="{333AD816-1FAB-4CA7-A740-5DDBB8ED27A3}" destId="{D68A0A64-B058-4813-B1A0-11C9D0CB94CD}" srcOrd="9" destOrd="0" presId="urn:microsoft.com/office/officeart/2005/8/layout/radial1"/>
    <dgm:cxn modelId="{510BF61E-5536-4F24-9C00-55AED84D35FD}" type="presParOf" srcId="{D68A0A64-B058-4813-B1A0-11C9D0CB94CD}" destId="{C38FE593-B39A-47D2-8B7B-2CE9B94F952F}" srcOrd="0" destOrd="0" presId="urn:microsoft.com/office/officeart/2005/8/layout/radial1"/>
    <dgm:cxn modelId="{F8B64EB4-78B7-46A7-A350-ED63C5DF132A}" type="presParOf" srcId="{333AD816-1FAB-4CA7-A740-5DDBB8ED27A3}" destId="{30D5C5C0-8218-4DA0-B08F-E34B661C7546}" srcOrd="10" destOrd="0" presId="urn:microsoft.com/office/officeart/2005/8/layout/radial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27AE4196-96C4-4F0B-8260-1897428A9C85}" type="doc">
      <dgm:prSet loTypeId="urn:microsoft.com/office/officeart/2005/8/layout/orgChart1" loCatId="hierarchy" qsTypeId="urn:microsoft.com/office/officeart/2005/8/quickstyle/simple2" qsCatId="simple" csTypeId="urn:microsoft.com/office/officeart/2005/8/colors/accent0_3" csCatId="mainScheme" phldr="1"/>
      <dgm:spPr/>
      <dgm:t>
        <a:bodyPr/>
        <a:lstStyle/>
        <a:p>
          <a:endParaRPr lang="en-US"/>
        </a:p>
      </dgm:t>
    </dgm:pt>
    <dgm:pt modelId="{D2B656C0-E6ED-497F-8E78-96FC04AB7C72}">
      <dgm:prSet/>
      <dgm:spPr/>
      <dgm:t>
        <a:bodyPr/>
        <a:lstStyle/>
        <a:p>
          <a:pPr rtl="0"/>
          <a:r>
            <a:rPr lang="en-US" dirty="0" smtClean="0"/>
            <a:t>Major cotton leaf diseases</a:t>
          </a:r>
          <a:endParaRPr lang="en-IN" dirty="0"/>
        </a:p>
      </dgm:t>
    </dgm:pt>
    <dgm:pt modelId="{197BCEBE-CEEF-475E-B26D-E459B390EFCB}" type="parTrans" cxnId="{F8CD0A11-F83F-45E3-8A4C-E1742FB0B02D}">
      <dgm:prSet/>
      <dgm:spPr/>
      <dgm:t>
        <a:bodyPr/>
        <a:lstStyle/>
        <a:p>
          <a:endParaRPr lang="en-US"/>
        </a:p>
      </dgm:t>
    </dgm:pt>
    <dgm:pt modelId="{AC43B8A2-A535-4A5D-826B-0F5B6795DF5F}" type="sibTrans" cxnId="{F8CD0A11-F83F-45E3-8A4C-E1742FB0B02D}">
      <dgm:prSet/>
      <dgm:spPr/>
      <dgm:t>
        <a:bodyPr/>
        <a:lstStyle/>
        <a:p>
          <a:endParaRPr lang="en-US"/>
        </a:p>
      </dgm:t>
    </dgm:pt>
    <dgm:pt modelId="{C06F7AE4-CEE2-4F51-B373-02E5EA4E2503}">
      <dgm:prSet/>
      <dgm:spPr/>
      <dgm:t>
        <a:bodyPr/>
        <a:lstStyle/>
        <a:p>
          <a:pPr rtl="0"/>
          <a:r>
            <a:rPr lang="en-US" dirty="0" smtClean="0"/>
            <a:t>Bacterial blight </a:t>
          </a:r>
          <a:endParaRPr lang="en-IN" dirty="0"/>
        </a:p>
      </dgm:t>
    </dgm:pt>
    <dgm:pt modelId="{7B83F029-7ECD-458D-81C7-DB3D3CAF1F5F}" type="parTrans" cxnId="{EC85F09B-9C23-46B2-A49B-AD6E01F82257}">
      <dgm:prSet/>
      <dgm:spPr/>
      <dgm:t>
        <a:bodyPr/>
        <a:lstStyle/>
        <a:p>
          <a:endParaRPr lang="en-US"/>
        </a:p>
      </dgm:t>
    </dgm:pt>
    <dgm:pt modelId="{7F7BB622-37A1-48DA-85BB-D698D9B2AF2E}" type="sibTrans" cxnId="{EC85F09B-9C23-46B2-A49B-AD6E01F82257}">
      <dgm:prSet/>
      <dgm:spPr/>
      <dgm:t>
        <a:bodyPr/>
        <a:lstStyle/>
        <a:p>
          <a:endParaRPr lang="en-US"/>
        </a:p>
      </dgm:t>
    </dgm:pt>
    <dgm:pt modelId="{7008EF5F-057C-46A8-9254-161E4B798EE3}">
      <dgm:prSet/>
      <dgm:spPr/>
      <dgm:t>
        <a:bodyPr/>
        <a:lstStyle/>
        <a:p>
          <a:pPr rtl="0"/>
          <a:r>
            <a:rPr lang="en-US" dirty="0" smtClean="0"/>
            <a:t>angular, water-soaked lesions</a:t>
          </a:r>
          <a:endParaRPr lang="en-IN" dirty="0"/>
        </a:p>
      </dgm:t>
    </dgm:pt>
    <dgm:pt modelId="{272ADA6C-A8C5-4370-8EE7-BC4F9CD4306E}" type="parTrans" cxnId="{A16823E0-56B3-442D-A697-C17DDAAA885E}">
      <dgm:prSet/>
      <dgm:spPr/>
      <dgm:t>
        <a:bodyPr/>
        <a:lstStyle/>
        <a:p>
          <a:endParaRPr lang="en-US"/>
        </a:p>
      </dgm:t>
    </dgm:pt>
    <dgm:pt modelId="{73B303E6-9DB7-4AD7-B52A-0847B6711707}" type="sibTrans" cxnId="{A16823E0-56B3-442D-A697-C17DDAAA885E}">
      <dgm:prSet/>
      <dgm:spPr/>
      <dgm:t>
        <a:bodyPr/>
        <a:lstStyle/>
        <a:p>
          <a:endParaRPr lang="en-US"/>
        </a:p>
      </dgm:t>
    </dgm:pt>
    <dgm:pt modelId="{D9E2A5E0-F666-4EC5-AD2E-7C0794182277}">
      <dgm:prSet/>
      <dgm:spPr/>
      <dgm:t>
        <a:bodyPr/>
        <a:lstStyle/>
        <a:p>
          <a:pPr rtl="0"/>
          <a:r>
            <a:rPr lang="en-US" dirty="0" smtClean="0"/>
            <a:t>Brown to black spots with yellow halos</a:t>
          </a:r>
          <a:endParaRPr lang="en-IN" dirty="0"/>
        </a:p>
      </dgm:t>
    </dgm:pt>
    <dgm:pt modelId="{04ECE2A8-5A70-42AD-AAFE-999F1ADE2400}" type="parTrans" cxnId="{BFA9B2BC-5950-4B17-B086-509D42E1B6E2}">
      <dgm:prSet/>
      <dgm:spPr/>
      <dgm:t>
        <a:bodyPr/>
        <a:lstStyle/>
        <a:p>
          <a:endParaRPr lang="en-US"/>
        </a:p>
      </dgm:t>
    </dgm:pt>
    <dgm:pt modelId="{94301892-54BF-4A68-AE8A-9D19E2BC6747}" type="sibTrans" cxnId="{BFA9B2BC-5950-4B17-B086-509D42E1B6E2}">
      <dgm:prSet/>
      <dgm:spPr/>
      <dgm:t>
        <a:bodyPr/>
        <a:lstStyle/>
        <a:p>
          <a:endParaRPr lang="en-US"/>
        </a:p>
      </dgm:t>
    </dgm:pt>
    <dgm:pt modelId="{DD165268-4C78-43F4-B279-DCBB18BB37FD}">
      <dgm:prSet/>
      <dgm:spPr/>
      <dgm:t>
        <a:bodyPr/>
        <a:lstStyle/>
        <a:p>
          <a:pPr rtl="0"/>
          <a:r>
            <a:rPr lang="en-US" dirty="0" smtClean="0"/>
            <a:t>Cotton leaf curl virus (CLCuV)</a:t>
          </a:r>
          <a:endParaRPr lang="en-IN" dirty="0"/>
        </a:p>
      </dgm:t>
    </dgm:pt>
    <dgm:pt modelId="{B404CFEB-374C-479F-8483-16A6585600CB}" type="parTrans" cxnId="{3C679215-D541-45D1-8096-BD7862ACF6AA}">
      <dgm:prSet/>
      <dgm:spPr/>
      <dgm:t>
        <a:bodyPr/>
        <a:lstStyle/>
        <a:p>
          <a:endParaRPr lang="en-US"/>
        </a:p>
      </dgm:t>
    </dgm:pt>
    <dgm:pt modelId="{66E7B208-C16B-4DA8-8E88-D9838C20A1C2}" type="sibTrans" cxnId="{3C679215-D541-45D1-8096-BD7862ACF6AA}">
      <dgm:prSet/>
      <dgm:spPr/>
      <dgm:t>
        <a:bodyPr/>
        <a:lstStyle/>
        <a:p>
          <a:endParaRPr lang="en-US"/>
        </a:p>
      </dgm:t>
    </dgm:pt>
    <dgm:pt modelId="{9A4F2D46-EADE-4ECE-9BB8-A4AF47268990}">
      <dgm:prSet/>
      <dgm:spPr/>
      <dgm:t>
        <a:bodyPr/>
        <a:lstStyle/>
        <a:p>
          <a:pPr rtl="0"/>
          <a:r>
            <a:rPr lang="en-US" dirty="0" smtClean="0"/>
            <a:t>Upward curling of leaves</a:t>
          </a:r>
          <a:endParaRPr lang="en-IN" dirty="0"/>
        </a:p>
      </dgm:t>
    </dgm:pt>
    <dgm:pt modelId="{4DDC3498-2EEB-40EB-B157-28EF7A33638B}" type="parTrans" cxnId="{85555F0E-3E39-48F2-8522-E2EF936A1852}">
      <dgm:prSet/>
      <dgm:spPr/>
      <dgm:t>
        <a:bodyPr/>
        <a:lstStyle/>
        <a:p>
          <a:endParaRPr lang="en-US"/>
        </a:p>
      </dgm:t>
    </dgm:pt>
    <dgm:pt modelId="{5712078D-9637-4C66-8726-8A145598E4AA}" type="sibTrans" cxnId="{85555F0E-3E39-48F2-8522-E2EF936A1852}">
      <dgm:prSet/>
      <dgm:spPr/>
      <dgm:t>
        <a:bodyPr/>
        <a:lstStyle/>
        <a:p>
          <a:endParaRPr lang="en-US"/>
        </a:p>
      </dgm:t>
    </dgm:pt>
    <dgm:pt modelId="{2468755F-BF2A-48CE-9EDB-74B31A92BBCC}">
      <dgm:prSet/>
      <dgm:spPr/>
      <dgm:t>
        <a:bodyPr/>
        <a:lstStyle/>
        <a:p>
          <a:pPr rtl="0"/>
          <a:r>
            <a:rPr lang="en-US" dirty="0" smtClean="0"/>
            <a:t>Yellowing and stunted growth</a:t>
          </a:r>
          <a:endParaRPr lang="en-IN" dirty="0"/>
        </a:p>
      </dgm:t>
    </dgm:pt>
    <dgm:pt modelId="{17CEC272-E2F3-421A-9C71-A21020A9BAE2}" type="parTrans" cxnId="{086516A7-A716-44A5-8D7A-C211DE74F53D}">
      <dgm:prSet/>
      <dgm:spPr/>
      <dgm:t>
        <a:bodyPr/>
        <a:lstStyle/>
        <a:p>
          <a:endParaRPr lang="en-US"/>
        </a:p>
      </dgm:t>
    </dgm:pt>
    <dgm:pt modelId="{B7305C7B-46FC-4641-B868-4E786255AB64}" type="sibTrans" cxnId="{086516A7-A716-44A5-8D7A-C211DE74F53D}">
      <dgm:prSet/>
      <dgm:spPr/>
      <dgm:t>
        <a:bodyPr/>
        <a:lstStyle/>
        <a:p>
          <a:endParaRPr lang="en-US"/>
        </a:p>
      </dgm:t>
    </dgm:pt>
    <dgm:pt modelId="{F8436950-90FB-4BEF-B2CE-E735445FA24B}">
      <dgm:prSet/>
      <dgm:spPr/>
      <dgm:t>
        <a:bodyPr/>
        <a:lstStyle/>
        <a:p>
          <a:pPr rtl="0"/>
          <a:r>
            <a:rPr lang="en-US" dirty="0" smtClean="0"/>
            <a:t>Fusarium wilt</a:t>
          </a:r>
          <a:endParaRPr lang="en-IN" dirty="0"/>
        </a:p>
      </dgm:t>
    </dgm:pt>
    <dgm:pt modelId="{0CEA7C45-F3C4-47CF-8B81-2334FBFA65C0}" type="parTrans" cxnId="{5F507190-3156-4ADE-A5AD-A601438DA100}">
      <dgm:prSet/>
      <dgm:spPr/>
      <dgm:t>
        <a:bodyPr/>
        <a:lstStyle/>
        <a:p>
          <a:endParaRPr lang="en-US"/>
        </a:p>
      </dgm:t>
    </dgm:pt>
    <dgm:pt modelId="{0A568EB2-F6E3-4269-9382-A323594F5061}" type="sibTrans" cxnId="{5F507190-3156-4ADE-A5AD-A601438DA100}">
      <dgm:prSet/>
      <dgm:spPr/>
      <dgm:t>
        <a:bodyPr/>
        <a:lstStyle/>
        <a:p>
          <a:endParaRPr lang="en-US"/>
        </a:p>
      </dgm:t>
    </dgm:pt>
    <dgm:pt modelId="{C76C349B-9B68-4709-B23B-A6AC65E4D628}">
      <dgm:prSet/>
      <dgm:spPr/>
      <dgm:t>
        <a:bodyPr/>
        <a:lstStyle/>
        <a:p>
          <a:pPr rtl="0"/>
          <a:r>
            <a:rPr lang="en-US" dirty="0" smtClean="0"/>
            <a:t>Yellowing and wilting of leaves</a:t>
          </a:r>
          <a:endParaRPr lang="en-IN" dirty="0"/>
        </a:p>
      </dgm:t>
    </dgm:pt>
    <dgm:pt modelId="{563240A4-D3AC-4F2B-9077-6FCD53229E6D}" type="parTrans" cxnId="{35295C0E-92D4-4B0B-8546-0CAD70F65B14}">
      <dgm:prSet/>
      <dgm:spPr/>
      <dgm:t>
        <a:bodyPr/>
        <a:lstStyle/>
        <a:p>
          <a:endParaRPr lang="en-US"/>
        </a:p>
      </dgm:t>
    </dgm:pt>
    <dgm:pt modelId="{A8948374-9BA9-4C48-9E3B-C5343D9C2EF3}" type="sibTrans" cxnId="{35295C0E-92D4-4B0B-8546-0CAD70F65B14}">
      <dgm:prSet/>
      <dgm:spPr/>
      <dgm:t>
        <a:bodyPr/>
        <a:lstStyle/>
        <a:p>
          <a:endParaRPr lang="en-US"/>
        </a:p>
      </dgm:t>
    </dgm:pt>
    <dgm:pt modelId="{2900DFFF-30C0-4640-9639-15FF1FDA7D98}">
      <dgm:prSet/>
      <dgm:spPr/>
      <dgm:t>
        <a:bodyPr/>
        <a:lstStyle/>
        <a:p>
          <a:pPr rtl="0"/>
          <a:r>
            <a:rPr lang="en-US" dirty="0" smtClean="0"/>
            <a:t>Vascular discoloration</a:t>
          </a:r>
          <a:endParaRPr lang="en-IN" dirty="0"/>
        </a:p>
      </dgm:t>
    </dgm:pt>
    <dgm:pt modelId="{4D978F0F-2208-4971-B1DF-BB0125A91E9F}" type="parTrans" cxnId="{D97D04E4-BECC-4C73-83E5-31ACE833581D}">
      <dgm:prSet/>
      <dgm:spPr/>
      <dgm:t>
        <a:bodyPr/>
        <a:lstStyle/>
        <a:p>
          <a:endParaRPr lang="en-US"/>
        </a:p>
      </dgm:t>
    </dgm:pt>
    <dgm:pt modelId="{23F99B3F-FA6F-430B-9A31-BE755F79DE99}" type="sibTrans" cxnId="{D97D04E4-BECC-4C73-83E5-31ACE833581D}">
      <dgm:prSet/>
      <dgm:spPr/>
      <dgm:t>
        <a:bodyPr/>
        <a:lstStyle/>
        <a:p>
          <a:endParaRPr lang="en-US"/>
        </a:p>
      </dgm:t>
    </dgm:pt>
    <dgm:pt modelId="{5CCDEB71-57B5-481A-863E-280A2C0EB2F7}" type="pres">
      <dgm:prSet presAssocID="{27AE4196-96C4-4F0B-8260-1897428A9C85}" presName="hierChild1" presStyleCnt="0">
        <dgm:presLayoutVars>
          <dgm:orgChart val="1"/>
          <dgm:chPref val="1"/>
          <dgm:dir/>
          <dgm:animOne val="branch"/>
          <dgm:animLvl val="lvl"/>
          <dgm:resizeHandles/>
        </dgm:presLayoutVars>
      </dgm:prSet>
      <dgm:spPr/>
      <dgm:t>
        <a:bodyPr/>
        <a:lstStyle/>
        <a:p>
          <a:endParaRPr lang="en-US"/>
        </a:p>
      </dgm:t>
    </dgm:pt>
    <dgm:pt modelId="{B2C066BB-808C-4B2F-A464-4DEDB9A36938}" type="pres">
      <dgm:prSet presAssocID="{D2B656C0-E6ED-497F-8E78-96FC04AB7C72}" presName="hierRoot1" presStyleCnt="0">
        <dgm:presLayoutVars>
          <dgm:hierBranch val="init"/>
        </dgm:presLayoutVars>
      </dgm:prSet>
      <dgm:spPr/>
    </dgm:pt>
    <dgm:pt modelId="{97A50989-D163-4B2C-A262-1FD4C2B25EAC}" type="pres">
      <dgm:prSet presAssocID="{D2B656C0-E6ED-497F-8E78-96FC04AB7C72}" presName="rootComposite1" presStyleCnt="0"/>
      <dgm:spPr/>
    </dgm:pt>
    <dgm:pt modelId="{D61FF229-3E43-47A1-8066-D40F1E20CCCA}" type="pres">
      <dgm:prSet presAssocID="{D2B656C0-E6ED-497F-8E78-96FC04AB7C72}" presName="rootText1" presStyleLbl="node0" presStyleIdx="0" presStyleCnt="1">
        <dgm:presLayoutVars>
          <dgm:chPref val="3"/>
        </dgm:presLayoutVars>
      </dgm:prSet>
      <dgm:spPr/>
      <dgm:t>
        <a:bodyPr/>
        <a:lstStyle/>
        <a:p>
          <a:endParaRPr lang="en-US"/>
        </a:p>
      </dgm:t>
    </dgm:pt>
    <dgm:pt modelId="{043E5F7B-7F3F-4A8C-87A4-2E5B6DDA3E34}" type="pres">
      <dgm:prSet presAssocID="{D2B656C0-E6ED-497F-8E78-96FC04AB7C72}" presName="rootConnector1" presStyleLbl="node1" presStyleIdx="0" presStyleCnt="0"/>
      <dgm:spPr/>
      <dgm:t>
        <a:bodyPr/>
        <a:lstStyle/>
        <a:p>
          <a:endParaRPr lang="en-US"/>
        </a:p>
      </dgm:t>
    </dgm:pt>
    <dgm:pt modelId="{E741F356-623F-4E49-997B-11250986B648}" type="pres">
      <dgm:prSet presAssocID="{D2B656C0-E6ED-497F-8E78-96FC04AB7C72}" presName="hierChild2" presStyleCnt="0"/>
      <dgm:spPr/>
    </dgm:pt>
    <dgm:pt modelId="{ED897AA6-FA9C-444B-8288-1363FA654637}" type="pres">
      <dgm:prSet presAssocID="{7B83F029-7ECD-458D-81C7-DB3D3CAF1F5F}" presName="Name37" presStyleLbl="parChTrans1D2" presStyleIdx="0" presStyleCnt="3"/>
      <dgm:spPr/>
      <dgm:t>
        <a:bodyPr/>
        <a:lstStyle/>
        <a:p>
          <a:endParaRPr lang="en-US"/>
        </a:p>
      </dgm:t>
    </dgm:pt>
    <dgm:pt modelId="{01FDA558-EABB-4D24-B22F-94F18F4F48E0}" type="pres">
      <dgm:prSet presAssocID="{C06F7AE4-CEE2-4F51-B373-02E5EA4E2503}" presName="hierRoot2" presStyleCnt="0">
        <dgm:presLayoutVars>
          <dgm:hierBranch val="init"/>
        </dgm:presLayoutVars>
      </dgm:prSet>
      <dgm:spPr/>
    </dgm:pt>
    <dgm:pt modelId="{A63D8CDC-7EBA-4904-A85F-CC75F2B1282D}" type="pres">
      <dgm:prSet presAssocID="{C06F7AE4-CEE2-4F51-B373-02E5EA4E2503}" presName="rootComposite" presStyleCnt="0"/>
      <dgm:spPr/>
    </dgm:pt>
    <dgm:pt modelId="{88F8829F-DA8D-4F41-83DA-FBD746EF97BA}" type="pres">
      <dgm:prSet presAssocID="{C06F7AE4-CEE2-4F51-B373-02E5EA4E2503}" presName="rootText" presStyleLbl="node2" presStyleIdx="0" presStyleCnt="3">
        <dgm:presLayoutVars>
          <dgm:chPref val="3"/>
        </dgm:presLayoutVars>
      </dgm:prSet>
      <dgm:spPr/>
      <dgm:t>
        <a:bodyPr/>
        <a:lstStyle/>
        <a:p>
          <a:endParaRPr lang="en-US"/>
        </a:p>
      </dgm:t>
    </dgm:pt>
    <dgm:pt modelId="{B92D60F8-07C8-4E30-82A8-E5E9E3846FC5}" type="pres">
      <dgm:prSet presAssocID="{C06F7AE4-CEE2-4F51-B373-02E5EA4E2503}" presName="rootConnector" presStyleLbl="node2" presStyleIdx="0" presStyleCnt="3"/>
      <dgm:spPr/>
      <dgm:t>
        <a:bodyPr/>
        <a:lstStyle/>
        <a:p>
          <a:endParaRPr lang="en-US"/>
        </a:p>
      </dgm:t>
    </dgm:pt>
    <dgm:pt modelId="{44CA66C7-5F23-426F-A2B0-FD3B9D6AE144}" type="pres">
      <dgm:prSet presAssocID="{C06F7AE4-CEE2-4F51-B373-02E5EA4E2503}" presName="hierChild4" presStyleCnt="0"/>
      <dgm:spPr/>
    </dgm:pt>
    <dgm:pt modelId="{D1629A8E-3D8A-4EFD-8796-663B3E2885E1}" type="pres">
      <dgm:prSet presAssocID="{272ADA6C-A8C5-4370-8EE7-BC4F9CD4306E}" presName="Name37" presStyleLbl="parChTrans1D3" presStyleIdx="0" presStyleCnt="6"/>
      <dgm:spPr/>
      <dgm:t>
        <a:bodyPr/>
        <a:lstStyle/>
        <a:p>
          <a:endParaRPr lang="en-US"/>
        </a:p>
      </dgm:t>
    </dgm:pt>
    <dgm:pt modelId="{662A746E-408C-4968-86EF-1D6E4ECB06A9}" type="pres">
      <dgm:prSet presAssocID="{7008EF5F-057C-46A8-9254-161E4B798EE3}" presName="hierRoot2" presStyleCnt="0">
        <dgm:presLayoutVars>
          <dgm:hierBranch val="init"/>
        </dgm:presLayoutVars>
      </dgm:prSet>
      <dgm:spPr/>
    </dgm:pt>
    <dgm:pt modelId="{B72B2CA6-2F0A-4436-BD5C-679B3EB09550}" type="pres">
      <dgm:prSet presAssocID="{7008EF5F-057C-46A8-9254-161E4B798EE3}" presName="rootComposite" presStyleCnt="0"/>
      <dgm:spPr/>
    </dgm:pt>
    <dgm:pt modelId="{F853F579-2CD1-4362-BEAA-619D2A14265B}" type="pres">
      <dgm:prSet presAssocID="{7008EF5F-057C-46A8-9254-161E4B798EE3}" presName="rootText" presStyleLbl="node3" presStyleIdx="0" presStyleCnt="6">
        <dgm:presLayoutVars>
          <dgm:chPref val="3"/>
        </dgm:presLayoutVars>
      </dgm:prSet>
      <dgm:spPr/>
      <dgm:t>
        <a:bodyPr/>
        <a:lstStyle/>
        <a:p>
          <a:endParaRPr lang="en-US"/>
        </a:p>
      </dgm:t>
    </dgm:pt>
    <dgm:pt modelId="{BBBB61B0-86FB-40DD-97F8-D9563A208464}" type="pres">
      <dgm:prSet presAssocID="{7008EF5F-057C-46A8-9254-161E4B798EE3}" presName="rootConnector" presStyleLbl="node3" presStyleIdx="0" presStyleCnt="6"/>
      <dgm:spPr/>
      <dgm:t>
        <a:bodyPr/>
        <a:lstStyle/>
        <a:p>
          <a:endParaRPr lang="en-US"/>
        </a:p>
      </dgm:t>
    </dgm:pt>
    <dgm:pt modelId="{18EB0869-B11B-470C-9944-0134469CC2FE}" type="pres">
      <dgm:prSet presAssocID="{7008EF5F-057C-46A8-9254-161E4B798EE3}" presName="hierChild4" presStyleCnt="0"/>
      <dgm:spPr/>
    </dgm:pt>
    <dgm:pt modelId="{C18AD389-DDB4-44E6-8CE4-914EF6A6D0A5}" type="pres">
      <dgm:prSet presAssocID="{7008EF5F-057C-46A8-9254-161E4B798EE3}" presName="hierChild5" presStyleCnt="0"/>
      <dgm:spPr/>
    </dgm:pt>
    <dgm:pt modelId="{722E4E56-8D8B-4F13-978F-ADAEEC809510}" type="pres">
      <dgm:prSet presAssocID="{04ECE2A8-5A70-42AD-AAFE-999F1ADE2400}" presName="Name37" presStyleLbl="parChTrans1D3" presStyleIdx="1" presStyleCnt="6"/>
      <dgm:spPr/>
      <dgm:t>
        <a:bodyPr/>
        <a:lstStyle/>
        <a:p>
          <a:endParaRPr lang="en-US"/>
        </a:p>
      </dgm:t>
    </dgm:pt>
    <dgm:pt modelId="{C7F1B0A1-6D2D-41E5-8E55-6ACDEF4A1E13}" type="pres">
      <dgm:prSet presAssocID="{D9E2A5E0-F666-4EC5-AD2E-7C0794182277}" presName="hierRoot2" presStyleCnt="0">
        <dgm:presLayoutVars>
          <dgm:hierBranch val="init"/>
        </dgm:presLayoutVars>
      </dgm:prSet>
      <dgm:spPr/>
    </dgm:pt>
    <dgm:pt modelId="{D026BB9E-F7B1-4DE7-8C13-36306425E124}" type="pres">
      <dgm:prSet presAssocID="{D9E2A5E0-F666-4EC5-AD2E-7C0794182277}" presName="rootComposite" presStyleCnt="0"/>
      <dgm:spPr/>
    </dgm:pt>
    <dgm:pt modelId="{3A764ABE-0A11-497E-8154-3CA4BAF0566B}" type="pres">
      <dgm:prSet presAssocID="{D9E2A5E0-F666-4EC5-AD2E-7C0794182277}" presName="rootText" presStyleLbl="node3" presStyleIdx="1" presStyleCnt="6">
        <dgm:presLayoutVars>
          <dgm:chPref val="3"/>
        </dgm:presLayoutVars>
      </dgm:prSet>
      <dgm:spPr/>
      <dgm:t>
        <a:bodyPr/>
        <a:lstStyle/>
        <a:p>
          <a:endParaRPr lang="en-US"/>
        </a:p>
      </dgm:t>
    </dgm:pt>
    <dgm:pt modelId="{F9077706-8C53-4BD7-8FCC-9F646D88597D}" type="pres">
      <dgm:prSet presAssocID="{D9E2A5E0-F666-4EC5-AD2E-7C0794182277}" presName="rootConnector" presStyleLbl="node3" presStyleIdx="1" presStyleCnt="6"/>
      <dgm:spPr/>
      <dgm:t>
        <a:bodyPr/>
        <a:lstStyle/>
        <a:p>
          <a:endParaRPr lang="en-US"/>
        </a:p>
      </dgm:t>
    </dgm:pt>
    <dgm:pt modelId="{27EECFC9-D9D5-49E3-AB4E-9775C992743F}" type="pres">
      <dgm:prSet presAssocID="{D9E2A5E0-F666-4EC5-AD2E-7C0794182277}" presName="hierChild4" presStyleCnt="0"/>
      <dgm:spPr/>
    </dgm:pt>
    <dgm:pt modelId="{99FC0721-E2F6-468D-99DE-75D9128184DB}" type="pres">
      <dgm:prSet presAssocID="{D9E2A5E0-F666-4EC5-AD2E-7C0794182277}" presName="hierChild5" presStyleCnt="0"/>
      <dgm:spPr/>
    </dgm:pt>
    <dgm:pt modelId="{D734AD70-13BD-4026-AF5C-D44A880B1114}" type="pres">
      <dgm:prSet presAssocID="{C06F7AE4-CEE2-4F51-B373-02E5EA4E2503}" presName="hierChild5" presStyleCnt="0"/>
      <dgm:spPr/>
    </dgm:pt>
    <dgm:pt modelId="{0AAB7B23-50A1-4AB4-B43A-4C354304B0A6}" type="pres">
      <dgm:prSet presAssocID="{B404CFEB-374C-479F-8483-16A6585600CB}" presName="Name37" presStyleLbl="parChTrans1D2" presStyleIdx="1" presStyleCnt="3"/>
      <dgm:spPr/>
      <dgm:t>
        <a:bodyPr/>
        <a:lstStyle/>
        <a:p>
          <a:endParaRPr lang="en-US"/>
        </a:p>
      </dgm:t>
    </dgm:pt>
    <dgm:pt modelId="{C7983592-C378-4955-806B-904A8FAFFF04}" type="pres">
      <dgm:prSet presAssocID="{DD165268-4C78-43F4-B279-DCBB18BB37FD}" presName="hierRoot2" presStyleCnt="0">
        <dgm:presLayoutVars>
          <dgm:hierBranch val="init"/>
        </dgm:presLayoutVars>
      </dgm:prSet>
      <dgm:spPr/>
    </dgm:pt>
    <dgm:pt modelId="{1016B15C-F3CD-44F2-B635-DBA00AD3D227}" type="pres">
      <dgm:prSet presAssocID="{DD165268-4C78-43F4-B279-DCBB18BB37FD}" presName="rootComposite" presStyleCnt="0"/>
      <dgm:spPr/>
    </dgm:pt>
    <dgm:pt modelId="{91A28F87-B5D0-4C7D-9592-F3E481A2C942}" type="pres">
      <dgm:prSet presAssocID="{DD165268-4C78-43F4-B279-DCBB18BB37FD}" presName="rootText" presStyleLbl="node2" presStyleIdx="1" presStyleCnt="3">
        <dgm:presLayoutVars>
          <dgm:chPref val="3"/>
        </dgm:presLayoutVars>
      </dgm:prSet>
      <dgm:spPr/>
      <dgm:t>
        <a:bodyPr/>
        <a:lstStyle/>
        <a:p>
          <a:endParaRPr lang="en-US"/>
        </a:p>
      </dgm:t>
    </dgm:pt>
    <dgm:pt modelId="{8CCF3594-4832-41A1-AA61-1625944B81FC}" type="pres">
      <dgm:prSet presAssocID="{DD165268-4C78-43F4-B279-DCBB18BB37FD}" presName="rootConnector" presStyleLbl="node2" presStyleIdx="1" presStyleCnt="3"/>
      <dgm:spPr/>
      <dgm:t>
        <a:bodyPr/>
        <a:lstStyle/>
        <a:p>
          <a:endParaRPr lang="en-US"/>
        </a:p>
      </dgm:t>
    </dgm:pt>
    <dgm:pt modelId="{5C5A6AF5-B17C-4E3A-A1DC-1EFAD4B765AD}" type="pres">
      <dgm:prSet presAssocID="{DD165268-4C78-43F4-B279-DCBB18BB37FD}" presName="hierChild4" presStyleCnt="0"/>
      <dgm:spPr/>
    </dgm:pt>
    <dgm:pt modelId="{22AA705B-17B1-48C0-BFF6-AFC990140F4D}" type="pres">
      <dgm:prSet presAssocID="{4DDC3498-2EEB-40EB-B157-28EF7A33638B}" presName="Name37" presStyleLbl="parChTrans1D3" presStyleIdx="2" presStyleCnt="6"/>
      <dgm:spPr/>
      <dgm:t>
        <a:bodyPr/>
        <a:lstStyle/>
        <a:p>
          <a:endParaRPr lang="en-US"/>
        </a:p>
      </dgm:t>
    </dgm:pt>
    <dgm:pt modelId="{8C7BD573-1671-4FB8-8A79-E9D4C657B506}" type="pres">
      <dgm:prSet presAssocID="{9A4F2D46-EADE-4ECE-9BB8-A4AF47268990}" presName="hierRoot2" presStyleCnt="0">
        <dgm:presLayoutVars>
          <dgm:hierBranch val="init"/>
        </dgm:presLayoutVars>
      </dgm:prSet>
      <dgm:spPr/>
    </dgm:pt>
    <dgm:pt modelId="{1DEF81B5-8F0A-45AB-8883-007194C07EF2}" type="pres">
      <dgm:prSet presAssocID="{9A4F2D46-EADE-4ECE-9BB8-A4AF47268990}" presName="rootComposite" presStyleCnt="0"/>
      <dgm:spPr/>
    </dgm:pt>
    <dgm:pt modelId="{52D5EA98-CCB0-4588-926E-7B11E67BD03A}" type="pres">
      <dgm:prSet presAssocID="{9A4F2D46-EADE-4ECE-9BB8-A4AF47268990}" presName="rootText" presStyleLbl="node3" presStyleIdx="2" presStyleCnt="6">
        <dgm:presLayoutVars>
          <dgm:chPref val="3"/>
        </dgm:presLayoutVars>
      </dgm:prSet>
      <dgm:spPr/>
      <dgm:t>
        <a:bodyPr/>
        <a:lstStyle/>
        <a:p>
          <a:endParaRPr lang="en-US"/>
        </a:p>
      </dgm:t>
    </dgm:pt>
    <dgm:pt modelId="{04538949-FB5D-49E2-8C87-777BDD135637}" type="pres">
      <dgm:prSet presAssocID="{9A4F2D46-EADE-4ECE-9BB8-A4AF47268990}" presName="rootConnector" presStyleLbl="node3" presStyleIdx="2" presStyleCnt="6"/>
      <dgm:spPr/>
      <dgm:t>
        <a:bodyPr/>
        <a:lstStyle/>
        <a:p>
          <a:endParaRPr lang="en-US"/>
        </a:p>
      </dgm:t>
    </dgm:pt>
    <dgm:pt modelId="{3DC30DB1-2F9B-4141-B090-25F006FDC402}" type="pres">
      <dgm:prSet presAssocID="{9A4F2D46-EADE-4ECE-9BB8-A4AF47268990}" presName="hierChild4" presStyleCnt="0"/>
      <dgm:spPr/>
    </dgm:pt>
    <dgm:pt modelId="{1BD92A42-A679-4D1A-9F6D-F31A2B1B7DA5}" type="pres">
      <dgm:prSet presAssocID="{9A4F2D46-EADE-4ECE-9BB8-A4AF47268990}" presName="hierChild5" presStyleCnt="0"/>
      <dgm:spPr/>
    </dgm:pt>
    <dgm:pt modelId="{35ECBB88-94F8-4727-B21C-378F96B01ED0}" type="pres">
      <dgm:prSet presAssocID="{17CEC272-E2F3-421A-9C71-A21020A9BAE2}" presName="Name37" presStyleLbl="parChTrans1D3" presStyleIdx="3" presStyleCnt="6"/>
      <dgm:spPr/>
      <dgm:t>
        <a:bodyPr/>
        <a:lstStyle/>
        <a:p>
          <a:endParaRPr lang="en-US"/>
        </a:p>
      </dgm:t>
    </dgm:pt>
    <dgm:pt modelId="{549977BD-6D42-451C-8450-01444EA444D3}" type="pres">
      <dgm:prSet presAssocID="{2468755F-BF2A-48CE-9EDB-74B31A92BBCC}" presName="hierRoot2" presStyleCnt="0">
        <dgm:presLayoutVars>
          <dgm:hierBranch val="init"/>
        </dgm:presLayoutVars>
      </dgm:prSet>
      <dgm:spPr/>
    </dgm:pt>
    <dgm:pt modelId="{D607F577-8FFF-41BA-A49E-4929BEB55401}" type="pres">
      <dgm:prSet presAssocID="{2468755F-BF2A-48CE-9EDB-74B31A92BBCC}" presName="rootComposite" presStyleCnt="0"/>
      <dgm:spPr/>
    </dgm:pt>
    <dgm:pt modelId="{3C96AE72-EEC2-4635-8D24-21AFC5CFF380}" type="pres">
      <dgm:prSet presAssocID="{2468755F-BF2A-48CE-9EDB-74B31A92BBCC}" presName="rootText" presStyleLbl="node3" presStyleIdx="3" presStyleCnt="6">
        <dgm:presLayoutVars>
          <dgm:chPref val="3"/>
        </dgm:presLayoutVars>
      </dgm:prSet>
      <dgm:spPr/>
      <dgm:t>
        <a:bodyPr/>
        <a:lstStyle/>
        <a:p>
          <a:endParaRPr lang="en-US"/>
        </a:p>
      </dgm:t>
    </dgm:pt>
    <dgm:pt modelId="{B1D938D9-C419-420C-877E-BB4894E0881B}" type="pres">
      <dgm:prSet presAssocID="{2468755F-BF2A-48CE-9EDB-74B31A92BBCC}" presName="rootConnector" presStyleLbl="node3" presStyleIdx="3" presStyleCnt="6"/>
      <dgm:spPr/>
      <dgm:t>
        <a:bodyPr/>
        <a:lstStyle/>
        <a:p>
          <a:endParaRPr lang="en-US"/>
        </a:p>
      </dgm:t>
    </dgm:pt>
    <dgm:pt modelId="{93DEAFF2-6E59-408C-BF51-59E8FEF8F9C4}" type="pres">
      <dgm:prSet presAssocID="{2468755F-BF2A-48CE-9EDB-74B31A92BBCC}" presName="hierChild4" presStyleCnt="0"/>
      <dgm:spPr/>
    </dgm:pt>
    <dgm:pt modelId="{A6C773C2-5A57-4E07-A96B-C434C4300D40}" type="pres">
      <dgm:prSet presAssocID="{2468755F-BF2A-48CE-9EDB-74B31A92BBCC}" presName="hierChild5" presStyleCnt="0"/>
      <dgm:spPr/>
    </dgm:pt>
    <dgm:pt modelId="{0D119D23-6937-4013-A64A-6075E5A7840F}" type="pres">
      <dgm:prSet presAssocID="{DD165268-4C78-43F4-B279-DCBB18BB37FD}" presName="hierChild5" presStyleCnt="0"/>
      <dgm:spPr/>
    </dgm:pt>
    <dgm:pt modelId="{781E43B3-26D5-4BEE-9861-32AD3D07AC5D}" type="pres">
      <dgm:prSet presAssocID="{0CEA7C45-F3C4-47CF-8B81-2334FBFA65C0}" presName="Name37" presStyleLbl="parChTrans1D2" presStyleIdx="2" presStyleCnt="3"/>
      <dgm:spPr/>
      <dgm:t>
        <a:bodyPr/>
        <a:lstStyle/>
        <a:p>
          <a:endParaRPr lang="en-US"/>
        </a:p>
      </dgm:t>
    </dgm:pt>
    <dgm:pt modelId="{23FDA109-48E0-4744-A75F-0D5CA611CA72}" type="pres">
      <dgm:prSet presAssocID="{F8436950-90FB-4BEF-B2CE-E735445FA24B}" presName="hierRoot2" presStyleCnt="0">
        <dgm:presLayoutVars>
          <dgm:hierBranch val="init"/>
        </dgm:presLayoutVars>
      </dgm:prSet>
      <dgm:spPr/>
    </dgm:pt>
    <dgm:pt modelId="{993B3EE2-0520-440D-9C8F-4DD5DA9AF8E4}" type="pres">
      <dgm:prSet presAssocID="{F8436950-90FB-4BEF-B2CE-E735445FA24B}" presName="rootComposite" presStyleCnt="0"/>
      <dgm:spPr/>
    </dgm:pt>
    <dgm:pt modelId="{C10EBF01-D9CE-4B71-99A1-E35BD5A12C5F}" type="pres">
      <dgm:prSet presAssocID="{F8436950-90FB-4BEF-B2CE-E735445FA24B}" presName="rootText" presStyleLbl="node2" presStyleIdx="2" presStyleCnt="3">
        <dgm:presLayoutVars>
          <dgm:chPref val="3"/>
        </dgm:presLayoutVars>
      </dgm:prSet>
      <dgm:spPr/>
      <dgm:t>
        <a:bodyPr/>
        <a:lstStyle/>
        <a:p>
          <a:endParaRPr lang="en-US"/>
        </a:p>
      </dgm:t>
    </dgm:pt>
    <dgm:pt modelId="{2441EE96-52B7-425F-B5A8-E7E6BADAE78C}" type="pres">
      <dgm:prSet presAssocID="{F8436950-90FB-4BEF-B2CE-E735445FA24B}" presName="rootConnector" presStyleLbl="node2" presStyleIdx="2" presStyleCnt="3"/>
      <dgm:spPr/>
      <dgm:t>
        <a:bodyPr/>
        <a:lstStyle/>
        <a:p>
          <a:endParaRPr lang="en-US"/>
        </a:p>
      </dgm:t>
    </dgm:pt>
    <dgm:pt modelId="{8E21BE8D-8B0B-4A0E-B83D-D909A5320AF3}" type="pres">
      <dgm:prSet presAssocID="{F8436950-90FB-4BEF-B2CE-E735445FA24B}" presName="hierChild4" presStyleCnt="0"/>
      <dgm:spPr/>
    </dgm:pt>
    <dgm:pt modelId="{D873F26B-5AF2-4BBC-AE13-D2F19F603FE1}" type="pres">
      <dgm:prSet presAssocID="{563240A4-D3AC-4F2B-9077-6FCD53229E6D}" presName="Name37" presStyleLbl="parChTrans1D3" presStyleIdx="4" presStyleCnt="6"/>
      <dgm:spPr/>
      <dgm:t>
        <a:bodyPr/>
        <a:lstStyle/>
        <a:p>
          <a:endParaRPr lang="en-US"/>
        </a:p>
      </dgm:t>
    </dgm:pt>
    <dgm:pt modelId="{B4F12AD2-BE52-43A7-B397-7FE71CED3639}" type="pres">
      <dgm:prSet presAssocID="{C76C349B-9B68-4709-B23B-A6AC65E4D628}" presName="hierRoot2" presStyleCnt="0">
        <dgm:presLayoutVars>
          <dgm:hierBranch val="init"/>
        </dgm:presLayoutVars>
      </dgm:prSet>
      <dgm:spPr/>
    </dgm:pt>
    <dgm:pt modelId="{A9263789-0083-4C0A-9287-AB975733AB2C}" type="pres">
      <dgm:prSet presAssocID="{C76C349B-9B68-4709-B23B-A6AC65E4D628}" presName="rootComposite" presStyleCnt="0"/>
      <dgm:spPr/>
    </dgm:pt>
    <dgm:pt modelId="{15CE74D2-1DAB-4F5D-AF44-CB5F9A41917B}" type="pres">
      <dgm:prSet presAssocID="{C76C349B-9B68-4709-B23B-A6AC65E4D628}" presName="rootText" presStyleLbl="node3" presStyleIdx="4" presStyleCnt="6">
        <dgm:presLayoutVars>
          <dgm:chPref val="3"/>
        </dgm:presLayoutVars>
      </dgm:prSet>
      <dgm:spPr/>
      <dgm:t>
        <a:bodyPr/>
        <a:lstStyle/>
        <a:p>
          <a:endParaRPr lang="en-US"/>
        </a:p>
      </dgm:t>
    </dgm:pt>
    <dgm:pt modelId="{FAD0B8D0-4EAB-4AB4-B3CA-9F2EC9F2DDD4}" type="pres">
      <dgm:prSet presAssocID="{C76C349B-9B68-4709-B23B-A6AC65E4D628}" presName="rootConnector" presStyleLbl="node3" presStyleIdx="4" presStyleCnt="6"/>
      <dgm:spPr/>
      <dgm:t>
        <a:bodyPr/>
        <a:lstStyle/>
        <a:p>
          <a:endParaRPr lang="en-US"/>
        </a:p>
      </dgm:t>
    </dgm:pt>
    <dgm:pt modelId="{62A0BB11-998E-4237-A5F0-EE759EF408F7}" type="pres">
      <dgm:prSet presAssocID="{C76C349B-9B68-4709-B23B-A6AC65E4D628}" presName="hierChild4" presStyleCnt="0"/>
      <dgm:spPr/>
    </dgm:pt>
    <dgm:pt modelId="{710821AC-5BF4-45AD-911D-45DADE52F6F0}" type="pres">
      <dgm:prSet presAssocID="{C76C349B-9B68-4709-B23B-A6AC65E4D628}" presName="hierChild5" presStyleCnt="0"/>
      <dgm:spPr/>
    </dgm:pt>
    <dgm:pt modelId="{F240EF09-C246-439A-AE88-E603051CB506}" type="pres">
      <dgm:prSet presAssocID="{4D978F0F-2208-4971-B1DF-BB0125A91E9F}" presName="Name37" presStyleLbl="parChTrans1D3" presStyleIdx="5" presStyleCnt="6"/>
      <dgm:spPr/>
      <dgm:t>
        <a:bodyPr/>
        <a:lstStyle/>
        <a:p>
          <a:endParaRPr lang="en-US"/>
        </a:p>
      </dgm:t>
    </dgm:pt>
    <dgm:pt modelId="{32ACA376-2556-4BDB-9CEA-98D9EC66AA64}" type="pres">
      <dgm:prSet presAssocID="{2900DFFF-30C0-4640-9639-15FF1FDA7D98}" presName="hierRoot2" presStyleCnt="0">
        <dgm:presLayoutVars>
          <dgm:hierBranch val="init"/>
        </dgm:presLayoutVars>
      </dgm:prSet>
      <dgm:spPr/>
    </dgm:pt>
    <dgm:pt modelId="{3CA31995-C4C7-42F4-9108-7E273FAD3D83}" type="pres">
      <dgm:prSet presAssocID="{2900DFFF-30C0-4640-9639-15FF1FDA7D98}" presName="rootComposite" presStyleCnt="0"/>
      <dgm:spPr/>
    </dgm:pt>
    <dgm:pt modelId="{4BFB5662-467F-4F93-BC23-334742CEE3B2}" type="pres">
      <dgm:prSet presAssocID="{2900DFFF-30C0-4640-9639-15FF1FDA7D98}" presName="rootText" presStyleLbl="node3" presStyleIdx="5" presStyleCnt="6">
        <dgm:presLayoutVars>
          <dgm:chPref val="3"/>
        </dgm:presLayoutVars>
      </dgm:prSet>
      <dgm:spPr/>
      <dgm:t>
        <a:bodyPr/>
        <a:lstStyle/>
        <a:p>
          <a:endParaRPr lang="en-US"/>
        </a:p>
      </dgm:t>
    </dgm:pt>
    <dgm:pt modelId="{55DF3A43-C5DA-4645-9E1A-C230E8963FCB}" type="pres">
      <dgm:prSet presAssocID="{2900DFFF-30C0-4640-9639-15FF1FDA7D98}" presName="rootConnector" presStyleLbl="node3" presStyleIdx="5" presStyleCnt="6"/>
      <dgm:spPr/>
      <dgm:t>
        <a:bodyPr/>
        <a:lstStyle/>
        <a:p>
          <a:endParaRPr lang="en-US"/>
        </a:p>
      </dgm:t>
    </dgm:pt>
    <dgm:pt modelId="{62FA8FD7-83B1-43C8-AB60-4AC1D185432E}" type="pres">
      <dgm:prSet presAssocID="{2900DFFF-30C0-4640-9639-15FF1FDA7D98}" presName="hierChild4" presStyleCnt="0"/>
      <dgm:spPr/>
    </dgm:pt>
    <dgm:pt modelId="{76E4CC41-91C5-4712-A91E-27E40FDD260E}" type="pres">
      <dgm:prSet presAssocID="{2900DFFF-30C0-4640-9639-15FF1FDA7D98}" presName="hierChild5" presStyleCnt="0"/>
      <dgm:spPr/>
    </dgm:pt>
    <dgm:pt modelId="{5967203A-C6B7-4CEE-AD88-6EA08FA38608}" type="pres">
      <dgm:prSet presAssocID="{F8436950-90FB-4BEF-B2CE-E735445FA24B}" presName="hierChild5" presStyleCnt="0"/>
      <dgm:spPr/>
    </dgm:pt>
    <dgm:pt modelId="{737FC037-AFAA-41B8-B48A-A61449D90383}" type="pres">
      <dgm:prSet presAssocID="{D2B656C0-E6ED-497F-8E78-96FC04AB7C72}" presName="hierChild3" presStyleCnt="0"/>
      <dgm:spPr/>
    </dgm:pt>
  </dgm:ptLst>
  <dgm:cxnLst>
    <dgm:cxn modelId="{F575921F-C856-47BB-B396-D7DB8C145592}" type="presOf" srcId="{27AE4196-96C4-4F0B-8260-1897428A9C85}" destId="{5CCDEB71-57B5-481A-863E-280A2C0EB2F7}" srcOrd="0" destOrd="0" presId="urn:microsoft.com/office/officeart/2005/8/layout/orgChart1"/>
    <dgm:cxn modelId="{ACA0A590-BAE9-4AD3-B24C-593D6DE98C5C}" type="presOf" srcId="{D9E2A5E0-F666-4EC5-AD2E-7C0794182277}" destId="{3A764ABE-0A11-497E-8154-3CA4BAF0566B}" srcOrd="0" destOrd="0" presId="urn:microsoft.com/office/officeart/2005/8/layout/orgChart1"/>
    <dgm:cxn modelId="{A16823E0-56B3-442D-A697-C17DDAAA885E}" srcId="{C06F7AE4-CEE2-4F51-B373-02E5EA4E2503}" destId="{7008EF5F-057C-46A8-9254-161E4B798EE3}" srcOrd="0" destOrd="0" parTransId="{272ADA6C-A8C5-4370-8EE7-BC4F9CD4306E}" sibTransId="{73B303E6-9DB7-4AD7-B52A-0847B6711707}"/>
    <dgm:cxn modelId="{8EFCF2A7-0D67-492A-A910-F47B7EF181CB}" type="presOf" srcId="{C76C349B-9B68-4709-B23B-A6AC65E4D628}" destId="{15CE74D2-1DAB-4F5D-AF44-CB5F9A41917B}" srcOrd="0" destOrd="0" presId="urn:microsoft.com/office/officeart/2005/8/layout/orgChart1"/>
    <dgm:cxn modelId="{65B8C823-CD94-460C-AC25-B6A4CB13EE57}" type="presOf" srcId="{D2B656C0-E6ED-497F-8E78-96FC04AB7C72}" destId="{D61FF229-3E43-47A1-8066-D40F1E20CCCA}" srcOrd="0" destOrd="0" presId="urn:microsoft.com/office/officeart/2005/8/layout/orgChart1"/>
    <dgm:cxn modelId="{D8B31AD0-7750-41ED-A7EC-E7D2A4B64861}" type="presOf" srcId="{17CEC272-E2F3-421A-9C71-A21020A9BAE2}" destId="{35ECBB88-94F8-4727-B21C-378F96B01ED0}" srcOrd="0" destOrd="0" presId="urn:microsoft.com/office/officeart/2005/8/layout/orgChart1"/>
    <dgm:cxn modelId="{216972FE-473F-4682-A2DE-1F8040A0592F}" type="presOf" srcId="{F8436950-90FB-4BEF-B2CE-E735445FA24B}" destId="{C10EBF01-D9CE-4B71-99A1-E35BD5A12C5F}" srcOrd="0" destOrd="0" presId="urn:microsoft.com/office/officeart/2005/8/layout/orgChart1"/>
    <dgm:cxn modelId="{85555F0E-3E39-48F2-8522-E2EF936A1852}" srcId="{DD165268-4C78-43F4-B279-DCBB18BB37FD}" destId="{9A4F2D46-EADE-4ECE-9BB8-A4AF47268990}" srcOrd="0" destOrd="0" parTransId="{4DDC3498-2EEB-40EB-B157-28EF7A33638B}" sibTransId="{5712078D-9637-4C66-8726-8A145598E4AA}"/>
    <dgm:cxn modelId="{D1777271-1604-417E-B4D2-65EC1379A906}" type="presOf" srcId="{272ADA6C-A8C5-4370-8EE7-BC4F9CD4306E}" destId="{D1629A8E-3D8A-4EFD-8796-663B3E2885E1}" srcOrd="0" destOrd="0" presId="urn:microsoft.com/office/officeart/2005/8/layout/orgChart1"/>
    <dgm:cxn modelId="{C43102FA-3D77-4B06-A1A9-DC8D212020DC}" type="presOf" srcId="{563240A4-D3AC-4F2B-9077-6FCD53229E6D}" destId="{D873F26B-5AF2-4BBC-AE13-D2F19F603FE1}" srcOrd="0" destOrd="0" presId="urn:microsoft.com/office/officeart/2005/8/layout/orgChart1"/>
    <dgm:cxn modelId="{35295C0E-92D4-4B0B-8546-0CAD70F65B14}" srcId="{F8436950-90FB-4BEF-B2CE-E735445FA24B}" destId="{C76C349B-9B68-4709-B23B-A6AC65E4D628}" srcOrd="0" destOrd="0" parTransId="{563240A4-D3AC-4F2B-9077-6FCD53229E6D}" sibTransId="{A8948374-9BA9-4C48-9E3B-C5343D9C2EF3}"/>
    <dgm:cxn modelId="{FFD8DC8D-A0A7-42E3-BAA7-9C701446D647}" type="presOf" srcId="{9A4F2D46-EADE-4ECE-9BB8-A4AF47268990}" destId="{52D5EA98-CCB0-4588-926E-7B11E67BD03A}" srcOrd="0" destOrd="0" presId="urn:microsoft.com/office/officeart/2005/8/layout/orgChart1"/>
    <dgm:cxn modelId="{3C679215-D541-45D1-8096-BD7862ACF6AA}" srcId="{D2B656C0-E6ED-497F-8E78-96FC04AB7C72}" destId="{DD165268-4C78-43F4-B279-DCBB18BB37FD}" srcOrd="1" destOrd="0" parTransId="{B404CFEB-374C-479F-8483-16A6585600CB}" sibTransId="{66E7B208-C16B-4DA8-8E88-D9838C20A1C2}"/>
    <dgm:cxn modelId="{432CD00D-F052-4934-9AEF-FF61C4144A82}" type="presOf" srcId="{D9E2A5E0-F666-4EC5-AD2E-7C0794182277}" destId="{F9077706-8C53-4BD7-8FCC-9F646D88597D}" srcOrd="1" destOrd="0" presId="urn:microsoft.com/office/officeart/2005/8/layout/orgChart1"/>
    <dgm:cxn modelId="{EA84AC6C-D26A-4443-9507-17EB4B4908B4}" type="presOf" srcId="{7B83F029-7ECD-458D-81C7-DB3D3CAF1F5F}" destId="{ED897AA6-FA9C-444B-8288-1363FA654637}" srcOrd="0" destOrd="0" presId="urn:microsoft.com/office/officeart/2005/8/layout/orgChart1"/>
    <dgm:cxn modelId="{6121BB16-A42C-4598-83E1-BB48D0FCE76A}" type="presOf" srcId="{9A4F2D46-EADE-4ECE-9BB8-A4AF47268990}" destId="{04538949-FB5D-49E2-8C87-777BDD135637}" srcOrd="1" destOrd="0" presId="urn:microsoft.com/office/officeart/2005/8/layout/orgChart1"/>
    <dgm:cxn modelId="{0D0BD93E-0B2E-4FC7-9363-DAA78C5F027F}" type="presOf" srcId="{DD165268-4C78-43F4-B279-DCBB18BB37FD}" destId="{91A28F87-B5D0-4C7D-9592-F3E481A2C942}" srcOrd="0" destOrd="0" presId="urn:microsoft.com/office/officeart/2005/8/layout/orgChart1"/>
    <dgm:cxn modelId="{A62A6038-B11A-4711-90AC-7D5783D43C15}" type="presOf" srcId="{2900DFFF-30C0-4640-9639-15FF1FDA7D98}" destId="{4BFB5662-467F-4F93-BC23-334742CEE3B2}" srcOrd="0" destOrd="0" presId="urn:microsoft.com/office/officeart/2005/8/layout/orgChart1"/>
    <dgm:cxn modelId="{CD96D4A1-F0C4-473D-A393-0B9636B188D1}" type="presOf" srcId="{C06F7AE4-CEE2-4F51-B373-02E5EA4E2503}" destId="{B92D60F8-07C8-4E30-82A8-E5E9E3846FC5}" srcOrd="1" destOrd="0" presId="urn:microsoft.com/office/officeart/2005/8/layout/orgChart1"/>
    <dgm:cxn modelId="{A0B4E1B9-49FE-4477-A450-3B7AF82B262F}" type="presOf" srcId="{D2B656C0-E6ED-497F-8E78-96FC04AB7C72}" destId="{043E5F7B-7F3F-4A8C-87A4-2E5B6DDA3E34}" srcOrd="1" destOrd="0" presId="urn:microsoft.com/office/officeart/2005/8/layout/orgChart1"/>
    <dgm:cxn modelId="{8617ACC7-B70A-4DC7-85D5-55D91048EE98}" type="presOf" srcId="{F8436950-90FB-4BEF-B2CE-E735445FA24B}" destId="{2441EE96-52B7-425F-B5A8-E7E6BADAE78C}" srcOrd="1" destOrd="0" presId="urn:microsoft.com/office/officeart/2005/8/layout/orgChart1"/>
    <dgm:cxn modelId="{F8CD0A11-F83F-45E3-8A4C-E1742FB0B02D}" srcId="{27AE4196-96C4-4F0B-8260-1897428A9C85}" destId="{D2B656C0-E6ED-497F-8E78-96FC04AB7C72}" srcOrd="0" destOrd="0" parTransId="{197BCEBE-CEEF-475E-B26D-E459B390EFCB}" sibTransId="{AC43B8A2-A535-4A5D-826B-0F5B6795DF5F}"/>
    <dgm:cxn modelId="{98D1BED5-6CCF-4AA3-B74F-6C07EE40A206}" type="presOf" srcId="{0CEA7C45-F3C4-47CF-8B81-2334FBFA65C0}" destId="{781E43B3-26D5-4BEE-9861-32AD3D07AC5D}" srcOrd="0" destOrd="0" presId="urn:microsoft.com/office/officeart/2005/8/layout/orgChart1"/>
    <dgm:cxn modelId="{084BE8BE-AD03-453D-BEC1-0A2156A534D1}" type="presOf" srcId="{C06F7AE4-CEE2-4F51-B373-02E5EA4E2503}" destId="{88F8829F-DA8D-4F41-83DA-FBD746EF97BA}" srcOrd="0" destOrd="0" presId="urn:microsoft.com/office/officeart/2005/8/layout/orgChart1"/>
    <dgm:cxn modelId="{9065AEA8-AD93-46E0-8E99-7136C768217B}" type="presOf" srcId="{2900DFFF-30C0-4640-9639-15FF1FDA7D98}" destId="{55DF3A43-C5DA-4645-9E1A-C230E8963FCB}" srcOrd="1" destOrd="0" presId="urn:microsoft.com/office/officeart/2005/8/layout/orgChart1"/>
    <dgm:cxn modelId="{5F507190-3156-4ADE-A5AD-A601438DA100}" srcId="{D2B656C0-E6ED-497F-8E78-96FC04AB7C72}" destId="{F8436950-90FB-4BEF-B2CE-E735445FA24B}" srcOrd="2" destOrd="0" parTransId="{0CEA7C45-F3C4-47CF-8B81-2334FBFA65C0}" sibTransId="{0A568EB2-F6E3-4269-9382-A323594F5061}"/>
    <dgm:cxn modelId="{D97D04E4-BECC-4C73-83E5-31ACE833581D}" srcId="{F8436950-90FB-4BEF-B2CE-E735445FA24B}" destId="{2900DFFF-30C0-4640-9639-15FF1FDA7D98}" srcOrd="1" destOrd="0" parTransId="{4D978F0F-2208-4971-B1DF-BB0125A91E9F}" sibTransId="{23F99B3F-FA6F-430B-9A31-BE755F79DE99}"/>
    <dgm:cxn modelId="{46F8DB7F-AAAD-4D4A-B434-F4DBA15509EA}" type="presOf" srcId="{4D978F0F-2208-4971-B1DF-BB0125A91E9F}" destId="{F240EF09-C246-439A-AE88-E603051CB506}" srcOrd="0" destOrd="0" presId="urn:microsoft.com/office/officeart/2005/8/layout/orgChart1"/>
    <dgm:cxn modelId="{E76B0F66-EECA-44CB-8AD5-96302061E965}" type="presOf" srcId="{7008EF5F-057C-46A8-9254-161E4B798EE3}" destId="{BBBB61B0-86FB-40DD-97F8-D9563A208464}" srcOrd="1" destOrd="0" presId="urn:microsoft.com/office/officeart/2005/8/layout/orgChart1"/>
    <dgm:cxn modelId="{070AE27C-42DD-43F0-8B8F-0F1F63F4828F}" type="presOf" srcId="{7008EF5F-057C-46A8-9254-161E4B798EE3}" destId="{F853F579-2CD1-4362-BEAA-619D2A14265B}" srcOrd="0" destOrd="0" presId="urn:microsoft.com/office/officeart/2005/8/layout/orgChart1"/>
    <dgm:cxn modelId="{FE65C5C1-2C0D-45D1-947A-A58D13D125C9}" type="presOf" srcId="{2468755F-BF2A-48CE-9EDB-74B31A92BBCC}" destId="{3C96AE72-EEC2-4635-8D24-21AFC5CFF380}" srcOrd="0" destOrd="0" presId="urn:microsoft.com/office/officeart/2005/8/layout/orgChart1"/>
    <dgm:cxn modelId="{086516A7-A716-44A5-8D7A-C211DE74F53D}" srcId="{DD165268-4C78-43F4-B279-DCBB18BB37FD}" destId="{2468755F-BF2A-48CE-9EDB-74B31A92BBCC}" srcOrd="1" destOrd="0" parTransId="{17CEC272-E2F3-421A-9C71-A21020A9BAE2}" sibTransId="{B7305C7B-46FC-4641-B868-4E786255AB64}"/>
    <dgm:cxn modelId="{3D14023B-30F1-4EB7-81A4-ED92B4B84CE7}" type="presOf" srcId="{DD165268-4C78-43F4-B279-DCBB18BB37FD}" destId="{8CCF3594-4832-41A1-AA61-1625944B81FC}" srcOrd="1" destOrd="0" presId="urn:microsoft.com/office/officeart/2005/8/layout/orgChart1"/>
    <dgm:cxn modelId="{BFA9B2BC-5950-4B17-B086-509D42E1B6E2}" srcId="{C06F7AE4-CEE2-4F51-B373-02E5EA4E2503}" destId="{D9E2A5E0-F666-4EC5-AD2E-7C0794182277}" srcOrd="1" destOrd="0" parTransId="{04ECE2A8-5A70-42AD-AAFE-999F1ADE2400}" sibTransId="{94301892-54BF-4A68-AE8A-9D19E2BC6747}"/>
    <dgm:cxn modelId="{EC85F09B-9C23-46B2-A49B-AD6E01F82257}" srcId="{D2B656C0-E6ED-497F-8E78-96FC04AB7C72}" destId="{C06F7AE4-CEE2-4F51-B373-02E5EA4E2503}" srcOrd="0" destOrd="0" parTransId="{7B83F029-7ECD-458D-81C7-DB3D3CAF1F5F}" sibTransId="{7F7BB622-37A1-48DA-85BB-D698D9B2AF2E}"/>
    <dgm:cxn modelId="{CC5F4754-8F38-49A6-A2BA-F05FAF570D6B}" type="presOf" srcId="{4DDC3498-2EEB-40EB-B157-28EF7A33638B}" destId="{22AA705B-17B1-48C0-BFF6-AFC990140F4D}" srcOrd="0" destOrd="0" presId="urn:microsoft.com/office/officeart/2005/8/layout/orgChart1"/>
    <dgm:cxn modelId="{DF349381-E528-47D9-9923-4FD41F9C84F3}" type="presOf" srcId="{2468755F-BF2A-48CE-9EDB-74B31A92BBCC}" destId="{B1D938D9-C419-420C-877E-BB4894E0881B}" srcOrd="1" destOrd="0" presId="urn:microsoft.com/office/officeart/2005/8/layout/orgChart1"/>
    <dgm:cxn modelId="{8919DF9B-9641-42FE-9B70-3B78B698A2E8}" type="presOf" srcId="{B404CFEB-374C-479F-8483-16A6585600CB}" destId="{0AAB7B23-50A1-4AB4-B43A-4C354304B0A6}" srcOrd="0" destOrd="0" presId="urn:microsoft.com/office/officeart/2005/8/layout/orgChart1"/>
    <dgm:cxn modelId="{93CDDBE7-77AC-4094-A9E6-8BF8BB5D1E37}" type="presOf" srcId="{04ECE2A8-5A70-42AD-AAFE-999F1ADE2400}" destId="{722E4E56-8D8B-4F13-978F-ADAEEC809510}" srcOrd="0" destOrd="0" presId="urn:microsoft.com/office/officeart/2005/8/layout/orgChart1"/>
    <dgm:cxn modelId="{49921DCB-6011-44B6-B207-78C7DE1F46E6}" type="presOf" srcId="{C76C349B-9B68-4709-B23B-A6AC65E4D628}" destId="{FAD0B8D0-4EAB-4AB4-B3CA-9F2EC9F2DDD4}" srcOrd="1" destOrd="0" presId="urn:microsoft.com/office/officeart/2005/8/layout/orgChart1"/>
    <dgm:cxn modelId="{45A5F8BB-D914-4D7D-A016-47D3E8A5E054}" type="presParOf" srcId="{5CCDEB71-57B5-481A-863E-280A2C0EB2F7}" destId="{B2C066BB-808C-4B2F-A464-4DEDB9A36938}" srcOrd="0" destOrd="0" presId="urn:microsoft.com/office/officeart/2005/8/layout/orgChart1"/>
    <dgm:cxn modelId="{413E4111-0E75-4283-B35E-C596EDA0E63F}" type="presParOf" srcId="{B2C066BB-808C-4B2F-A464-4DEDB9A36938}" destId="{97A50989-D163-4B2C-A262-1FD4C2B25EAC}" srcOrd="0" destOrd="0" presId="urn:microsoft.com/office/officeart/2005/8/layout/orgChart1"/>
    <dgm:cxn modelId="{BB4170B5-E178-4429-8175-C1062F0553FB}" type="presParOf" srcId="{97A50989-D163-4B2C-A262-1FD4C2B25EAC}" destId="{D61FF229-3E43-47A1-8066-D40F1E20CCCA}" srcOrd="0" destOrd="0" presId="urn:microsoft.com/office/officeart/2005/8/layout/orgChart1"/>
    <dgm:cxn modelId="{43B6CB18-91DE-4A93-B181-B50B1A485627}" type="presParOf" srcId="{97A50989-D163-4B2C-A262-1FD4C2B25EAC}" destId="{043E5F7B-7F3F-4A8C-87A4-2E5B6DDA3E34}" srcOrd="1" destOrd="0" presId="urn:microsoft.com/office/officeart/2005/8/layout/orgChart1"/>
    <dgm:cxn modelId="{5BF42D52-4BFC-4E07-AC5A-9A975E0617C8}" type="presParOf" srcId="{B2C066BB-808C-4B2F-A464-4DEDB9A36938}" destId="{E741F356-623F-4E49-997B-11250986B648}" srcOrd="1" destOrd="0" presId="urn:microsoft.com/office/officeart/2005/8/layout/orgChart1"/>
    <dgm:cxn modelId="{F2853243-0CC6-4C9C-90CE-0B1053F7C61D}" type="presParOf" srcId="{E741F356-623F-4E49-997B-11250986B648}" destId="{ED897AA6-FA9C-444B-8288-1363FA654637}" srcOrd="0" destOrd="0" presId="urn:microsoft.com/office/officeart/2005/8/layout/orgChart1"/>
    <dgm:cxn modelId="{393A5878-77C8-4E40-83C6-ABAF0A290EC0}" type="presParOf" srcId="{E741F356-623F-4E49-997B-11250986B648}" destId="{01FDA558-EABB-4D24-B22F-94F18F4F48E0}" srcOrd="1" destOrd="0" presId="urn:microsoft.com/office/officeart/2005/8/layout/orgChart1"/>
    <dgm:cxn modelId="{5E9F7152-0B40-495F-A144-E48C050F01A2}" type="presParOf" srcId="{01FDA558-EABB-4D24-B22F-94F18F4F48E0}" destId="{A63D8CDC-7EBA-4904-A85F-CC75F2B1282D}" srcOrd="0" destOrd="0" presId="urn:microsoft.com/office/officeart/2005/8/layout/orgChart1"/>
    <dgm:cxn modelId="{831A7526-7D77-4AAC-9365-058FB6C5DDB9}" type="presParOf" srcId="{A63D8CDC-7EBA-4904-A85F-CC75F2B1282D}" destId="{88F8829F-DA8D-4F41-83DA-FBD746EF97BA}" srcOrd="0" destOrd="0" presId="urn:microsoft.com/office/officeart/2005/8/layout/orgChart1"/>
    <dgm:cxn modelId="{A3C16251-3D7E-4401-9202-26DD231B27FE}" type="presParOf" srcId="{A63D8CDC-7EBA-4904-A85F-CC75F2B1282D}" destId="{B92D60F8-07C8-4E30-82A8-E5E9E3846FC5}" srcOrd="1" destOrd="0" presId="urn:microsoft.com/office/officeart/2005/8/layout/orgChart1"/>
    <dgm:cxn modelId="{77D4EA68-ED53-4798-A96A-DC8487CBD66D}" type="presParOf" srcId="{01FDA558-EABB-4D24-B22F-94F18F4F48E0}" destId="{44CA66C7-5F23-426F-A2B0-FD3B9D6AE144}" srcOrd="1" destOrd="0" presId="urn:microsoft.com/office/officeart/2005/8/layout/orgChart1"/>
    <dgm:cxn modelId="{CE0AD672-0512-4A8D-9AE2-98996DBA8AA7}" type="presParOf" srcId="{44CA66C7-5F23-426F-A2B0-FD3B9D6AE144}" destId="{D1629A8E-3D8A-4EFD-8796-663B3E2885E1}" srcOrd="0" destOrd="0" presId="urn:microsoft.com/office/officeart/2005/8/layout/orgChart1"/>
    <dgm:cxn modelId="{72ED6963-D05F-4A55-9150-F9E39BF51EF1}" type="presParOf" srcId="{44CA66C7-5F23-426F-A2B0-FD3B9D6AE144}" destId="{662A746E-408C-4968-86EF-1D6E4ECB06A9}" srcOrd="1" destOrd="0" presId="urn:microsoft.com/office/officeart/2005/8/layout/orgChart1"/>
    <dgm:cxn modelId="{CA04F134-6D80-45A7-B5CB-7383D719441D}" type="presParOf" srcId="{662A746E-408C-4968-86EF-1D6E4ECB06A9}" destId="{B72B2CA6-2F0A-4436-BD5C-679B3EB09550}" srcOrd="0" destOrd="0" presId="urn:microsoft.com/office/officeart/2005/8/layout/orgChart1"/>
    <dgm:cxn modelId="{E1A9B94C-F586-49D9-AC30-1ADFFA9E39A1}" type="presParOf" srcId="{B72B2CA6-2F0A-4436-BD5C-679B3EB09550}" destId="{F853F579-2CD1-4362-BEAA-619D2A14265B}" srcOrd="0" destOrd="0" presId="urn:microsoft.com/office/officeart/2005/8/layout/orgChart1"/>
    <dgm:cxn modelId="{21755542-7267-404B-8D97-4295CED75CFB}" type="presParOf" srcId="{B72B2CA6-2F0A-4436-BD5C-679B3EB09550}" destId="{BBBB61B0-86FB-40DD-97F8-D9563A208464}" srcOrd="1" destOrd="0" presId="urn:microsoft.com/office/officeart/2005/8/layout/orgChart1"/>
    <dgm:cxn modelId="{ABF6A3DF-863C-447D-AC2E-7B59B0E9A1F9}" type="presParOf" srcId="{662A746E-408C-4968-86EF-1D6E4ECB06A9}" destId="{18EB0869-B11B-470C-9944-0134469CC2FE}" srcOrd="1" destOrd="0" presId="urn:microsoft.com/office/officeart/2005/8/layout/orgChart1"/>
    <dgm:cxn modelId="{FE26A7AE-89D3-4F85-8BD9-46A531390CD1}" type="presParOf" srcId="{662A746E-408C-4968-86EF-1D6E4ECB06A9}" destId="{C18AD389-DDB4-44E6-8CE4-914EF6A6D0A5}" srcOrd="2" destOrd="0" presId="urn:microsoft.com/office/officeart/2005/8/layout/orgChart1"/>
    <dgm:cxn modelId="{B51B9D3F-8491-4EF5-8F4F-5121CE5168B2}" type="presParOf" srcId="{44CA66C7-5F23-426F-A2B0-FD3B9D6AE144}" destId="{722E4E56-8D8B-4F13-978F-ADAEEC809510}" srcOrd="2" destOrd="0" presId="urn:microsoft.com/office/officeart/2005/8/layout/orgChart1"/>
    <dgm:cxn modelId="{36755F60-9AB5-46F7-925B-A013F935F647}" type="presParOf" srcId="{44CA66C7-5F23-426F-A2B0-FD3B9D6AE144}" destId="{C7F1B0A1-6D2D-41E5-8E55-6ACDEF4A1E13}" srcOrd="3" destOrd="0" presId="urn:microsoft.com/office/officeart/2005/8/layout/orgChart1"/>
    <dgm:cxn modelId="{9380782B-7C24-4F2A-BB69-680B6515E43E}" type="presParOf" srcId="{C7F1B0A1-6D2D-41E5-8E55-6ACDEF4A1E13}" destId="{D026BB9E-F7B1-4DE7-8C13-36306425E124}" srcOrd="0" destOrd="0" presId="urn:microsoft.com/office/officeart/2005/8/layout/orgChart1"/>
    <dgm:cxn modelId="{BD48025E-E1AC-4E92-A3F9-157669168F88}" type="presParOf" srcId="{D026BB9E-F7B1-4DE7-8C13-36306425E124}" destId="{3A764ABE-0A11-497E-8154-3CA4BAF0566B}" srcOrd="0" destOrd="0" presId="urn:microsoft.com/office/officeart/2005/8/layout/orgChart1"/>
    <dgm:cxn modelId="{3F666CBD-B6E5-4B12-BA93-B43C8F2F5A74}" type="presParOf" srcId="{D026BB9E-F7B1-4DE7-8C13-36306425E124}" destId="{F9077706-8C53-4BD7-8FCC-9F646D88597D}" srcOrd="1" destOrd="0" presId="urn:microsoft.com/office/officeart/2005/8/layout/orgChart1"/>
    <dgm:cxn modelId="{F7A7BD30-ECA4-4A57-BB20-D344B387B7A6}" type="presParOf" srcId="{C7F1B0A1-6D2D-41E5-8E55-6ACDEF4A1E13}" destId="{27EECFC9-D9D5-49E3-AB4E-9775C992743F}" srcOrd="1" destOrd="0" presId="urn:microsoft.com/office/officeart/2005/8/layout/orgChart1"/>
    <dgm:cxn modelId="{6B1D8812-80D6-48E7-AEF0-6818774C41CC}" type="presParOf" srcId="{C7F1B0A1-6D2D-41E5-8E55-6ACDEF4A1E13}" destId="{99FC0721-E2F6-468D-99DE-75D9128184DB}" srcOrd="2" destOrd="0" presId="urn:microsoft.com/office/officeart/2005/8/layout/orgChart1"/>
    <dgm:cxn modelId="{C69769B7-AC1D-45EC-9F9B-5ED94B199F1F}" type="presParOf" srcId="{01FDA558-EABB-4D24-B22F-94F18F4F48E0}" destId="{D734AD70-13BD-4026-AF5C-D44A880B1114}" srcOrd="2" destOrd="0" presId="urn:microsoft.com/office/officeart/2005/8/layout/orgChart1"/>
    <dgm:cxn modelId="{615B0BB4-9B8D-4160-AD0A-464C3A8957B7}" type="presParOf" srcId="{E741F356-623F-4E49-997B-11250986B648}" destId="{0AAB7B23-50A1-4AB4-B43A-4C354304B0A6}" srcOrd="2" destOrd="0" presId="urn:microsoft.com/office/officeart/2005/8/layout/orgChart1"/>
    <dgm:cxn modelId="{97509B3F-9506-472B-ABE7-FC76CBAB3277}" type="presParOf" srcId="{E741F356-623F-4E49-997B-11250986B648}" destId="{C7983592-C378-4955-806B-904A8FAFFF04}" srcOrd="3" destOrd="0" presId="urn:microsoft.com/office/officeart/2005/8/layout/orgChart1"/>
    <dgm:cxn modelId="{A23F2727-91A7-4B04-A0E5-8F3784654C8E}" type="presParOf" srcId="{C7983592-C378-4955-806B-904A8FAFFF04}" destId="{1016B15C-F3CD-44F2-B635-DBA00AD3D227}" srcOrd="0" destOrd="0" presId="urn:microsoft.com/office/officeart/2005/8/layout/orgChart1"/>
    <dgm:cxn modelId="{D988919E-E58D-4735-B953-F26F5602473D}" type="presParOf" srcId="{1016B15C-F3CD-44F2-B635-DBA00AD3D227}" destId="{91A28F87-B5D0-4C7D-9592-F3E481A2C942}" srcOrd="0" destOrd="0" presId="urn:microsoft.com/office/officeart/2005/8/layout/orgChart1"/>
    <dgm:cxn modelId="{DA0D1570-8450-4EBB-8CC8-F2D4C5A659F5}" type="presParOf" srcId="{1016B15C-F3CD-44F2-B635-DBA00AD3D227}" destId="{8CCF3594-4832-41A1-AA61-1625944B81FC}" srcOrd="1" destOrd="0" presId="urn:microsoft.com/office/officeart/2005/8/layout/orgChart1"/>
    <dgm:cxn modelId="{9CEBF15A-B3DA-466A-AE13-2A0AE86A7269}" type="presParOf" srcId="{C7983592-C378-4955-806B-904A8FAFFF04}" destId="{5C5A6AF5-B17C-4E3A-A1DC-1EFAD4B765AD}" srcOrd="1" destOrd="0" presId="urn:microsoft.com/office/officeart/2005/8/layout/orgChart1"/>
    <dgm:cxn modelId="{214519C0-A07A-4D2D-B12E-CB6739912E1A}" type="presParOf" srcId="{5C5A6AF5-B17C-4E3A-A1DC-1EFAD4B765AD}" destId="{22AA705B-17B1-48C0-BFF6-AFC990140F4D}" srcOrd="0" destOrd="0" presId="urn:microsoft.com/office/officeart/2005/8/layout/orgChart1"/>
    <dgm:cxn modelId="{AA8C4BF3-DA34-4A61-88ED-5095E4186273}" type="presParOf" srcId="{5C5A6AF5-B17C-4E3A-A1DC-1EFAD4B765AD}" destId="{8C7BD573-1671-4FB8-8A79-E9D4C657B506}" srcOrd="1" destOrd="0" presId="urn:microsoft.com/office/officeart/2005/8/layout/orgChart1"/>
    <dgm:cxn modelId="{88882A0F-7AB3-4D05-AC8D-8640DBE7E9B6}" type="presParOf" srcId="{8C7BD573-1671-4FB8-8A79-E9D4C657B506}" destId="{1DEF81B5-8F0A-45AB-8883-007194C07EF2}" srcOrd="0" destOrd="0" presId="urn:microsoft.com/office/officeart/2005/8/layout/orgChart1"/>
    <dgm:cxn modelId="{13DA9642-518D-4AF7-8D9A-14B706AC487A}" type="presParOf" srcId="{1DEF81B5-8F0A-45AB-8883-007194C07EF2}" destId="{52D5EA98-CCB0-4588-926E-7B11E67BD03A}" srcOrd="0" destOrd="0" presId="urn:microsoft.com/office/officeart/2005/8/layout/orgChart1"/>
    <dgm:cxn modelId="{9D6BCACC-355A-4A65-BCB7-290E1297B6EB}" type="presParOf" srcId="{1DEF81B5-8F0A-45AB-8883-007194C07EF2}" destId="{04538949-FB5D-49E2-8C87-777BDD135637}" srcOrd="1" destOrd="0" presId="urn:microsoft.com/office/officeart/2005/8/layout/orgChart1"/>
    <dgm:cxn modelId="{B6620F1E-EB1B-4B8E-9F1C-B29C068B09A4}" type="presParOf" srcId="{8C7BD573-1671-4FB8-8A79-E9D4C657B506}" destId="{3DC30DB1-2F9B-4141-B090-25F006FDC402}" srcOrd="1" destOrd="0" presId="urn:microsoft.com/office/officeart/2005/8/layout/orgChart1"/>
    <dgm:cxn modelId="{9875F413-CEBE-4B15-9C15-CE0F4477441B}" type="presParOf" srcId="{8C7BD573-1671-4FB8-8A79-E9D4C657B506}" destId="{1BD92A42-A679-4D1A-9F6D-F31A2B1B7DA5}" srcOrd="2" destOrd="0" presId="urn:microsoft.com/office/officeart/2005/8/layout/orgChart1"/>
    <dgm:cxn modelId="{B8C9BE06-74E8-4A96-8C44-0E7A68E31912}" type="presParOf" srcId="{5C5A6AF5-B17C-4E3A-A1DC-1EFAD4B765AD}" destId="{35ECBB88-94F8-4727-B21C-378F96B01ED0}" srcOrd="2" destOrd="0" presId="urn:microsoft.com/office/officeart/2005/8/layout/orgChart1"/>
    <dgm:cxn modelId="{ECA8A878-563A-4A96-BC74-03536E014023}" type="presParOf" srcId="{5C5A6AF5-B17C-4E3A-A1DC-1EFAD4B765AD}" destId="{549977BD-6D42-451C-8450-01444EA444D3}" srcOrd="3" destOrd="0" presId="urn:microsoft.com/office/officeart/2005/8/layout/orgChart1"/>
    <dgm:cxn modelId="{57D4096E-C563-45DA-84B4-6DD1B6559266}" type="presParOf" srcId="{549977BD-6D42-451C-8450-01444EA444D3}" destId="{D607F577-8FFF-41BA-A49E-4929BEB55401}" srcOrd="0" destOrd="0" presId="urn:microsoft.com/office/officeart/2005/8/layout/orgChart1"/>
    <dgm:cxn modelId="{5F1063C5-86A8-4368-B9B5-E58D110405DC}" type="presParOf" srcId="{D607F577-8FFF-41BA-A49E-4929BEB55401}" destId="{3C96AE72-EEC2-4635-8D24-21AFC5CFF380}" srcOrd="0" destOrd="0" presId="urn:microsoft.com/office/officeart/2005/8/layout/orgChart1"/>
    <dgm:cxn modelId="{811B8DFB-9C1E-4AB3-B6AE-2A3FDB21E423}" type="presParOf" srcId="{D607F577-8FFF-41BA-A49E-4929BEB55401}" destId="{B1D938D9-C419-420C-877E-BB4894E0881B}" srcOrd="1" destOrd="0" presId="urn:microsoft.com/office/officeart/2005/8/layout/orgChart1"/>
    <dgm:cxn modelId="{5AA93DDB-4ABA-49ED-ADEF-C6A4A975249A}" type="presParOf" srcId="{549977BD-6D42-451C-8450-01444EA444D3}" destId="{93DEAFF2-6E59-408C-BF51-59E8FEF8F9C4}" srcOrd="1" destOrd="0" presId="urn:microsoft.com/office/officeart/2005/8/layout/orgChart1"/>
    <dgm:cxn modelId="{92960F06-9E25-49BD-81B3-BAC4C5FB55BC}" type="presParOf" srcId="{549977BD-6D42-451C-8450-01444EA444D3}" destId="{A6C773C2-5A57-4E07-A96B-C434C4300D40}" srcOrd="2" destOrd="0" presId="urn:microsoft.com/office/officeart/2005/8/layout/orgChart1"/>
    <dgm:cxn modelId="{05FBBA47-5AA9-4DB4-8592-5028C877D7B7}" type="presParOf" srcId="{C7983592-C378-4955-806B-904A8FAFFF04}" destId="{0D119D23-6937-4013-A64A-6075E5A7840F}" srcOrd="2" destOrd="0" presId="urn:microsoft.com/office/officeart/2005/8/layout/orgChart1"/>
    <dgm:cxn modelId="{9BCFF928-599A-451F-965D-6B5D4CE3FFA6}" type="presParOf" srcId="{E741F356-623F-4E49-997B-11250986B648}" destId="{781E43B3-26D5-4BEE-9861-32AD3D07AC5D}" srcOrd="4" destOrd="0" presId="urn:microsoft.com/office/officeart/2005/8/layout/orgChart1"/>
    <dgm:cxn modelId="{8738D225-FE55-49D6-986C-531A83A475ED}" type="presParOf" srcId="{E741F356-623F-4E49-997B-11250986B648}" destId="{23FDA109-48E0-4744-A75F-0D5CA611CA72}" srcOrd="5" destOrd="0" presId="urn:microsoft.com/office/officeart/2005/8/layout/orgChart1"/>
    <dgm:cxn modelId="{3B0AEFAE-95B5-4634-B540-341088861079}" type="presParOf" srcId="{23FDA109-48E0-4744-A75F-0D5CA611CA72}" destId="{993B3EE2-0520-440D-9C8F-4DD5DA9AF8E4}" srcOrd="0" destOrd="0" presId="urn:microsoft.com/office/officeart/2005/8/layout/orgChart1"/>
    <dgm:cxn modelId="{955E27C2-83CE-4D04-891C-1607CF83F66E}" type="presParOf" srcId="{993B3EE2-0520-440D-9C8F-4DD5DA9AF8E4}" destId="{C10EBF01-D9CE-4B71-99A1-E35BD5A12C5F}" srcOrd="0" destOrd="0" presId="urn:microsoft.com/office/officeart/2005/8/layout/orgChart1"/>
    <dgm:cxn modelId="{E1069DF9-9453-4CA2-937F-901389B8B960}" type="presParOf" srcId="{993B3EE2-0520-440D-9C8F-4DD5DA9AF8E4}" destId="{2441EE96-52B7-425F-B5A8-E7E6BADAE78C}" srcOrd="1" destOrd="0" presId="urn:microsoft.com/office/officeart/2005/8/layout/orgChart1"/>
    <dgm:cxn modelId="{6220ADE7-E5A8-4F9E-92D9-7B6879A9858C}" type="presParOf" srcId="{23FDA109-48E0-4744-A75F-0D5CA611CA72}" destId="{8E21BE8D-8B0B-4A0E-B83D-D909A5320AF3}" srcOrd="1" destOrd="0" presId="urn:microsoft.com/office/officeart/2005/8/layout/orgChart1"/>
    <dgm:cxn modelId="{A7511C87-60CF-4EBB-8D2D-3EC5307ED283}" type="presParOf" srcId="{8E21BE8D-8B0B-4A0E-B83D-D909A5320AF3}" destId="{D873F26B-5AF2-4BBC-AE13-D2F19F603FE1}" srcOrd="0" destOrd="0" presId="urn:microsoft.com/office/officeart/2005/8/layout/orgChart1"/>
    <dgm:cxn modelId="{ECED3E7A-C2F3-4E6F-82EF-FE8C8C28EA3B}" type="presParOf" srcId="{8E21BE8D-8B0B-4A0E-B83D-D909A5320AF3}" destId="{B4F12AD2-BE52-43A7-B397-7FE71CED3639}" srcOrd="1" destOrd="0" presId="urn:microsoft.com/office/officeart/2005/8/layout/orgChart1"/>
    <dgm:cxn modelId="{CCFFE0B2-4AC5-42B6-B415-B59A93B16E31}" type="presParOf" srcId="{B4F12AD2-BE52-43A7-B397-7FE71CED3639}" destId="{A9263789-0083-4C0A-9287-AB975733AB2C}" srcOrd="0" destOrd="0" presId="urn:microsoft.com/office/officeart/2005/8/layout/orgChart1"/>
    <dgm:cxn modelId="{25D2B78D-4E51-4BBB-A107-516012A447BA}" type="presParOf" srcId="{A9263789-0083-4C0A-9287-AB975733AB2C}" destId="{15CE74D2-1DAB-4F5D-AF44-CB5F9A41917B}" srcOrd="0" destOrd="0" presId="urn:microsoft.com/office/officeart/2005/8/layout/orgChart1"/>
    <dgm:cxn modelId="{2F810F25-70BC-434B-A67B-7E8C4D15596E}" type="presParOf" srcId="{A9263789-0083-4C0A-9287-AB975733AB2C}" destId="{FAD0B8D0-4EAB-4AB4-B3CA-9F2EC9F2DDD4}" srcOrd="1" destOrd="0" presId="urn:microsoft.com/office/officeart/2005/8/layout/orgChart1"/>
    <dgm:cxn modelId="{5EB5EC1A-9991-492E-942F-843EEC587981}" type="presParOf" srcId="{B4F12AD2-BE52-43A7-B397-7FE71CED3639}" destId="{62A0BB11-998E-4237-A5F0-EE759EF408F7}" srcOrd="1" destOrd="0" presId="urn:microsoft.com/office/officeart/2005/8/layout/orgChart1"/>
    <dgm:cxn modelId="{AF18B4A3-A8CE-4A59-804D-BFA55D76BEE2}" type="presParOf" srcId="{B4F12AD2-BE52-43A7-B397-7FE71CED3639}" destId="{710821AC-5BF4-45AD-911D-45DADE52F6F0}" srcOrd="2" destOrd="0" presId="urn:microsoft.com/office/officeart/2005/8/layout/orgChart1"/>
    <dgm:cxn modelId="{7DA7B734-9FE7-4589-BDD3-6BFB36C1E974}" type="presParOf" srcId="{8E21BE8D-8B0B-4A0E-B83D-D909A5320AF3}" destId="{F240EF09-C246-439A-AE88-E603051CB506}" srcOrd="2" destOrd="0" presId="urn:microsoft.com/office/officeart/2005/8/layout/orgChart1"/>
    <dgm:cxn modelId="{A18186C0-2BD9-4814-BB6A-466383EBE59B}" type="presParOf" srcId="{8E21BE8D-8B0B-4A0E-B83D-D909A5320AF3}" destId="{32ACA376-2556-4BDB-9CEA-98D9EC66AA64}" srcOrd="3" destOrd="0" presId="urn:microsoft.com/office/officeart/2005/8/layout/orgChart1"/>
    <dgm:cxn modelId="{5AB7F82A-A261-4199-A2DA-16FD6A8292C5}" type="presParOf" srcId="{32ACA376-2556-4BDB-9CEA-98D9EC66AA64}" destId="{3CA31995-C4C7-42F4-9108-7E273FAD3D83}" srcOrd="0" destOrd="0" presId="urn:microsoft.com/office/officeart/2005/8/layout/orgChart1"/>
    <dgm:cxn modelId="{E46D381F-75F3-4CE7-8A6F-816D3E09D8C6}" type="presParOf" srcId="{3CA31995-C4C7-42F4-9108-7E273FAD3D83}" destId="{4BFB5662-467F-4F93-BC23-334742CEE3B2}" srcOrd="0" destOrd="0" presId="urn:microsoft.com/office/officeart/2005/8/layout/orgChart1"/>
    <dgm:cxn modelId="{ABD1465E-4D8E-4AF1-8811-64CC45E37EC9}" type="presParOf" srcId="{3CA31995-C4C7-42F4-9108-7E273FAD3D83}" destId="{55DF3A43-C5DA-4645-9E1A-C230E8963FCB}" srcOrd="1" destOrd="0" presId="urn:microsoft.com/office/officeart/2005/8/layout/orgChart1"/>
    <dgm:cxn modelId="{B5E2440F-2192-4EAD-A99A-69EC0548897C}" type="presParOf" srcId="{32ACA376-2556-4BDB-9CEA-98D9EC66AA64}" destId="{62FA8FD7-83B1-43C8-AB60-4AC1D185432E}" srcOrd="1" destOrd="0" presId="urn:microsoft.com/office/officeart/2005/8/layout/orgChart1"/>
    <dgm:cxn modelId="{FD52900C-6C90-442E-834D-2F9F027D365B}" type="presParOf" srcId="{32ACA376-2556-4BDB-9CEA-98D9EC66AA64}" destId="{76E4CC41-91C5-4712-A91E-27E40FDD260E}" srcOrd="2" destOrd="0" presId="urn:microsoft.com/office/officeart/2005/8/layout/orgChart1"/>
    <dgm:cxn modelId="{FDDB47E9-851B-42F2-B330-52D887C7EEA2}" type="presParOf" srcId="{23FDA109-48E0-4744-A75F-0D5CA611CA72}" destId="{5967203A-C6B7-4CEE-AD88-6EA08FA38608}" srcOrd="2" destOrd="0" presId="urn:microsoft.com/office/officeart/2005/8/layout/orgChart1"/>
    <dgm:cxn modelId="{41E2C122-55FB-45E4-94F1-17BFCA85A0B7}" type="presParOf" srcId="{B2C066BB-808C-4B2F-A464-4DEDB9A36938}" destId="{737FC037-AFAA-41B8-B48A-A61449D90383}" srcOrd="2" destOrd="0" presId="urn:microsoft.com/office/officeart/2005/8/layout/orgChart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4D188D42-F6EE-4D8C-B4B9-0DABD9305C35}" type="doc">
      <dgm:prSet loTypeId="urn:microsoft.com/office/officeart/2005/8/layout/vList2" loCatId="list" qsTypeId="urn:microsoft.com/office/officeart/2005/8/quickstyle/simple3" qsCatId="simple" csTypeId="urn:microsoft.com/office/officeart/2005/8/colors/accent0_3" csCatId="mainScheme" phldr="1"/>
      <dgm:spPr/>
      <dgm:t>
        <a:bodyPr/>
        <a:lstStyle/>
        <a:p>
          <a:endParaRPr lang="en-US"/>
        </a:p>
      </dgm:t>
    </dgm:pt>
    <dgm:pt modelId="{6320FF0F-C434-4374-8535-235EEDCF578B}">
      <dgm:prSet/>
      <dgm:spPr/>
      <dgm:t>
        <a:bodyPr/>
        <a:lstStyle/>
        <a:p>
          <a:pPr rtl="0"/>
          <a:r>
            <a:rPr lang="en-US" dirty="0" smtClean="0"/>
            <a:t>Comparison : Traditional vs Ai-based Detection</a:t>
          </a:r>
          <a:endParaRPr lang="en-IN" dirty="0"/>
        </a:p>
      </dgm:t>
    </dgm:pt>
    <dgm:pt modelId="{26A561F7-2A20-47BA-AA77-8449D894A804}" type="parTrans" cxnId="{D47897AE-F058-4695-B887-C627A763F338}">
      <dgm:prSet/>
      <dgm:spPr/>
      <dgm:t>
        <a:bodyPr/>
        <a:lstStyle/>
        <a:p>
          <a:endParaRPr lang="en-US"/>
        </a:p>
      </dgm:t>
    </dgm:pt>
    <dgm:pt modelId="{92FEA120-C9AC-489A-870C-13B414C8995C}" type="sibTrans" cxnId="{D47897AE-F058-4695-B887-C627A763F338}">
      <dgm:prSet/>
      <dgm:spPr/>
      <dgm:t>
        <a:bodyPr/>
        <a:lstStyle/>
        <a:p>
          <a:endParaRPr lang="en-US"/>
        </a:p>
      </dgm:t>
    </dgm:pt>
    <dgm:pt modelId="{B24E5C5C-A132-45EB-B0BE-C38891B4F6E2}" type="pres">
      <dgm:prSet presAssocID="{4D188D42-F6EE-4D8C-B4B9-0DABD9305C35}" presName="linear" presStyleCnt="0">
        <dgm:presLayoutVars>
          <dgm:animLvl val="lvl"/>
          <dgm:resizeHandles val="exact"/>
        </dgm:presLayoutVars>
      </dgm:prSet>
      <dgm:spPr/>
      <dgm:t>
        <a:bodyPr/>
        <a:lstStyle/>
        <a:p>
          <a:endParaRPr lang="en-US"/>
        </a:p>
      </dgm:t>
    </dgm:pt>
    <dgm:pt modelId="{8E43D8B7-507B-49FE-8F29-A430139C9DC1}" type="pres">
      <dgm:prSet presAssocID="{6320FF0F-C434-4374-8535-235EEDCF578B}" presName="parentText" presStyleLbl="node1" presStyleIdx="0" presStyleCnt="1" custAng="10800000" custFlipVert="1" custScaleX="77011" custScaleY="26796" custLinFactNeighborX="1436" custLinFactNeighborY="-59849">
        <dgm:presLayoutVars>
          <dgm:chMax val="0"/>
          <dgm:bulletEnabled val="1"/>
        </dgm:presLayoutVars>
      </dgm:prSet>
      <dgm:spPr/>
      <dgm:t>
        <a:bodyPr/>
        <a:lstStyle/>
        <a:p>
          <a:endParaRPr lang="en-US"/>
        </a:p>
      </dgm:t>
    </dgm:pt>
  </dgm:ptLst>
  <dgm:cxnLst>
    <dgm:cxn modelId="{7FD0DCC9-63AB-48E0-9C63-B6235E5C0C94}" type="presOf" srcId="{6320FF0F-C434-4374-8535-235EEDCF578B}" destId="{8E43D8B7-507B-49FE-8F29-A430139C9DC1}" srcOrd="0" destOrd="0" presId="urn:microsoft.com/office/officeart/2005/8/layout/vList2"/>
    <dgm:cxn modelId="{D47897AE-F058-4695-B887-C627A763F338}" srcId="{4D188D42-F6EE-4D8C-B4B9-0DABD9305C35}" destId="{6320FF0F-C434-4374-8535-235EEDCF578B}" srcOrd="0" destOrd="0" parTransId="{26A561F7-2A20-47BA-AA77-8449D894A804}" sibTransId="{92FEA120-C9AC-489A-870C-13B414C8995C}"/>
    <dgm:cxn modelId="{BD8B99D0-2951-4EED-AC1A-0BF2D7EC26CE}" type="presOf" srcId="{4D188D42-F6EE-4D8C-B4B9-0DABD9305C35}" destId="{B24E5C5C-A132-45EB-B0BE-C38891B4F6E2}" srcOrd="0" destOrd="0" presId="urn:microsoft.com/office/officeart/2005/8/layout/vList2"/>
    <dgm:cxn modelId="{40DBF44D-D503-4F3D-BFD4-A34A18E33691}" type="presParOf" srcId="{B24E5C5C-A132-45EB-B0BE-C38891B4F6E2}" destId="{8E43D8B7-507B-49FE-8F29-A430139C9DC1}" srcOrd="0" destOrd="0" presId="urn:microsoft.com/office/officeart/2005/8/layout/vList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B040C23F-74C7-448E-B035-70B543F2D855}" type="doc">
      <dgm:prSet loTypeId="urn:microsoft.com/office/officeart/2005/8/layout/hierarchy2" loCatId="hierarchy" qsTypeId="urn:microsoft.com/office/officeart/2005/8/quickstyle/3d2" qsCatId="3D" csTypeId="urn:microsoft.com/office/officeart/2005/8/colors/accent1_2" csCatId="accent1"/>
      <dgm:spPr/>
      <dgm:t>
        <a:bodyPr/>
        <a:lstStyle/>
        <a:p>
          <a:endParaRPr lang="en-US"/>
        </a:p>
      </dgm:t>
    </dgm:pt>
    <dgm:pt modelId="{89220A5A-E644-4CD3-8345-D7DA871B1011}">
      <dgm:prSet/>
      <dgm:spPr/>
      <dgm:t>
        <a:bodyPr/>
        <a:lstStyle/>
        <a:p>
          <a:pPr rtl="0"/>
          <a:r>
            <a:rPr lang="en-US" dirty="0" smtClean="0"/>
            <a:t>Role of image processing</a:t>
          </a:r>
          <a:endParaRPr lang="en-IN" dirty="0"/>
        </a:p>
      </dgm:t>
    </dgm:pt>
    <dgm:pt modelId="{0C2776F9-D743-4D9A-A9A0-5D08262D10D3}" type="parTrans" cxnId="{B88728FD-8756-4F64-867C-2627D7577B40}">
      <dgm:prSet/>
      <dgm:spPr/>
      <dgm:t>
        <a:bodyPr/>
        <a:lstStyle/>
        <a:p>
          <a:endParaRPr lang="en-US"/>
        </a:p>
      </dgm:t>
    </dgm:pt>
    <dgm:pt modelId="{B8FD3EFC-1712-459A-9F17-7600FB7A0760}" type="sibTrans" cxnId="{B88728FD-8756-4F64-867C-2627D7577B40}">
      <dgm:prSet/>
      <dgm:spPr/>
      <dgm:t>
        <a:bodyPr/>
        <a:lstStyle/>
        <a:p>
          <a:endParaRPr lang="en-US"/>
        </a:p>
      </dgm:t>
    </dgm:pt>
    <dgm:pt modelId="{8A5320CC-DF14-428E-8AE0-0E8FE3A0B881}">
      <dgm:prSet/>
      <dgm:spPr/>
      <dgm:t>
        <a:bodyPr/>
        <a:lstStyle/>
        <a:p>
          <a:pPr rtl="0"/>
          <a:r>
            <a:rPr lang="en-US" dirty="0" smtClean="0"/>
            <a:t>Image acquisition </a:t>
          </a:r>
          <a:endParaRPr lang="en-IN" dirty="0"/>
        </a:p>
      </dgm:t>
    </dgm:pt>
    <dgm:pt modelId="{23AA4220-7D33-4B1B-A260-2360E7043D2C}" type="parTrans" cxnId="{73CCE13D-C5DD-4E13-8C48-629B7FE2287C}">
      <dgm:prSet/>
      <dgm:spPr/>
      <dgm:t>
        <a:bodyPr/>
        <a:lstStyle/>
        <a:p>
          <a:endParaRPr lang="en-US" dirty="0"/>
        </a:p>
      </dgm:t>
    </dgm:pt>
    <dgm:pt modelId="{AA5CE34A-7654-4B0B-A353-2F4D19DBA6DB}" type="sibTrans" cxnId="{73CCE13D-C5DD-4E13-8C48-629B7FE2287C}">
      <dgm:prSet/>
      <dgm:spPr/>
      <dgm:t>
        <a:bodyPr/>
        <a:lstStyle/>
        <a:p>
          <a:endParaRPr lang="en-US"/>
        </a:p>
      </dgm:t>
    </dgm:pt>
    <dgm:pt modelId="{71B43B5C-0C7F-4F55-9859-E7FE2AC3CB32}">
      <dgm:prSet/>
      <dgm:spPr/>
      <dgm:t>
        <a:bodyPr/>
        <a:lstStyle/>
        <a:p>
          <a:pPr rtl="0"/>
          <a:r>
            <a:rPr lang="en-US" dirty="0" smtClean="0"/>
            <a:t>Cameras , drones , smartphones</a:t>
          </a:r>
          <a:endParaRPr lang="en-IN" dirty="0"/>
        </a:p>
      </dgm:t>
    </dgm:pt>
    <dgm:pt modelId="{CEC6D6B1-1461-4206-B360-FC6709EC5638}" type="parTrans" cxnId="{D41943BE-5D95-4947-97EA-BCF167B6EF68}">
      <dgm:prSet/>
      <dgm:spPr/>
      <dgm:t>
        <a:bodyPr/>
        <a:lstStyle/>
        <a:p>
          <a:endParaRPr lang="en-US" dirty="0"/>
        </a:p>
      </dgm:t>
    </dgm:pt>
    <dgm:pt modelId="{09196F46-1AAC-4397-8EA0-540C33023320}" type="sibTrans" cxnId="{D41943BE-5D95-4947-97EA-BCF167B6EF68}">
      <dgm:prSet/>
      <dgm:spPr/>
      <dgm:t>
        <a:bodyPr/>
        <a:lstStyle/>
        <a:p>
          <a:endParaRPr lang="en-US"/>
        </a:p>
      </dgm:t>
    </dgm:pt>
    <dgm:pt modelId="{4CB98B4D-2BF5-4B26-809F-B0AFC6856065}">
      <dgm:prSet/>
      <dgm:spPr/>
      <dgm:t>
        <a:bodyPr/>
        <a:lstStyle/>
        <a:p>
          <a:pPr rtl="0"/>
          <a:r>
            <a:rPr lang="en-US" dirty="0" smtClean="0"/>
            <a:t>Preprocessing</a:t>
          </a:r>
          <a:endParaRPr lang="en-IN" dirty="0"/>
        </a:p>
      </dgm:t>
    </dgm:pt>
    <dgm:pt modelId="{BF97A70E-FB30-4E48-B7FC-D942C101E177}" type="parTrans" cxnId="{FC9F0ECD-3336-4F66-9B68-B0D452889BAC}">
      <dgm:prSet/>
      <dgm:spPr/>
      <dgm:t>
        <a:bodyPr/>
        <a:lstStyle/>
        <a:p>
          <a:endParaRPr lang="en-US" dirty="0"/>
        </a:p>
      </dgm:t>
    </dgm:pt>
    <dgm:pt modelId="{124F5AFF-6876-485D-AD92-5B787848C00A}" type="sibTrans" cxnId="{FC9F0ECD-3336-4F66-9B68-B0D452889BAC}">
      <dgm:prSet/>
      <dgm:spPr/>
      <dgm:t>
        <a:bodyPr/>
        <a:lstStyle/>
        <a:p>
          <a:endParaRPr lang="en-US"/>
        </a:p>
      </dgm:t>
    </dgm:pt>
    <dgm:pt modelId="{2F4F54F4-71CD-4D48-B10E-7A065F33C3E9}">
      <dgm:prSet/>
      <dgm:spPr/>
      <dgm:t>
        <a:bodyPr/>
        <a:lstStyle/>
        <a:p>
          <a:pPr rtl="0"/>
          <a:r>
            <a:rPr lang="en-US" dirty="0" smtClean="0"/>
            <a:t>Noise removal , enhancement</a:t>
          </a:r>
          <a:endParaRPr lang="en-IN" dirty="0"/>
        </a:p>
      </dgm:t>
    </dgm:pt>
    <dgm:pt modelId="{9A7A9C3C-14CE-40FC-99CD-37BF2E4DC867}" type="parTrans" cxnId="{5632D12C-8CC6-4018-8C83-392728368585}">
      <dgm:prSet/>
      <dgm:spPr/>
      <dgm:t>
        <a:bodyPr/>
        <a:lstStyle/>
        <a:p>
          <a:endParaRPr lang="en-US" dirty="0"/>
        </a:p>
      </dgm:t>
    </dgm:pt>
    <dgm:pt modelId="{86DEB2FF-7903-4FBA-A8A7-C01006226B73}" type="sibTrans" cxnId="{5632D12C-8CC6-4018-8C83-392728368585}">
      <dgm:prSet/>
      <dgm:spPr/>
      <dgm:t>
        <a:bodyPr/>
        <a:lstStyle/>
        <a:p>
          <a:endParaRPr lang="en-US"/>
        </a:p>
      </dgm:t>
    </dgm:pt>
    <dgm:pt modelId="{CCE96462-1B5A-4504-B7A6-52C3B0E62B59}">
      <dgm:prSet/>
      <dgm:spPr/>
      <dgm:t>
        <a:bodyPr/>
        <a:lstStyle/>
        <a:p>
          <a:pPr rtl="0"/>
          <a:r>
            <a:rPr lang="en-US" dirty="0" smtClean="0"/>
            <a:t>Segmentation</a:t>
          </a:r>
          <a:endParaRPr lang="en-IN" dirty="0"/>
        </a:p>
      </dgm:t>
    </dgm:pt>
    <dgm:pt modelId="{FA492882-855C-4B42-B03D-C1D8CDC9BD3C}" type="parTrans" cxnId="{DBFFA19A-DACB-4151-801F-530648DA6555}">
      <dgm:prSet/>
      <dgm:spPr/>
      <dgm:t>
        <a:bodyPr/>
        <a:lstStyle/>
        <a:p>
          <a:endParaRPr lang="en-US" dirty="0"/>
        </a:p>
      </dgm:t>
    </dgm:pt>
    <dgm:pt modelId="{4978417A-2FD7-45B9-B553-3CAD7D539A66}" type="sibTrans" cxnId="{DBFFA19A-DACB-4151-801F-530648DA6555}">
      <dgm:prSet/>
      <dgm:spPr/>
      <dgm:t>
        <a:bodyPr/>
        <a:lstStyle/>
        <a:p>
          <a:endParaRPr lang="en-US"/>
        </a:p>
      </dgm:t>
    </dgm:pt>
    <dgm:pt modelId="{F8D2A4F5-5DD8-4D31-B540-3FFE2E7C5DCA}">
      <dgm:prSet/>
      <dgm:spPr/>
      <dgm:t>
        <a:bodyPr/>
        <a:lstStyle/>
        <a:p>
          <a:pPr rtl="0"/>
          <a:r>
            <a:rPr lang="en-US" dirty="0" smtClean="0"/>
            <a:t>Isolating regions of interest</a:t>
          </a:r>
          <a:endParaRPr lang="en-IN" dirty="0"/>
        </a:p>
      </dgm:t>
    </dgm:pt>
    <dgm:pt modelId="{E7F8461E-8757-4CD4-B0B4-922FF14F36F3}" type="parTrans" cxnId="{7B00836C-B565-478C-A33E-AA5A9CE1ABAC}">
      <dgm:prSet/>
      <dgm:spPr/>
      <dgm:t>
        <a:bodyPr/>
        <a:lstStyle/>
        <a:p>
          <a:endParaRPr lang="en-US" dirty="0"/>
        </a:p>
      </dgm:t>
    </dgm:pt>
    <dgm:pt modelId="{9F78B448-0022-4B4C-9728-930AD5C8B453}" type="sibTrans" cxnId="{7B00836C-B565-478C-A33E-AA5A9CE1ABAC}">
      <dgm:prSet/>
      <dgm:spPr/>
      <dgm:t>
        <a:bodyPr/>
        <a:lstStyle/>
        <a:p>
          <a:endParaRPr lang="en-US"/>
        </a:p>
      </dgm:t>
    </dgm:pt>
    <dgm:pt modelId="{5F1E9F7A-E1BD-4F52-BCC4-CD61F04FA31C}">
      <dgm:prSet/>
      <dgm:spPr/>
      <dgm:t>
        <a:bodyPr/>
        <a:lstStyle/>
        <a:p>
          <a:pPr rtl="0"/>
          <a:r>
            <a:rPr lang="en-US" dirty="0" smtClean="0"/>
            <a:t>Feature extraction</a:t>
          </a:r>
          <a:endParaRPr lang="en-IN" dirty="0"/>
        </a:p>
      </dgm:t>
    </dgm:pt>
    <dgm:pt modelId="{DB050F59-ECB9-4E1E-AE65-A7991D9621FA}" type="parTrans" cxnId="{3E5C4F52-6C63-4C7E-AFEF-59FB420E58F2}">
      <dgm:prSet/>
      <dgm:spPr/>
      <dgm:t>
        <a:bodyPr/>
        <a:lstStyle/>
        <a:p>
          <a:endParaRPr lang="en-US" dirty="0"/>
        </a:p>
      </dgm:t>
    </dgm:pt>
    <dgm:pt modelId="{15F3D220-7A5D-4AF9-A503-8E947EE0D92E}" type="sibTrans" cxnId="{3E5C4F52-6C63-4C7E-AFEF-59FB420E58F2}">
      <dgm:prSet/>
      <dgm:spPr/>
      <dgm:t>
        <a:bodyPr/>
        <a:lstStyle/>
        <a:p>
          <a:endParaRPr lang="en-US"/>
        </a:p>
      </dgm:t>
    </dgm:pt>
    <dgm:pt modelId="{8D9BFFB4-E9F8-4B37-8DAF-A1C32BD262E9}">
      <dgm:prSet/>
      <dgm:spPr/>
      <dgm:t>
        <a:bodyPr/>
        <a:lstStyle/>
        <a:p>
          <a:pPr rtl="0"/>
          <a:r>
            <a:rPr lang="en-US" dirty="0" smtClean="0"/>
            <a:t>Color, texture, shape analysis</a:t>
          </a:r>
          <a:endParaRPr lang="en-IN" dirty="0"/>
        </a:p>
      </dgm:t>
    </dgm:pt>
    <dgm:pt modelId="{B8873C57-77A2-44FB-BBD9-7B76311079FB}" type="parTrans" cxnId="{A5DA585A-6FC8-488D-99BB-82B7D4F2DB58}">
      <dgm:prSet/>
      <dgm:spPr/>
      <dgm:t>
        <a:bodyPr/>
        <a:lstStyle/>
        <a:p>
          <a:endParaRPr lang="en-US" dirty="0"/>
        </a:p>
      </dgm:t>
    </dgm:pt>
    <dgm:pt modelId="{358C242C-0D23-4C9D-891C-27CE4B15EB21}" type="sibTrans" cxnId="{A5DA585A-6FC8-488D-99BB-82B7D4F2DB58}">
      <dgm:prSet/>
      <dgm:spPr/>
      <dgm:t>
        <a:bodyPr/>
        <a:lstStyle/>
        <a:p>
          <a:endParaRPr lang="en-US"/>
        </a:p>
      </dgm:t>
    </dgm:pt>
    <dgm:pt modelId="{4385E730-11BC-4389-9468-6CEFE84D7A4C}">
      <dgm:prSet/>
      <dgm:spPr/>
      <dgm:t>
        <a:bodyPr/>
        <a:lstStyle/>
        <a:p>
          <a:pPr rtl="0"/>
          <a:r>
            <a:rPr lang="en-US" dirty="0" smtClean="0"/>
            <a:t>Classification </a:t>
          </a:r>
          <a:endParaRPr lang="en-IN" dirty="0"/>
        </a:p>
      </dgm:t>
    </dgm:pt>
    <dgm:pt modelId="{56269B0C-2347-42D6-AA06-925AF10C1748}" type="parTrans" cxnId="{0EC95426-145A-4892-96F8-3F2B8001F257}">
      <dgm:prSet/>
      <dgm:spPr/>
      <dgm:t>
        <a:bodyPr/>
        <a:lstStyle/>
        <a:p>
          <a:endParaRPr lang="en-US" dirty="0"/>
        </a:p>
      </dgm:t>
    </dgm:pt>
    <dgm:pt modelId="{365C69E2-F805-43A3-B445-D34728ED1A25}" type="sibTrans" cxnId="{0EC95426-145A-4892-96F8-3F2B8001F257}">
      <dgm:prSet/>
      <dgm:spPr/>
      <dgm:t>
        <a:bodyPr/>
        <a:lstStyle/>
        <a:p>
          <a:endParaRPr lang="en-US"/>
        </a:p>
      </dgm:t>
    </dgm:pt>
    <dgm:pt modelId="{93F22B45-8E6A-4527-8CEF-44CFDE561F7C}">
      <dgm:prSet/>
      <dgm:spPr/>
      <dgm:t>
        <a:bodyPr/>
        <a:lstStyle/>
        <a:p>
          <a:pPr rtl="0"/>
          <a:r>
            <a:rPr lang="en-US" dirty="0" smtClean="0"/>
            <a:t>Healthy vs diseased identification</a:t>
          </a:r>
          <a:endParaRPr lang="en-IN" dirty="0"/>
        </a:p>
      </dgm:t>
    </dgm:pt>
    <dgm:pt modelId="{67641F28-40F1-4BBC-9F28-CBF91D39D382}" type="parTrans" cxnId="{23C368C2-506F-41F0-BCE2-11F692527607}">
      <dgm:prSet/>
      <dgm:spPr/>
      <dgm:t>
        <a:bodyPr/>
        <a:lstStyle/>
        <a:p>
          <a:endParaRPr lang="en-US" dirty="0"/>
        </a:p>
      </dgm:t>
    </dgm:pt>
    <dgm:pt modelId="{4161FF55-94E3-4B7B-B496-4A0C1FE5B527}" type="sibTrans" cxnId="{23C368C2-506F-41F0-BCE2-11F692527607}">
      <dgm:prSet/>
      <dgm:spPr/>
      <dgm:t>
        <a:bodyPr/>
        <a:lstStyle/>
        <a:p>
          <a:endParaRPr lang="en-US"/>
        </a:p>
      </dgm:t>
    </dgm:pt>
    <dgm:pt modelId="{E0C20C24-E105-418D-8682-0DA601E8B327}" type="pres">
      <dgm:prSet presAssocID="{B040C23F-74C7-448E-B035-70B543F2D855}" presName="diagram" presStyleCnt="0">
        <dgm:presLayoutVars>
          <dgm:chPref val="1"/>
          <dgm:dir/>
          <dgm:animOne val="branch"/>
          <dgm:animLvl val="lvl"/>
          <dgm:resizeHandles val="exact"/>
        </dgm:presLayoutVars>
      </dgm:prSet>
      <dgm:spPr/>
      <dgm:t>
        <a:bodyPr/>
        <a:lstStyle/>
        <a:p>
          <a:endParaRPr lang="en-US"/>
        </a:p>
      </dgm:t>
    </dgm:pt>
    <dgm:pt modelId="{3110FC24-D4D1-4B8D-8871-0B53E9EA610A}" type="pres">
      <dgm:prSet presAssocID="{89220A5A-E644-4CD3-8345-D7DA871B1011}" presName="root1" presStyleCnt="0"/>
      <dgm:spPr/>
    </dgm:pt>
    <dgm:pt modelId="{7DC4BAEB-FC35-4878-81C8-813753CFF8B4}" type="pres">
      <dgm:prSet presAssocID="{89220A5A-E644-4CD3-8345-D7DA871B1011}" presName="LevelOneTextNode" presStyleLbl="node0" presStyleIdx="0" presStyleCnt="1">
        <dgm:presLayoutVars>
          <dgm:chPref val="3"/>
        </dgm:presLayoutVars>
      </dgm:prSet>
      <dgm:spPr/>
      <dgm:t>
        <a:bodyPr/>
        <a:lstStyle/>
        <a:p>
          <a:endParaRPr lang="en-US"/>
        </a:p>
      </dgm:t>
    </dgm:pt>
    <dgm:pt modelId="{6072F079-CC4D-4A23-B040-AD7F0C4CE0EC}" type="pres">
      <dgm:prSet presAssocID="{89220A5A-E644-4CD3-8345-D7DA871B1011}" presName="level2hierChild" presStyleCnt="0"/>
      <dgm:spPr/>
    </dgm:pt>
    <dgm:pt modelId="{950E1D8A-F0F6-4C48-9787-AE4D7E186DAC}" type="pres">
      <dgm:prSet presAssocID="{23AA4220-7D33-4B1B-A260-2360E7043D2C}" presName="conn2-1" presStyleLbl="parChTrans1D2" presStyleIdx="0" presStyleCnt="5"/>
      <dgm:spPr/>
      <dgm:t>
        <a:bodyPr/>
        <a:lstStyle/>
        <a:p>
          <a:endParaRPr lang="en-US"/>
        </a:p>
      </dgm:t>
    </dgm:pt>
    <dgm:pt modelId="{CA8813DA-9300-4C01-9FD4-FC3D7E54B516}" type="pres">
      <dgm:prSet presAssocID="{23AA4220-7D33-4B1B-A260-2360E7043D2C}" presName="connTx" presStyleLbl="parChTrans1D2" presStyleIdx="0" presStyleCnt="5"/>
      <dgm:spPr/>
      <dgm:t>
        <a:bodyPr/>
        <a:lstStyle/>
        <a:p>
          <a:endParaRPr lang="en-US"/>
        </a:p>
      </dgm:t>
    </dgm:pt>
    <dgm:pt modelId="{CB741470-2B20-4CF6-91CA-6D892E1B26FD}" type="pres">
      <dgm:prSet presAssocID="{8A5320CC-DF14-428E-8AE0-0E8FE3A0B881}" presName="root2" presStyleCnt="0"/>
      <dgm:spPr/>
    </dgm:pt>
    <dgm:pt modelId="{61EFA07E-56C7-4E2A-8458-74B1E903F78C}" type="pres">
      <dgm:prSet presAssocID="{8A5320CC-DF14-428E-8AE0-0E8FE3A0B881}" presName="LevelTwoTextNode" presStyleLbl="node2" presStyleIdx="0" presStyleCnt="5">
        <dgm:presLayoutVars>
          <dgm:chPref val="3"/>
        </dgm:presLayoutVars>
      </dgm:prSet>
      <dgm:spPr/>
      <dgm:t>
        <a:bodyPr/>
        <a:lstStyle/>
        <a:p>
          <a:endParaRPr lang="en-US"/>
        </a:p>
      </dgm:t>
    </dgm:pt>
    <dgm:pt modelId="{E053C344-1719-46EC-9ABA-CE5625FF8213}" type="pres">
      <dgm:prSet presAssocID="{8A5320CC-DF14-428E-8AE0-0E8FE3A0B881}" presName="level3hierChild" presStyleCnt="0"/>
      <dgm:spPr/>
    </dgm:pt>
    <dgm:pt modelId="{702871C2-8E14-4BD9-BEE1-03F01A22E57C}" type="pres">
      <dgm:prSet presAssocID="{CEC6D6B1-1461-4206-B360-FC6709EC5638}" presName="conn2-1" presStyleLbl="parChTrans1D3" presStyleIdx="0" presStyleCnt="5"/>
      <dgm:spPr/>
      <dgm:t>
        <a:bodyPr/>
        <a:lstStyle/>
        <a:p>
          <a:endParaRPr lang="en-US"/>
        </a:p>
      </dgm:t>
    </dgm:pt>
    <dgm:pt modelId="{6234A8A2-9348-4ACB-AF52-77864F767A8A}" type="pres">
      <dgm:prSet presAssocID="{CEC6D6B1-1461-4206-B360-FC6709EC5638}" presName="connTx" presStyleLbl="parChTrans1D3" presStyleIdx="0" presStyleCnt="5"/>
      <dgm:spPr/>
      <dgm:t>
        <a:bodyPr/>
        <a:lstStyle/>
        <a:p>
          <a:endParaRPr lang="en-US"/>
        </a:p>
      </dgm:t>
    </dgm:pt>
    <dgm:pt modelId="{7FED587F-9590-4108-9A3D-F2DEE8941233}" type="pres">
      <dgm:prSet presAssocID="{71B43B5C-0C7F-4F55-9859-E7FE2AC3CB32}" presName="root2" presStyleCnt="0"/>
      <dgm:spPr/>
    </dgm:pt>
    <dgm:pt modelId="{88DCAAC0-9AEB-428E-A43D-272B2B0322B1}" type="pres">
      <dgm:prSet presAssocID="{71B43B5C-0C7F-4F55-9859-E7FE2AC3CB32}" presName="LevelTwoTextNode" presStyleLbl="node3" presStyleIdx="0" presStyleCnt="5">
        <dgm:presLayoutVars>
          <dgm:chPref val="3"/>
        </dgm:presLayoutVars>
      </dgm:prSet>
      <dgm:spPr/>
      <dgm:t>
        <a:bodyPr/>
        <a:lstStyle/>
        <a:p>
          <a:endParaRPr lang="en-US"/>
        </a:p>
      </dgm:t>
    </dgm:pt>
    <dgm:pt modelId="{BBE0BF31-DD50-4B20-AC9B-D2CBA76C6472}" type="pres">
      <dgm:prSet presAssocID="{71B43B5C-0C7F-4F55-9859-E7FE2AC3CB32}" presName="level3hierChild" presStyleCnt="0"/>
      <dgm:spPr/>
    </dgm:pt>
    <dgm:pt modelId="{952D173B-0F13-4D97-938C-8C0079157415}" type="pres">
      <dgm:prSet presAssocID="{BF97A70E-FB30-4E48-B7FC-D942C101E177}" presName="conn2-1" presStyleLbl="parChTrans1D2" presStyleIdx="1" presStyleCnt="5"/>
      <dgm:spPr/>
      <dgm:t>
        <a:bodyPr/>
        <a:lstStyle/>
        <a:p>
          <a:endParaRPr lang="en-US"/>
        </a:p>
      </dgm:t>
    </dgm:pt>
    <dgm:pt modelId="{1C5B48CC-E2BC-443A-B61F-E0660A583CBA}" type="pres">
      <dgm:prSet presAssocID="{BF97A70E-FB30-4E48-B7FC-D942C101E177}" presName="connTx" presStyleLbl="parChTrans1D2" presStyleIdx="1" presStyleCnt="5"/>
      <dgm:spPr/>
      <dgm:t>
        <a:bodyPr/>
        <a:lstStyle/>
        <a:p>
          <a:endParaRPr lang="en-US"/>
        </a:p>
      </dgm:t>
    </dgm:pt>
    <dgm:pt modelId="{5CEB0F56-3DE4-4FBD-831C-7CF5F44FFF74}" type="pres">
      <dgm:prSet presAssocID="{4CB98B4D-2BF5-4B26-809F-B0AFC6856065}" presName="root2" presStyleCnt="0"/>
      <dgm:spPr/>
    </dgm:pt>
    <dgm:pt modelId="{2AD902B5-CC4C-4681-AA18-68C3B7034E42}" type="pres">
      <dgm:prSet presAssocID="{4CB98B4D-2BF5-4B26-809F-B0AFC6856065}" presName="LevelTwoTextNode" presStyleLbl="node2" presStyleIdx="1" presStyleCnt="5">
        <dgm:presLayoutVars>
          <dgm:chPref val="3"/>
        </dgm:presLayoutVars>
      </dgm:prSet>
      <dgm:spPr/>
      <dgm:t>
        <a:bodyPr/>
        <a:lstStyle/>
        <a:p>
          <a:endParaRPr lang="en-US"/>
        </a:p>
      </dgm:t>
    </dgm:pt>
    <dgm:pt modelId="{95231AA2-425E-4BFE-A5DD-068BEBBC1ABD}" type="pres">
      <dgm:prSet presAssocID="{4CB98B4D-2BF5-4B26-809F-B0AFC6856065}" presName="level3hierChild" presStyleCnt="0"/>
      <dgm:spPr/>
    </dgm:pt>
    <dgm:pt modelId="{39C019C7-DA4A-462E-87F7-63FC4BD14E67}" type="pres">
      <dgm:prSet presAssocID="{9A7A9C3C-14CE-40FC-99CD-37BF2E4DC867}" presName="conn2-1" presStyleLbl="parChTrans1D3" presStyleIdx="1" presStyleCnt="5"/>
      <dgm:spPr/>
      <dgm:t>
        <a:bodyPr/>
        <a:lstStyle/>
        <a:p>
          <a:endParaRPr lang="en-US"/>
        </a:p>
      </dgm:t>
    </dgm:pt>
    <dgm:pt modelId="{42DEC6CB-9399-4E2C-8668-C709353FC9B0}" type="pres">
      <dgm:prSet presAssocID="{9A7A9C3C-14CE-40FC-99CD-37BF2E4DC867}" presName="connTx" presStyleLbl="parChTrans1D3" presStyleIdx="1" presStyleCnt="5"/>
      <dgm:spPr/>
      <dgm:t>
        <a:bodyPr/>
        <a:lstStyle/>
        <a:p>
          <a:endParaRPr lang="en-US"/>
        </a:p>
      </dgm:t>
    </dgm:pt>
    <dgm:pt modelId="{B2A7AA48-F12E-4032-8421-41418D8E7BDA}" type="pres">
      <dgm:prSet presAssocID="{2F4F54F4-71CD-4D48-B10E-7A065F33C3E9}" presName="root2" presStyleCnt="0"/>
      <dgm:spPr/>
    </dgm:pt>
    <dgm:pt modelId="{04C4FE3E-DBDC-4B5D-A5C7-6BF0B5FFCB1C}" type="pres">
      <dgm:prSet presAssocID="{2F4F54F4-71CD-4D48-B10E-7A065F33C3E9}" presName="LevelTwoTextNode" presStyleLbl="node3" presStyleIdx="1" presStyleCnt="5">
        <dgm:presLayoutVars>
          <dgm:chPref val="3"/>
        </dgm:presLayoutVars>
      </dgm:prSet>
      <dgm:spPr/>
      <dgm:t>
        <a:bodyPr/>
        <a:lstStyle/>
        <a:p>
          <a:endParaRPr lang="en-US"/>
        </a:p>
      </dgm:t>
    </dgm:pt>
    <dgm:pt modelId="{6900497F-3E1A-48BD-B73D-5D7BFE9CEEE4}" type="pres">
      <dgm:prSet presAssocID="{2F4F54F4-71CD-4D48-B10E-7A065F33C3E9}" presName="level3hierChild" presStyleCnt="0"/>
      <dgm:spPr/>
    </dgm:pt>
    <dgm:pt modelId="{651F746F-6625-4057-AE23-45615417DC2D}" type="pres">
      <dgm:prSet presAssocID="{FA492882-855C-4B42-B03D-C1D8CDC9BD3C}" presName="conn2-1" presStyleLbl="parChTrans1D2" presStyleIdx="2" presStyleCnt="5"/>
      <dgm:spPr/>
      <dgm:t>
        <a:bodyPr/>
        <a:lstStyle/>
        <a:p>
          <a:endParaRPr lang="en-US"/>
        </a:p>
      </dgm:t>
    </dgm:pt>
    <dgm:pt modelId="{65747B31-0A83-47FA-A794-4A5652AB698A}" type="pres">
      <dgm:prSet presAssocID="{FA492882-855C-4B42-B03D-C1D8CDC9BD3C}" presName="connTx" presStyleLbl="parChTrans1D2" presStyleIdx="2" presStyleCnt="5"/>
      <dgm:spPr/>
      <dgm:t>
        <a:bodyPr/>
        <a:lstStyle/>
        <a:p>
          <a:endParaRPr lang="en-US"/>
        </a:p>
      </dgm:t>
    </dgm:pt>
    <dgm:pt modelId="{FD914E6B-B213-41A5-9D20-F08B58DA2832}" type="pres">
      <dgm:prSet presAssocID="{CCE96462-1B5A-4504-B7A6-52C3B0E62B59}" presName="root2" presStyleCnt="0"/>
      <dgm:spPr/>
    </dgm:pt>
    <dgm:pt modelId="{9CA0B207-73FD-46FC-8077-F51602F1E6E7}" type="pres">
      <dgm:prSet presAssocID="{CCE96462-1B5A-4504-B7A6-52C3B0E62B59}" presName="LevelTwoTextNode" presStyleLbl="node2" presStyleIdx="2" presStyleCnt="5">
        <dgm:presLayoutVars>
          <dgm:chPref val="3"/>
        </dgm:presLayoutVars>
      </dgm:prSet>
      <dgm:spPr/>
      <dgm:t>
        <a:bodyPr/>
        <a:lstStyle/>
        <a:p>
          <a:endParaRPr lang="en-US"/>
        </a:p>
      </dgm:t>
    </dgm:pt>
    <dgm:pt modelId="{3FAB0746-7868-4841-B7ED-1DB30516D735}" type="pres">
      <dgm:prSet presAssocID="{CCE96462-1B5A-4504-B7A6-52C3B0E62B59}" presName="level3hierChild" presStyleCnt="0"/>
      <dgm:spPr/>
    </dgm:pt>
    <dgm:pt modelId="{479DA838-644A-4D0F-8D45-24F0C9960DD1}" type="pres">
      <dgm:prSet presAssocID="{E7F8461E-8757-4CD4-B0B4-922FF14F36F3}" presName="conn2-1" presStyleLbl="parChTrans1D3" presStyleIdx="2" presStyleCnt="5"/>
      <dgm:spPr/>
      <dgm:t>
        <a:bodyPr/>
        <a:lstStyle/>
        <a:p>
          <a:endParaRPr lang="en-US"/>
        </a:p>
      </dgm:t>
    </dgm:pt>
    <dgm:pt modelId="{FE76A272-1041-4361-ABD5-DB4F361807BB}" type="pres">
      <dgm:prSet presAssocID="{E7F8461E-8757-4CD4-B0B4-922FF14F36F3}" presName="connTx" presStyleLbl="parChTrans1D3" presStyleIdx="2" presStyleCnt="5"/>
      <dgm:spPr/>
      <dgm:t>
        <a:bodyPr/>
        <a:lstStyle/>
        <a:p>
          <a:endParaRPr lang="en-US"/>
        </a:p>
      </dgm:t>
    </dgm:pt>
    <dgm:pt modelId="{8C2A87AD-F3F7-4CB0-8058-3DD7442E1B99}" type="pres">
      <dgm:prSet presAssocID="{F8D2A4F5-5DD8-4D31-B540-3FFE2E7C5DCA}" presName="root2" presStyleCnt="0"/>
      <dgm:spPr/>
    </dgm:pt>
    <dgm:pt modelId="{C5F545B3-4908-40AF-A614-E69374A9D968}" type="pres">
      <dgm:prSet presAssocID="{F8D2A4F5-5DD8-4D31-B540-3FFE2E7C5DCA}" presName="LevelTwoTextNode" presStyleLbl="node3" presStyleIdx="2" presStyleCnt="5">
        <dgm:presLayoutVars>
          <dgm:chPref val="3"/>
        </dgm:presLayoutVars>
      </dgm:prSet>
      <dgm:spPr/>
      <dgm:t>
        <a:bodyPr/>
        <a:lstStyle/>
        <a:p>
          <a:endParaRPr lang="en-US"/>
        </a:p>
      </dgm:t>
    </dgm:pt>
    <dgm:pt modelId="{82CB44F7-1B4B-4945-8C3A-AA24D553BCA0}" type="pres">
      <dgm:prSet presAssocID="{F8D2A4F5-5DD8-4D31-B540-3FFE2E7C5DCA}" presName="level3hierChild" presStyleCnt="0"/>
      <dgm:spPr/>
    </dgm:pt>
    <dgm:pt modelId="{9D60CD91-539D-433D-AEDB-5C5A93CAF36E}" type="pres">
      <dgm:prSet presAssocID="{DB050F59-ECB9-4E1E-AE65-A7991D9621FA}" presName="conn2-1" presStyleLbl="parChTrans1D2" presStyleIdx="3" presStyleCnt="5"/>
      <dgm:spPr/>
      <dgm:t>
        <a:bodyPr/>
        <a:lstStyle/>
        <a:p>
          <a:endParaRPr lang="en-US"/>
        </a:p>
      </dgm:t>
    </dgm:pt>
    <dgm:pt modelId="{A689C840-2659-4A40-92FC-C8EAFC734E84}" type="pres">
      <dgm:prSet presAssocID="{DB050F59-ECB9-4E1E-AE65-A7991D9621FA}" presName="connTx" presStyleLbl="parChTrans1D2" presStyleIdx="3" presStyleCnt="5"/>
      <dgm:spPr/>
      <dgm:t>
        <a:bodyPr/>
        <a:lstStyle/>
        <a:p>
          <a:endParaRPr lang="en-US"/>
        </a:p>
      </dgm:t>
    </dgm:pt>
    <dgm:pt modelId="{974C0080-4F52-445F-8414-93BC8A654C31}" type="pres">
      <dgm:prSet presAssocID="{5F1E9F7A-E1BD-4F52-BCC4-CD61F04FA31C}" presName="root2" presStyleCnt="0"/>
      <dgm:spPr/>
    </dgm:pt>
    <dgm:pt modelId="{7CF01041-11B6-4728-ABC7-E5547BDEF879}" type="pres">
      <dgm:prSet presAssocID="{5F1E9F7A-E1BD-4F52-BCC4-CD61F04FA31C}" presName="LevelTwoTextNode" presStyleLbl="node2" presStyleIdx="3" presStyleCnt="5">
        <dgm:presLayoutVars>
          <dgm:chPref val="3"/>
        </dgm:presLayoutVars>
      </dgm:prSet>
      <dgm:spPr/>
      <dgm:t>
        <a:bodyPr/>
        <a:lstStyle/>
        <a:p>
          <a:endParaRPr lang="en-US"/>
        </a:p>
      </dgm:t>
    </dgm:pt>
    <dgm:pt modelId="{B7F98214-4EEC-478A-BCC1-747F97D87279}" type="pres">
      <dgm:prSet presAssocID="{5F1E9F7A-E1BD-4F52-BCC4-CD61F04FA31C}" presName="level3hierChild" presStyleCnt="0"/>
      <dgm:spPr/>
    </dgm:pt>
    <dgm:pt modelId="{4AB09ACB-A16E-4368-B19C-580D33EE11DC}" type="pres">
      <dgm:prSet presAssocID="{B8873C57-77A2-44FB-BBD9-7B76311079FB}" presName="conn2-1" presStyleLbl="parChTrans1D3" presStyleIdx="3" presStyleCnt="5"/>
      <dgm:spPr/>
      <dgm:t>
        <a:bodyPr/>
        <a:lstStyle/>
        <a:p>
          <a:endParaRPr lang="en-US"/>
        </a:p>
      </dgm:t>
    </dgm:pt>
    <dgm:pt modelId="{5CA978A5-C43B-4D2E-A7CD-E69295861709}" type="pres">
      <dgm:prSet presAssocID="{B8873C57-77A2-44FB-BBD9-7B76311079FB}" presName="connTx" presStyleLbl="parChTrans1D3" presStyleIdx="3" presStyleCnt="5"/>
      <dgm:spPr/>
      <dgm:t>
        <a:bodyPr/>
        <a:lstStyle/>
        <a:p>
          <a:endParaRPr lang="en-US"/>
        </a:p>
      </dgm:t>
    </dgm:pt>
    <dgm:pt modelId="{CC52A3E7-61D9-4098-AC91-92652FC55D7C}" type="pres">
      <dgm:prSet presAssocID="{8D9BFFB4-E9F8-4B37-8DAF-A1C32BD262E9}" presName="root2" presStyleCnt="0"/>
      <dgm:spPr/>
    </dgm:pt>
    <dgm:pt modelId="{FD908C28-CE27-4938-A8B1-B085FF279CA2}" type="pres">
      <dgm:prSet presAssocID="{8D9BFFB4-E9F8-4B37-8DAF-A1C32BD262E9}" presName="LevelTwoTextNode" presStyleLbl="node3" presStyleIdx="3" presStyleCnt="5">
        <dgm:presLayoutVars>
          <dgm:chPref val="3"/>
        </dgm:presLayoutVars>
      </dgm:prSet>
      <dgm:spPr/>
      <dgm:t>
        <a:bodyPr/>
        <a:lstStyle/>
        <a:p>
          <a:endParaRPr lang="en-US"/>
        </a:p>
      </dgm:t>
    </dgm:pt>
    <dgm:pt modelId="{95B0AFD9-5BE1-422B-9200-E2C927431899}" type="pres">
      <dgm:prSet presAssocID="{8D9BFFB4-E9F8-4B37-8DAF-A1C32BD262E9}" presName="level3hierChild" presStyleCnt="0"/>
      <dgm:spPr/>
    </dgm:pt>
    <dgm:pt modelId="{E81B616B-4F04-458B-A101-CA4FF4CE2E99}" type="pres">
      <dgm:prSet presAssocID="{56269B0C-2347-42D6-AA06-925AF10C1748}" presName="conn2-1" presStyleLbl="parChTrans1D2" presStyleIdx="4" presStyleCnt="5"/>
      <dgm:spPr/>
      <dgm:t>
        <a:bodyPr/>
        <a:lstStyle/>
        <a:p>
          <a:endParaRPr lang="en-US"/>
        </a:p>
      </dgm:t>
    </dgm:pt>
    <dgm:pt modelId="{61DE772D-B96F-48E2-A671-A2E1F58FC51C}" type="pres">
      <dgm:prSet presAssocID="{56269B0C-2347-42D6-AA06-925AF10C1748}" presName="connTx" presStyleLbl="parChTrans1D2" presStyleIdx="4" presStyleCnt="5"/>
      <dgm:spPr/>
      <dgm:t>
        <a:bodyPr/>
        <a:lstStyle/>
        <a:p>
          <a:endParaRPr lang="en-US"/>
        </a:p>
      </dgm:t>
    </dgm:pt>
    <dgm:pt modelId="{FDD5FB3A-F812-4F59-B0F7-12D93A205F86}" type="pres">
      <dgm:prSet presAssocID="{4385E730-11BC-4389-9468-6CEFE84D7A4C}" presName="root2" presStyleCnt="0"/>
      <dgm:spPr/>
    </dgm:pt>
    <dgm:pt modelId="{6B8D5787-3E8E-4302-A97D-D4B91FDB6641}" type="pres">
      <dgm:prSet presAssocID="{4385E730-11BC-4389-9468-6CEFE84D7A4C}" presName="LevelTwoTextNode" presStyleLbl="node2" presStyleIdx="4" presStyleCnt="5">
        <dgm:presLayoutVars>
          <dgm:chPref val="3"/>
        </dgm:presLayoutVars>
      </dgm:prSet>
      <dgm:spPr/>
      <dgm:t>
        <a:bodyPr/>
        <a:lstStyle/>
        <a:p>
          <a:endParaRPr lang="en-US"/>
        </a:p>
      </dgm:t>
    </dgm:pt>
    <dgm:pt modelId="{0868B9F5-D5F1-45BD-A9A9-2F4ED9A5AE95}" type="pres">
      <dgm:prSet presAssocID="{4385E730-11BC-4389-9468-6CEFE84D7A4C}" presName="level3hierChild" presStyleCnt="0"/>
      <dgm:spPr/>
    </dgm:pt>
    <dgm:pt modelId="{29ED9EA1-A18C-4DCC-8902-4AEA8892812D}" type="pres">
      <dgm:prSet presAssocID="{67641F28-40F1-4BBC-9F28-CBF91D39D382}" presName="conn2-1" presStyleLbl="parChTrans1D3" presStyleIdx="4" presStyleCnt="5"/>
      <dgm:spPr/>
      <dgm:t>
        <a:bodyPr/>
        <a:lstStyle/>
        <a:p>
          <a:endParaRPr lang="en-US"/>
        </a:p>
      </dgm:t>
    </dgm:pt>
    <dgm:pt modelId="{9A6C60EE-88E7-49F8-AC0E-4DACE0371637}" type="pres">
      <dgm:prSet presAssocID="{67641F28-40F1-4BBC-9F28-CBF91D39D382}" presName="connTx" presStyleLbl="parChTrans1D3" presStyleIdx="4" presStyleCnt="5"/>
      <dgm:spPr/>
      <dgm:t>
        <a:bodyPr/>
        <a:lstStyle/>
        <a:p>
          <a:endParaRPr lang="en-US"/>
        </a:p>
      </dgm:t>
    </dgm:pt>
    <dgm:pt modelId="{FE0D3431-F33F-4D3E-8AF3-AA459D535EC5}" type="pres">
      <dgm:prSet presAssocID="{93F22B45-8E6A-4527-8CEF-44CFDE561F7C}" presName="root2" presStyleCnt="0"/>
      <dgm:spPr/>
    </dgm:pt>
    <dgm:pt modelId="{B015BFCF-6FC7-42B1-AE81-FC0059B313C5}" type="pres">
      <dgm:prSet presAssocID="{93F22B45-8E6A-4527-8CEF-44CFDE561F7C}" presName="LevelTwoTextNode" presStyleLbl="node3" presStyleIdx="4" presStyleCnt="5">
        <dgm:presLayoutVars>
          <dgm:chPref val="3"/>
        </dgm:presLayoutVars>
      </dgm:prSet>
      <dgm:spPr/>
      <dgm:t>
        <a:bodyPr/>
        <a:lstStyle/>
        <a:p>
          <a:endParaRPr lang="en-US"/>
        </a:p>
      </dgm:t>
    </dgm:pt>
    <dgm:pt modelId="{8AE62343-C756-4B33-9AAF-A14943C89BAB}" type="pres">
      <dgm:prSet presAssocID="{93F22B45-8E6A-4527-8CEF-44CFDE561F7C}" presName="level3hierChild" presStyleCnt="0"/>
      <dgm:spPr/>
    </dgm:pt>
  </dgm:ptLst>
  <dgm:cxnLst>
    <dgm:cxn modelId="{7B00836C-B565-478C-A33E-AA5A9CE1ABAC}" srcId="{CCE96462-1B5A-4504-B7A6-52C3B0E62B59}" destId="{F8D2A4F5-5DD8-4D31-B540-3FFE2E7C5DCA}" srcOrd="0" destOrd="0" parTransId="{E7F8461E-8757-4CD4-B0B4-922FF14F36F3}" sibTransId="{9F78B448-0022-4B4C-9728-930AD5C8B453}"/>
    <dgm:cxn modelId="{1EB1CF98-2E38-484B-AF8A-338C885ACC97}" type="presOf" srcId="{56269B0C-2347-42D6-AA06-925AF10C1748}" destId="{61DE772D-B96F-48E2-A671-A2E1F58FC51C}" srcOrd="1" destOrd="0" presId="urn:microsoft.com/office/officeart/2005/8/layout/hierarchy2"/>
    <dgm:cxn modelId="{B428964D-B9FE-41EB-AD8E-0BD82C1E13A8}" type="presOf" srcId="{23AA4220-7D33-4B1B-A260-2360E7043D2C}" destId="{950E1D8A-F0F6-4C48-9787-AE4D7E186DAC}" srcOrd="0" destOrd="0" presId="urn:microsoft.com/office/officeart/2005/8/layout/hierarchy2"/>
    <dgm:cxn modelId="{5632D12C-8CC6-4018-8C83-392728368585}" srcId="{4CB98B4D-2BF5-4B26-809F-B0AFC6856065}" destId="{2F4F54F4-71CD-4D48-B10E-7A065F33C3E9}" srcOrd="0" destOrd="0" parTransId="{9A7A9C3C-14CE-40FC-99CD-37BF2E4DC867}" sibTransId="{86DEB2FF-7903-4FBA-A8A7-C01006226B73}"/>
    <dgm:cxn modelId="{7542D526-9836-4179-87B3-67DB1DE00189}" type="presOf" srcId="{5F1E9F7A-E1BD-4F52-BCC4-CD61F04FA31C}" destId="{7CF01041-11B6-4728-ABC7-E5547BDEF879}" srcOrd="0" destOrd="0" presId="urn:microsoft.com/office/officeart/2005/8/layout/hierarchy2"/>
    <dgm:cxn modelId="{A5DA585A-6FC8-488D-99BB-82B7D4F2DB58}" srcId="{5F1E9F7A-E1BD-4F52-BCC4-CD61F04FA31C}" destId="{8D9BFFB4-E9F8-4B37-8DAF-A1C32BD262E9}" srcOrd="0" destOrd="0" parTransId="{B8873C57-77A2-44FB-BBD9-7B76311079FB}" sibTransId="{358C242C-0D23-4C9D-891C-27CE4B15EB21}"/>
    <dgm:cxn modelId="{386421B5-0A23-4E07-8D79-2D90B1709CB2}" type="presOf" srcId="{23AA4220-7D33-4B1B-A260-2360E7043D2C}" destId="{CA8813DA-9300-4C01-9FD4-FC3D7E54B516}" srcOrd="1" destOrd="0" presId="urn:microsoft.com/office/officeart/2005/8/layout/hierarchy2"/>
    <dgm:cxn modelId="{693C3869-D0D3-47CD-ADBB-4A6A393FEF0A}" type="presOf" srcId="{BF97A70E-FB30-4E48-B7FC-D942C101E177}" destId="{952D173B-0F13-4D97-938C-8C0079157415}" srcOrd="0" destOrd="0" presId="urn:microsoft.com/office/officeart/2005/8/layout/hierarchy2"/>
    <dgm:cxn modelId="{FC9F0ECD-3336-4F66-9B68-B0D452889BAC}" srcId="{89220A5A-E644-4CD3-8345-D7DA871B1011}" destId="{4CB98B4D-2BF5-4B26-809F-B0AFC6856065}" srcOrd="1" destOrd="0" parTransId="{BF97A70E-FB30-4E48-B7FC-D942C101E177}" sibTransId="{124F5AFF-6876-485D-AD92-5B787848C00A}"/>
    <dgm:cxn modelId="{73CCE13D-C5DD-4E13-8C48-629B7FE2287C}" srcId="{89220A5A-E644-4CD3-8345-D7DA871B1011}" destId="{8A5320CC-DF14-428E-8AE0-0E8FE3A0B881}" srcOrd="0" destOrd="0" parTransId="{23AA4220-7D33-4B1B-A260-2360E7043D2C}" sibTransId="{AA5CE34A-7654-4B0B-A353-2F4D19DBA6DB}"/>
    <dgm:cxn modelId="{B88728FD-8756-4F64-867C-2627D7577B40}" srcId="{B040C23F-74C7-448E-B035-70B543F2D855}" destId="{89220A5A-E644-4CD3-8345-D7DA871B1011}" srcOrd="0" destOrd="0" parTransId="{0C2776F9-D743-4D9A-A9A0-5D08262D10D3}" sibTransId="{B8FD3EFC-1712-459A-9F17-7600FB7A0760}"/>
    <dgm:cxn modelId="{CDE9BC6D-340D-4615-937D-170D924615C7}" type="presOf" srcId="{FA492882-855C-4B42-B03D-C1D8CDC9BD3C}" destId="{651F746F-6625-4057-AE23-45615417DC2D}" srcOrd="0" destOrd="0" presId="urn:microsoft.com/office/officeart/2005/8/layout/hierarchy2"/>
    <dgm:cxn modelId="{C109866D-AA33-4F7E-8418-010B67DAE951}" type="presOf" srcId="{E7F8461E-8757-4CD4-B0B4-922FF14F36F3}" destId="{479DA838-644A-4D0F-8D45-24F0C9960DD1}" srcOrd="0" destOrd="0" presId="urn:microsoft.com/office/officeart/2005/8/layout/hierarchy2"/>
    <dgm:cxn modelId="{D41943BE-5D95-4947-97EA-BCF167B6EF68}" srcId="{8A5320CC-DF14-428E-8AE0-0E8FE3A0B881}" destId="{71B43B5C-0C7F-4F55-9859-E7FE2AC3CB32}" srcOrd="0" destOrd="0" parTransId="{CEC6D6B1-1461-4206-B360-FC6709EC5638}" sibTransId="{09196F46-1AAC-4397-8EA0-540C33023320}"/>
    <dgm:cxn modelId="{58610CFD-0D54-43E1-8394-0E543C57FE29}" type="presOf" srcId="{67641F28-40F1-4BBC-9F28-CBF91D39D382}" destId="{9A6C60EE-88E7-49F8-AC0E-4DACE0371637}" srcOrd="1" destOrd="0" presId="urn:microsoft.com/office/officeart/2005/8/layout/hierarchy2"/>
    <dgm:cxn modelId="{2C16D0D3-DF69-4FCD-A995-44C23D77AB9F}" type="presOf" srcId="{E7F8461E-8757-4CD4-B0B4-922FF14F36F3}" destId="{FE76A272-1041-4361-ABD5-DB4F361807BB}" srcOrd="1" destOrd="0" presId="urn:microsoft.com/office/officeart/2005/8/layout/hierarchy2"/>
    <dgm:cxn modelId="{28ED124D-7953-4EFD-B910-3F7D93608AD6}" type="presOf" srcId="{CEC6D6B1-1461-4206-B360-FC6709EC5638}" destId="{6234A8A2-9348-4ACB-AF52-77864F767A8A}" srcOrd="1" destOrd="0" presId="urn:microsoft.com/office/officeart/2005/8/layout/hierarchy2"/>
    <dgm:cxn modelId="{54330C30-F994-4AC2-9FDF-D15F2F5532C4}" type="presOf" srcId="{FA492882-855C-4B42-B03D-C1D8CDC9BD3C}" destId="{65747B31-0A83-47FA-A794-4A5652AB698A}" srcOrd="1" destOrd="0" presId="urn:microsoft.com/office/officeart/2005/8/layout/hierarchy2"/>
    <dgm:cxn modelId="{7C6F187A-EE4B-4717-9695-8A969869046A}" type="presOf" srcId="{BF97A70E-FB30-4E48-B7FC-D942C101E177}" destId="{1C5B48CC-E2BC-443A-B61F-E0660A583CBA}" srcOrd="1" destOrd="0" presId="urn:microsoft.com/office/officeart/2005/8/layout/hierarchy2"/>
    <dgm:cxn modelId="{0B134B21-8114-45E4-A085-DB9BEE66EE29}" type="presOf" srcId="{B8873C57-77A2-44FB-BBD9-7B76311079FB}" destId="{4AB09ACB-A16E-4368-B19C-580D33EE11DC}" srcOrd="0" destOrd="0" presId="urn:microsoft.com/office/officeart/2005/8/layout/hierarchy2"/>
    <dgm:cxn modelId="{3457C8FA-7662-48EF-B9D1-59035D92FF5B}" type="presOf" srcId="{CCE96462-1B5A-4504-B7A6-52C3B0E62B59}" destId="{9CA0B207-73FD-46FC-8077-F51602F1E6E7}" srcOrd="0" destOrd="0" presId="urn:microsoft.com/office/officeart/2005/8/layout/hierarchy2"/>
    <dgm:cxn modelId="{98C524E6-AC83-4163-B25B-8711761EE29A}" type="presOf" srcId="{CEC6D6B1-1461-4206-B360-FC6709EC5638}" destId="{702871C2-8E14-4BD9-BEE1-03F01A22E57C}" srcOrd="0" destOrd="0" presId="urn:microsoft.com/office/officeart/2005/8/layout/hierarchy2"/>
    <dgm:cxn modelId="{559867F8-F1B6-49CE-B90E-FC25D275DC01}" type="presOf" srcId="{F8D2A4F5-5DD8-4D31-B540-3FFE2E7C5DCA}" destId="{C5F545B3-4908-40AF-A614-E69374A9D968}" srcOrd="0" destOrd="0" presId="urn:microsoft.com/office/officeart/2005/8/layout/hierarchy2"/>
    <dgm:cxn modelId="{DBFFA19A-DACB-4151-801F-530648DA6555}" srcId="{89220A5A-E644-4CD3-8345-D7DA871B1011}" destId="{CCE96462-1B5A-4504-B7A6-52C3B0E62B59}" srcOrd="2" destOrd="0" parTransId="{FA492882-855C-4B42-B03D-C1D8CDC9BD3C}" sibTransId="{4978417A-2FD7-45B9-B553-3CAD7D539A66}"/>
    <dgm:cxn modelId="{EDAAF024-6002-492D-85A8-A7531066E9C1}" type="presOf" srcId="{B8873C57-77A2-44FB-BBD9-7B76311079FB}" destId="{5CA978A5-C43B-4D2E-A7CD-E69295861709}" srcOrd="1" destOrd="0" presId="urn:microsoft.com/office/officeart/2005/8/layout/hierarchy2"/>
    <dgm:cxn modelId="{1528011B-07C7-4BF7-A790-D77E2957A0C8}" type="presOf" srcId="{DB050F59-ECB9-4E1E-AE65-A7991D9621FA}" destId="{A689C840-2659-4A40-92FC-C8EAFC734E84}" srcOrd="1" destOrd="0" presId="urn:microsoft.com/office/officeart/2005/8/layout/hierarchy2"/>
    <dgm:cxn modelId="{694ADFDC-DBC1-4A3E-AE67-8E5B078FEFC5}" type="presOf" srcId="{9A7A9C3C-14CE-40FC-99CD-37BF2E4DC867}" destId="{42DEC6CB-9399-4E2C-8668-C709353FC9B0}" srcOrd="1" destOrd="0" presId="urn:microsoft.com/office/officeart/2005/8/layout/hierarchy2"/>
    <dgm:cxn modelId="{17CE261C-23D9-4D52-BA7B-31E794C4B72F}" type="presOf" srcId="{4CB98B4D-2BF5-4B26-809F-B0AFC6856065}" destId="{2AD902B5-CC4C-4681-AA18-68C3B7034E42}" srcOrd="0" destOrd="0" presId="urn:microsoft.com/office/officeart/2005/8/layout/hierarchy2"/>
    <dgm:cxn modelId="{0EC95426-145A-4892-96F8-3F2B8001F257}" srcId="{89220A5A-E644-4CD3-8345-D7DA871B1011}" destId="{4385E730-11BC-4389-9468-6CEFE84D7A4C}" srcOrd="4" destOrd="0" parTransId="{56269B0C-2347-42D6-AA06-925AF10C1748}" sibTransId="{365C69E2-F805-43A3-B445-D34728ED1A25}"/>
    <dgm:cxn modelId="{23C368C2-506F-41F0-BCE2-11F692527607}" srcId="{4385E730-11BC-4389-9468-6CEFE84D7A4C}" destId="{93F22B45-8E6A-4527-8CEF-44CFDE561F7C}" srcOrd="0" destOrd="0" parTransId="{67641F28-40F1-4BBC-9F28-CBF91D39D382}" sibTransId="{4161FF55-94E3-4B7B-B496-4A0C1FE5B527}"/>
    <dgm:cxn modelId="{407F75C5-8CF8-4C11-804C-730BFFFD9F4E}" type="presOf" srcId="{8A5320CC-DF14-428E-8AE0-0E8FE3A0B881}" destId="{61EFA07E-56C7-4E2A-8458-74B1E903F78C}" srcOrd="0" destOrd="0" presId="urn:microsoft.com/office/officeart/2005/8/layout/hierarchy2"/>
    <dgm:cxn modelId="{A439BBF3-C7AE-4923-8F3A-ADB2CA2C59E7}" type="presOf" srcId="{56269B0C-2347-42D6-AA06-925AF10C1748}" destId="{E81B616B-4F04-458B-A101-CA4FF4CE2E99}" srcOrd="0" destOrd="0" presId="urn:microsoft.com/office/officeart/2005/8/layout/hierarchy2"/>
    <dgm:cxn modelId="{65254B5D-1B8C-4B9F-B297-0B215BE10BD4}" type="presOf" srcId="{DB050F59-ECB9-4E1E-AE65-A7991D9621FA}" destId="{9D60CD91-539D-433D-AEDB-5C5A93CAF36E}" srcOrd="0" destOrd="0" presId="urn:microsoft.com/office/officeart/2005/8/layout/hierarchy2"/>
    <dgm:cxn modelId="{32ACA70F-E8CD-46BA-BBE6-88AAEBB0931C}" type="presOf" srcId="{67641F28-40F1-4BBC-9F28-CBF91D39D382}" destId="{29ED9EA1-A18C-4DCC-8902-4AEA8892812D}" srcOrd="0" destOrd="0" presId="urn:microsoft.com/office/officeart/2005/8/layout/hierarchy2"/>
    <dgm:cxn modelId="{46FDF7E6-8C3B-4B4B-8171-EA3EFB383457}" type="presOf" srcId="{71B43B5C-0C7F-4F55-9859-E7FE2AC3CB32}" destId="{88DCAAC0-9AEB-428E-A43D-272B2B0322B1}" srcOrd="0" destOrd="0" presId="urn:microsoft.com/office/officeart/2005/8/layout/hierarchy2"/>
    <dgm:cxn modelId="{496CF8D6-FA6E-4E9F-80B1-397E6CB61BE9}" type="presOf" srcId="{4385E730-11BC-4389-9468-6CEFE84D7A4C}" destId="{6B8D5787-3E8E-4302-A97D-D4B91FDB6641}" srcOrd="0" destOrd="0" presId="urn:microsoft.com/office/officeart/2005/8/layout/hierarchy2"/>
    <dgm:cxn modelId="{692BA145-226B-4B27-8B4B-2A079F758269}" type="presOf" srcId="{9A7A9C3C-14CE-40FC-99CD-37BF2E4DC867}" destId="{39C019C7-DA4A-462E-87F7-63FC4BD14E67}" srcOrd="0" destOrd="0" presId="urn:microsoft.com/office/officeart/2005/8/layout/hierarchy2"/>
    <dgm:cxn modelId="{23D430B1-307D-4230-AF92-17E6CA3CC47E}" type="presOf" srcId="{93F22B45-8E6A-4527-8CEF-44CFDE561F7C}" destId="{B015BFCF-6FC7-42B1-AE81-FC0059B313C5}" srcOrd="0" destOrd="0" presId="urn:microsoft.com/office/officeart/2005/8/layout/hierarchy2"/>
    <dgm:cxn modelId="{A4AA3936-1562-4DAB-8894-D09BB2CC4439}" type="presOf" srcId="{8D9BFFB4-E9F8-4B37-8DAF-A1C32BD262E9}" destId="{FD908C28-CE27-4938-A8B1-B085FF279CA2}" srcOrd="0" destOrd="0" presId="urn:microsoft.com/office/officeart/2005/8/layout/hierarchy2"/>
    <dgm:cxn modelId="{E5589176-49B5-4EE0-9B5A-45683B20ED67}" type="presOf" srcId="{B040C23F-74C7-448E-B035-70B543F2D855}" destId="{E0C20C24-E105-418D-8682-0DA601E8B327}" srcOrd="0" destOrd="0" presId="urn:microsoft.com/office/officeart/2005/8/layout/hierarchy2"/>
    <dgm:cxn modelId="{D4A0E8D1-065F-4E72-966C-2FDD429B720A}" type="presOf" srcId="{89220A5A-E644-4CD3-8345-D7DA871B1011}" destId="{7DC4BAEB-FC35-4878-81C8-813753CFF8B4}" srcOrd="0" destOrd="0" presId="urn:microsoft.com/office/officeart/2005/8/layout/hierarchy2"/>
    <dgm:cxn modelId="{3E5C4F52-6C63-4C7E-AFEF-59FB420E58F2}" srcId="{89220A5A-E644-4CD3-8345-D7DA871B1011}" destId="{5F1E9F7A-E1BD-4F52-BCC4-CD61F04FA31C}" srcOrd="3" destOrd="0" parTransId="{DB050F59-ECB9-4E1E-AE65-A7991D9621FA}" sibTransId="{15F3D220-7A5D-4AF9-A503-8E947EE0D92E}"/>
    <dgm:cxn modelId="{2A8CD572-B73E-4B8B-8F19-64C6BE49B5D4}" type="presOf" srcId="{2F4F54F4-71CD-4D48-B10E-7A065F33C3E9}" destId="{04C4FE3E-DBDC-4B5D-A5C7-6BF0B5FFCB1C}" srcOrd="0" destOrd="0" presId="urn:microsoft.com/office/officeart/2005/8/layout/hierarchy2"/>
    <dgm:cxn modelId="{DB7EDE22-AAC4-472B-AA89-A471F8B0A4F6}" type="presParOf" srcId="{E0C20C24-E105-418D-8682-0DA601E8B327}" destId="{3110FC24-D4D1-4B8D-8871-0B53E9EA610A}" srcOrd="0" destOrd="0" presId="urn:microsoft.com/office/officeart/2005/8/layout/hierarchy2"/>
    <dgm:cxn modelId="{2D4E6AE9-4FC4-4029-9855-27B39DA68F9C}" type="presParOf" srcId="{3110FC24-D4D1-4B8D-8871-0B53E9EA610A}" destId="{7DC4BAEB-FC35-4878-81C8-813753CFF8B4}" srcOrd="0" destOrd="0" presId="urn:microsoft.com/office/officeart/2005/8/layout/hierarchy2"/>
    <dgm:cxn modelId="{1094A059-8171-4398-8662-10D989DE6A36}" type="presParOf" srcId="{3110FC24-D4D1-4B8D-8871-0B53E9EA610A}" destId="{6072F079-CC4D-4A23-B040-AD7F0C4CE0EC}" srcOrd="1" destOrd="0" presId="urn:microsoft.com/office/officeart/2005/8/layout/hierarchy2"/>
    <dgm:cxn modelId="{53B26B2E-5EDF-4145-B04E-DD2DB9E24A77}" type="presParOf" srcId="{6072F079-CC4D-4A23-B040-AD7F0C4CE0EC}" destId="{950E1D8A-F0F6-4C48-9787-AE4D7E186DAC}" srcOrd="0" destOrd="0" presId="urn:microsoft.com/office/officeart/2005/8/layout/hierarchy2"/>
    <dgm:cxn modelId="{24C97329-67AE-4E0F-A162-48A28EBC8343}" type="presParOf" srcId="{950E1D8A-F0F6-4C48-9787-AE4D7E186DAC}" destId="{CA8813DA-9300-4C01-9FD4-FC3D7E54B516}" srcOrd="0" destOrd="0" presId="urn:microsoft.com/office/officeart/2005/8/layout/hierarchy2"/>
    <dgm:cxn modelId="{A194318B-56EA-4BAE-BA74-1AE4C3817504}" type="presParOf" srcId="{6072F079-CC4D-4A23-B040-AD7F0C4CE0EC}" destId="{CB741470-2B20-4CF6-91CA-6D892E1B26FD}" srcOrd="1" destOrd="0" presId="urn:microsoft.com/office/officeart/2005/8/layout/hierarchy2"/>
    <dgm:cxn modelId="{2E2DB10B-C463-4934-B3E7-E6AC62CC9B4A}" type="presParOf" srcId="{CB741470-2B20-4CF6-91CA-6D892E1B26FD}" destId="{61EFA07E-56C7-4E2A-8458-74B1E903F78C}" srcOrd="0" destOrd="0" presId="urn:microsoft.com/office/officeart/2005/8/layout/hierarchy2"/>
    <dgm:cxn modelId="{AC2A7189-4E32-4F5D-8247-64C4856D7551}" type="presParOf" srcId="{CB741470-2B20-4CF6-91CA-6D892E1B26FD}" destId="{E053C344-1719-46EC-9ABA-CE5625FF8213}" srcOrd="1" destOrd="0" presId="urn:microsoft.com/office/officeart/2005/8/layout/hierarchy2"/>
    <dgm:cxn modelId="{173B2F86-E05E-44E6-830E-1A8F5D477511}" type="presParOf" srcId="{E053C344-1719-46EC-9ABA-CE5625FF8213}" destId="{702871C2-8E14-4BD9-BEE1-03F01A22E57C}" srcOrd="0" destOrd="0" presId="urn:microsoft.com/office/officeart/2005/8/layout/hierarchy2"/>
    <dgm:cxn modelId="{104B1CD3-1537-4ED5-AA72-969927563ADE}" type="presParOf" srcId="{702871C2-8E14-4BD9-BEE1-03F01A22E57C}" destId="{6234A8A2-9348-4ACB-AF52-77864F767A8A}" srcOrd="0" destOrd="0" presId="urn:microsoft.com/office/officeart/2005/8/layout/hierarchy2"/>
    <dgm:cxn modelId="{E9A120A4-5D87-45F1-84E4-DD9B2BD55B8B}" type="presParOf" srcId="{E053C344-1719-46EC-9ABA-CE5625FF8213}" destId="{7FED587F-9590-4108-9A3D-F2DEE8941233}" srcOrd="1" destOrd="0" presId="urn:microsoft.com/office/officeart/2005/8/layout/hierarchy2"/>
    <dgm:cxn modelId="{023A61CA-0A43-47F9-BC15-13CE88B2C4B8}" type="presParOf" srcId="{7FED587F-9590-4108-9A3D-F2DEE8941233}" destId="{88DCAAC0-9AEB-428E-A43D-272B2B0322B1}" srcOrd="0" destOrd="0" presId="urn:microsoft.com/office/officeart/2005/8/layout/hierarchy2"/>
    <dgm:cxn modelId="{8D988057-C993-4811-81ED-284F45872F86}" type="presParOf" srcId="{7FED587F-9590-4108-9A3D-F2DEE8941233}" destId="{BBE0BF31-DD50-4B20-AC9B-D2CBA76C6472}" srcOrd="1" destOrd="0" presId="urn:microsoft.com/office/officeart/2005/8/layout/hierarchy2"/>
    <dgm:cxn modelId="{7BB7BC4F-8057-4A15-9AC4-D9085291783D}" type="presParOf" srcId="{6072F079-CC4D-4A23-B040-AD7F0C4CE0EC}" destId="{952D173B-0F13-4D97-938C-8C0079157415}" srcOrd="2" destOrd="0" presId="urn:microsoft.com/office/officeart/2005/8/layout/hierarchy2"/>
    <dgm:cxn modelId="{02AADF78-CBD5-43AD-AFBB-B02AA46A1437}" type="presParOf" srcId="{952D173B-0F13-4D97-938C-8C0079157415}" destId="{1C5B48CC-E2BC-443A-B61F-E0660A583CBA}" srcOrd="0" destOrd="0" presId="urn:microsoft.com/office/officeart/2005/8/layout/hierarchy2"/>
    <dgm:cxn modelId="{71497A2D-67C2-40F1-A433-69C5FB07623E}" type="presParOf" srcId="{6072F079-CC4D-4A23-B040-AD7F0C4CE0EC}" destId="{5CEB0F56-3DE4-4FBD-831C-7CF5F44FFF74}" srcOrd="3" destOrd="0" presId="urn:microsoft.com/office/officeart/2005/8/layout/hierarchy2"/>
    <dgm:cxn modelId="{68CBE4BF-2004-45A1-A8FC-783F1461C3C1}" type="presParOf" srcId="{5CEB0F56-3DE4-4FBD-831C-7CF5F44FFF74}" destId="{2AD902B5-CC4C-4681-AA18-68C3B7034E42}" srcOrd="0" destOrd="0" presId="urn:microsoft.com/office/officeart/2005/8/layout/hierarchy2"/>
    <dgm:cxn modelId="{415B512B-1041-480F-AE27-F17DD5EE368F}" type="presParOf" srcId="{5CEB0F56-3DE4-4FBD-831C-7CF5F44FFF74}" destId="{95231AA2-425E-4BFE-A5DD-068BEBBC1ABD}" srcOrd="1" destOrd="0" presId="urn:microsoft.com/office/officeart/2005/8/layout/hierarchy2"/>
    <dgm:cxn modelId="{BE713AFE-78F7-4169-8361-8F913E3A0320}" type="presParOf" srcId="{95231AA2-425E-4BFE-A5DD-068BEBBC1ABD}" destId="{39C019C7-DA4A-462E-87F7-63FC4BD14E67}" srcOrd="0" destOrd="0" presId="urn:microsoft.com/office/officeart/2005/8/layout/hierarchy2"/>
    <dgm:cxn modelId="{593BC617-55E9-40B1-8D8C-2C1BEBFFCAF4}" type="presParOf" srcId="{39C019C7-DA4A-462E-87F7-63FC4BD14E67}" destId="{42DEC6CB-9399-4E2C-8668-C709353FC9B0}" srcOrd="0" destOrd="0" presId="urn:microsoft.com/office/officeart/2005/8/layout/hierarchy2"/>
    <dgm:cxn modelId="{D03C20D9-CFC6-49B6-9387-F8ABBD9C9543}" type="presParOf" srcId="{95231AA2-425E-4BFE-A5DD-068BEBBC1ABD}" destId="{B2A7AA48-F12E-4032-8421-41418D8E7BDA}" srcOrd="1" destOrd="0" presId="urn:microsoft.com/office/officeart/2005/8/layout/hierarchy2"/>
    <dgm:cxn modelId="{063BE1D9-D5B3-4B08-934B-AC6D42ECA32E}" type="presParOf" srcId="{B2A7AA48-F12E-4032-8421-41418D8E7BDA}" destId="{04C4FE3E-DBDC-4B5D-A5C7-6BF0B5FFCB1C}" srcOrd="0" destOrd="0" presId="urn:microsoft.com/office/officeart/2005/8/layout/hierarchy2"/>
    <dgm:cxn modelId="{8F235736-5765-457B-B779-5CB5C1520D98}" type="presParOf" srcId="{B2A7AA48-F12E-4032-8421-41418D8E7BDA}" destId="{6900497F-3E1A-48BD-B73D-5D7BFE9CEEE4}" srcOrd="1" destOrd="0" presId="urn:microsoft.com/office/officeart/2005/8/layout/hierarchy2"/>
    <dgm:cxn modelId="{C2F5DEA0-7AB9-4AC2-9802-36633A5B751E}" type="presParOf" srcId="{6072F079-CC4D-4A23-B040-AD7F0C4CE0EC}" destId="{651F746F-6625-4057-AE23-45615417DC2D}" srcOrd="4" destOrd="0" presId="urn:microsoft.com/office/officeart/2005/8/layout/hierarchy2"/>
    <dgm:cxn modelId="{F7CF937E-EBFD-4965-A2CB-A8E93D2C4F8D}" type="presParOf" srcId="{651F746F-6625-4057-AE23-45615417DC2D}" destId="{65747B31-0A83-47FA-A794-4A5652AB698A}" srcOrd="0" destOrd="0" presId="urn:microsoft.com/office/officeart/2005/8/layout/hierarchy2"/>
    <dgm:cxn modelId="{6B5101A5-FE9C-4FC0-8C1E-7E3D9010508C}" type="presParOf" srcId="{6072F079-CC4D-4A23-B040-AD7F0C4CE0EC}" destId="{FD914E6B-B213-41A5-9D20-F08B58DA2832}" srcOrd="5" destOrd="0" presId="urn:microsoft.com/office/officeart/2005/8/layout/hierarchy2"/>
    <dgm:cxn modelId="{53E3AE42-C74D-4598-9569-B338C03E2C75}" type="presParOf" srcId="{FD914E6B-B213-41A5-9D20-F08B58DA2832}" destId="{9CA0B207-73FD-46FC-8077-F51602F1E6E7}" srcOrd="0" destOrd="0" presId="urn:microsoft.com/office/officeart/2005/8/layout/hierarchy2"/>
    <dgm:cxn modelId="{69C06D1A-5376-4621-AC94-FC49521827E7}" type="presParOf" srcId="{FD914E6B-B213-41A5-9D20-F08B58DA2832}" destId="{3FAB0746-7868-4841-B7ED-1DB30516D735}" srcOrd="1" destOrd="0" presId="urn:microsoft.com/office/officeart/2005/8/layout/hierarchy2"/>
    <dgm:cxn modelId="{D29A58E5-2987-4ABA-BD3A-36F283E6F6CE}" type="presParOf" srcId="{3FAB0746-7868-4841-B7ED-1DB30516D735}" destId="{479DA838-644A-4D0F-8D45-24F0C9960DD1}" srcOrd="0" destOrd="0" presId="urn:microsoft.com/office/officeart/2005/8/layout/hierarchy2"/>
    <dgm:cxn modelId="{0FBF6FBC-B1CE-4DB0-AFA2-C0ACF3C47F38}" type="presParOf" srcId="{479DA838-644A-4D0F-8D45-24F0C9960DD1}" destId="{FE76A272-1041-4361-ABD5-DB4F361807BB}" srcOrd="0" destOrd="0" presId="urn:microsoft.com/office/officeart/2005/8/layout/hierarchy2"/>
    <dgm:cxn modelId="{BFE95A65-D8CF-4BA2-B6E2-F52F89EA9F0B}" type="presParOf" srcId="{3FAB0746-7868-4841-B7ED-1DB30516D735}" destId="{8C2A87AD-F3F7-4CB0-8058-3DD7442E1B99}" srcOrd="1" destOrd="0" presId="urn:microsoft.com/office/officeart/2005/8/layout/hierarchy2"/>
    <dgm:cxn modelId="{1B75C65C-2091-4CAF-A95F-0204C2C4B779}" type="presParOf" srcId="{8C2A87AD-F3F7-4CB0-8058-3DD7442E1B99}" destId="{C5F545B3-4908-40AF-A614-E69374A9D968}" srcOrd="0" destOrd="0" presId="urn:microsoft.com/office/officeart/2005/8/layout/hierarchy2"/>
    <dgm:cxn modelId="{12CF5278-E601-45E1-8DD6-31BF58577E03}" type="presParOf" srcId="{8C2A87AD-F3F7-4CB0-8058-3DD7442E1B99}" destId="{82CB44F7-1B4B-4945-8C3A-AA24D553BCA0}" srcOrd="1" destOrd="0" presId="urn:microsoft.com/office/officeart/2005/8/layout/hierarchy2"/>
    <dgm:cxn modelId="{9AD9B20F-8545-4648-A990-7965F070C878}" type="presParOf" srcId="{6072F079-CC4D-4A23-B040-AD7F0C4CE0EC}" destId="{9D60CD91-539D-433D-AEDB-5C5A93CAF36E}" srcOrd="6" destOrd="0" presId="urn:microsoft.com/office/officeart/2005/8/layout/hierarchy2"/>
    <dgm:cxn modelId="{CA6194DC-D5EC-4407-92C7-6DCD6779CA53}" type="presParOf" srcId="{9D60CD91-539D-433D-AEDB-5C5A93CAF36E}" destId="{A689C840-2659-4A40-92FC-C8EAFC734E84}" srcOrd="0" destOrd="0" presId="urn:microsoft.com/office/officeart/2005/8/layout/hierarchy2"/>
    <dgm:cxn modelId="{42C01F0B-572E-463A-80B0-ED3CBD40540F}" type="presParOf" srcId="{6072F079-CC4D-4A23-B040-AD7F0C4CE0EC}" destId="{974C0080-4F52-445F-8414-93BC8A654C31}" srcOrd="7" destOrd="0" presId="urn:microsoft.com/office/officeart/2005/8/layout/hierarchy2"/>
    <dgm:cxn modelId="{DFF481BC-9351-446C-B9F1-F19018E4AA6F}" type="presParOf" srcId="{974C0080-4F52-445F-8414-93BC8A654C31}" destId="{7CF01041-11B6-4728-ABC7-E5547BDEF879}" srcOrd="0" destOrd="0" presId="urn:microsoft.com/office/officeart/2005/8/layout/hierarchy2"/>
    <dgm:cxn modelId="{FC4F4BEA-B53C-4822-9B4E-98CA19E0696C}" type="presParOf" srcId="{974C0080-4F52-445F-8414-93BC8A654C31}" destId="{B7F98214-4EEC-478A-BCC1-747F97D87279}" srcOrd="1" destOrd="0" presId="urn:microsoft.com/office/officeart/2005/8/layout/hierarchy2"/>
    <dgm:cxn modelId="{985A94FC-BAE0-40D6-A2BC-A53C65583A1B}" type="presParOf" srcId="{B7F98214-4EEC-478A-BCC1-747F97D87279}" destId="{4AB09ACB-A16E-4368-B19C-580D33EE11DC}" srcOrd="0" destOrd="0" presId="urn:microsoft.com/office/officeart/2005/8/layout/hierarchy2"/>
    <dgm:cxn modelId="{DDFE1326-263F-403F-97E9-321BFD1FA366}" type="presParOf" srcId="{4AB09ACB-A16E-4368-B19C-580D33EE11DC}" destId="{5CA978A5-C43B-4D2E-A7CD-E69295861709}" srcOrd="0" destOrd="0" presId="urn:microsoft.com/office/officeart/2005/8/layout/hierarchy2"/>
    <dgm:cxn modelId="{233611CF-596E-4B3D-9078-92619AFC1F14}" type="presParOf" srcId="{B7F98214-4EEC-478A-BCC1-747F97D87279}" destId="{CC52A3E7-61D9-4098-AC91-92652FC55D7C}" srcOrd="1" destOrd="0" presId="urn:microsoft.com/office/officeart/2005/8/layout/hierarchy2"/>
    <dgm:cxn modelId="{5B3F0E4D-300B-4819-88D8-4414AA828890}" type="presParOf" srcId="{CC52A3E7-61D9-4098-AC91-92652FC55D7C}" destId="{FD908C28-CE27-4938-A8B1-B085FF279CA2}" srcOrd="0" destOrd="0" presId="urn:microsoft.com/office/officeart/2005/8/layout/hierarchy2"/>
    <dgm:cxn modelId="{6E485A08-68FC-4718-B12F-135B60B213D1}" type="presParOf" srcId="{CC52A3E7-61D9-4098-AC91-92652FC55D7C}" destId="{95B0AFD9-5BE1-422B-9200-E2C927431899}" srcOrd="1" destOrd="0" presId="urn:microsoft.com/office/officeart/2005/8/layout/hierarchy2"/>
    <dgm:cxn modelId="{2CDF2DC1-31AC-417B-AD31-38513504FDF8}" type="presParOf" srcId="{6072F079-CC4D-4A23-B040-AD7F0C4CE0EC}" destId="{E81B616B-4F04-458B-A101-CA4FF4CE2E99}" srcOrd="8" destOrd="0" presId="urn:microsoft.com/office/officeart/2005/8/layout/hierarchy2"/>
    <dgm:cxn modelId="{EB659E02-4C56-4719-A6BD-8C7B625B07F7}" type="presParOf" srcId="{E81B616B-4F04-458B-A101-CA4FF4CE2E99}" destId="{61DE772D-B96F-48E2-A671-A2E1F58FC51C}" srcOrd="0" destOrd="0" presId="urn:microsoft.com/office/officeart/2005/8/layout/hierarchy2"/>
    <dgm:cxn modelId="{13505918-2379-4067-B805-194F35E2ADC2}" type="presParOf" srcId="{6072F079-CC4D-4A23-B040-AD7F0C4CE0EC}" destId="{FDD5FB3A-F812-4F59-B0F7-12D93A205F86}" srcOrd="9" destOrd="0" presId="urn:microsoft.com/office/officeart/2005/8/layout/hierarchy2"/>
    <dgm:cxn modelId="{861DAD51-4CFD-4376-9704-C607ECA47E57}" type="presParOf" srcId="{FDD5FB3A-F812-4F59-B0F7-12D93A205F86}" destId="{6B8D5787-3E8E-4302-A97D-D4B91FDB6641}" srcOrd="0" destOrd="0" presId="urn:microsoft.com/office/officeart/2005/8/layout/hierarchy2"/>
    <dgm:cxn modelId="{35F4B9AD-3E8D-48A3-984E-B731AE261F16}" type="presParOf" srcId="{FDD5FB3A-F812-4F59-B0F7-12D93A205F86}" destId="{0868B9F5-D5F1-45BD-A9A9-2F4ED9A5AE95}" srcOrd="1" destOrd="0" presId="urn:microsoft.com/office/officeart/2005/8/layout/hierarchy2"/>
    <dgm:cxn modelId="{2DA8419F-22F5-400B-A7AC-5BF3F9C24E64}" type="presParOf" srcId="{0868B9F5-D5F1-45BD-A9A9-2F4ED9A5AE95}" destId="{29ED9EA1-A18C-4DCC-8902-4AEA8892812D}" srcOrd="0" destOrd="0" presId="urn:microsoft.com/office/officeart/2005/8/layout/hierarchy2"/>
    <dgm:cxn modelId="{B0FA1EA0-E516-4234-8905-A0B953614711}" type="presParOf" srcId="{29ED9EA1-A18C-4DCC-8902-4AEA8892812D}" destId="{9A6C60EE-88E7-49F8-AC0E-4DACE0371637}" srcOrd="0" destOrd="0" presId="urn:microsoft.com/office/officeart/2005/8/layout/hierarchy2"/>
    <dgm:cxn modelId="{8216F72C-9E39-4429-AEF0-2C4E43339571}" type="presParOf" srcId="{0868B9F5-D5F1-45BD-A9A9-2F4ED9A5AE95}" destId="{FE0D3431-F33F-4D3E-8AF3-AA459D535EC5}" srcOrd="1" destOrd="0" presId="urn:microsoft.com/office/officeart/2005/8/layout/hierarchy2"/>
    <dgm:cxn modelId="{CC8EA0BB-C4B9-4D0E-8BAA-B8ACFA618648}" type="presParOf" srcId="{FE0D3431-F33F-4D3E-8AF3-AA459D535EC5}" destId="{B015BFCF-6FC7-42B1-AE81-FC0059B313C5}" srcOrd="0" destOrd="0" presId="urn:microsoft.com/office/officeart/2005/8/layout/hierarchy2"/>
    <dgm:cxn modelId="{DBE17F93-6919-4B72-8396-253AE9D0122D}" type="presParOf" srcId="{FE0D3431-F33F-4D3E-8AF3-AA459D535EC5}" destId="{8AE62343-C756-4B33-9AAF-A14943C89BAB}" srcOrd="1" destOrd="0" presId="urn:microsoft.com/office/officeart/2005/8/layout/hierarchy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CF066E3C-56A8-4B76-9BE8-AFD534F7707F}" type="doc">
      <dgm:prSet loTypeId="urn:microsoft.com/office/officeart/2005/8/layout/lProcess2" loCatId="list" qsTypeId="urn:microsoft.com/office/officeart/2005/8/quickstyle/simple5" qsCatId="simple" csTypeId="urn:microsoft.com/office/officeart/2005/8/colors/accent1_2" csCatId="accent1" phldr="1"/>
      <dgm:spPr/>
      <dgm:t>
        <a:bodyPr/>
        <a:lstStyle/>
        <a:p>
          <a:endParaRPr lang="en-US"/>
        </a:p>
      </dgm:t>
    </dgm:pt>
    <dgm:pt modelId="{905A75E2-F0E3-47C0-BF4E-DCB63AAE7DAF}">
      <dgm:prSet custT="1"/>
      <dgm:spPr/>
      <dgm:t>
        <a:bodyPr/>
        <a:lstStyle/>
        <a:p>
          <a:pPr rtl="0"/>
          <a:r>
            <a:rPr lang="en-US" sz="4400" dirty="0" smtClean="0">
              <a:latin typeface="Times New Roman" panose="02020603050405020304" pitchFamily="18" charset="0"/>
              <a:cs typeface="Times New Roman" panose="02020603050405020304" pitchFamily="18" charset="0"/>
            </a:rPr>
            <a:t>ML in Precision Agriculture</a:t>
          </a:r>
          <a:endParaRPr lang="en-IN" sz="4400" dirty="0">
            <a:latin typeface="Times New Roman" panose="02020603050405020304" pitchFamily="18" charset="0"/>
            <a:cs typeface="Times New Roman" panose="02020603050405020304" pitchFamily="18" charset="0"/>
          </a:endParaRPr>
        </a:p>
      </dgm:t>
    </dgm:pt>
    <dgm:pt modelId="{51AFEC3B-787D-41FD-849D-474E31E1AC10}" type="parTrans" cxnId="{23AB7C08-B95D-43A1-958F-DE26851D4ACB}">
      <dgm:prSet/>
      <dgm:spPr/>
      <dgm:t>
        <a:bodyPr/>
        <a:lstStyle/>
        <a:p>
          <a:endParaRPr lang="en-US"/>
        </a:p>
      </dgm:t>
    </dgm:pt>
    <dgm:pt modelId="{D80AB327-E1C2-424F-99BB-4D854926983E}" type="sibTrans" cxnId="{23AB7C08-B95D-43A1-958F-DE26851D4ACB}">
      <dgm:prSet/>
      <dgm:spPr/>
      <dgm:t>
        <a:bodyPr/>
        <a:lstStyle/>
        <a:p>
          <a:endParaRPr lang="en-US"/>
        </a:p>
      </dgm:t>
    </dgm:pt>
    <dgm:pt modelId="{EC985045-C1AE-4F96-A015-DE2AD6C1B619}">
      <dgm:prSet/>
      <dgm:spPr/>
      <dgm:t>
        <a:bodyPr/>
        <a:lstStyle/>
        <a:p>
          <a:pPr rtl="0"/>
          <a:r>
            <a:rPr lang="en-US" dirty="0" smtClean="0"/>
            <a:t>Supervised learning: training with labeled data</a:t>
          </a:r>
          <a:endParaRPr lang="en-IN" dirty="0"/>
        </a:p>
      </dgm:t>
    </dgm:pt>
    <dgm:pt modelId="{53ABC453-28D6-44E4-9300-3DFAD3C25AD1}" type="parTrans" cxnId="{5EDF734F-D967-41C6-949B-32C4BD157F5E}">
      <dgm:prSet/>
      <dgm:spPr/>
      <dgm:t>
        <a:bodyPr/>
        <a:lstStyle/>
        <a:p>
          <a:endParaRPr lang="en-US"/>
        </a:p>
      </dgm:t>
    </dgm:pt>
    <dgm:pt modelId="{647EEF13-8C40-4398-ABF0-641AA18A6216}" type="sibTrans" cxnId="{5EDF734F-D967-41C6-949B-32C4BD157F5E}">
      <dgm:prSet/>
      <dgm:spPr/>
      <dgm:t>
        <a:bodyPr/>
        <a:lstStyle/>
        <a:p>
          <a:endParaRPr lang="en-US"/>
        </a:p>
      </dgm:t>
    </dgm:pt>
    <dgm:pt modelId="{41BEC900-A500-4B3B-B08D-6B0D121D6C49}">
      <dgm:prSet/>
      <dgm:spPr/>
      <dgm:t>
        <a:bodyPr/>
        <a:lstStyle/>
        <a:p>
          <a:pPr rtl="0"/>
          <a:r>
            <a:rPr lang="en-US" dirty="0" smtClean="0"/>
            <a:t>Classification algorithms: SVM, Decision Trees, Neural Networks</a:t>
          </a:r>
          <a:endParaRPr lang="en-IN" dirty="0"/>
        </a:p>
      </dgm:t>
    </dgm:pt>
    <dgm:pt modelId="{2D99E582-AD17-4B21-9346-71257FC80968}" type="parTrans" cxnId="{1ADB2760-7207-4DA2-B4BD-C178189CB442}">
      <dgm:prSet/>
      <dgm:spPr/>
      <dgm:t>
        <a:bodyPr/>
        <a:lstStyle/>
        <a:p>
          <a:endParaRPr lang="en-US"/>
        </a:p>
      </dgm:t>
    </dgm:pt>
    <dgm:pt modelId="{3D9BB720-84CC-4CF8-B8F8-B0E8B997F675}" type="sibTrans" cxnId="{1ADB2760-7207-4DA2-B4BD-C178189CB442}">
      <dgm:prSet/>
      <dgm:spPr/>
      <dgm:t>
        <a:bodyPr/>
        <a:lstStyle/>
        <a:p>
          <a:endParaRPr lang="en-US"/>
        </a:p>
      </dgm:t>
    </dgm:pt>
    <dgm:pt modelId="{CD57160A-9812-4A5E-B006-E2132F994834}">
      <dgm:prSet/>
      <dgm:spPr/>
      <dgm:t>
        <a:bodyPr/>
        <a:lstStyle/>
        <a:p>
          <a:pPr rtl="0"/>
          <a:r>
            <a:rPr lang="en-US" dirty="0" smtClean="0"/>
            <a:t>Pattern recognition: identifying disease signatures</a:t>
          </a:r>
          <a:endParaRPr lang="en-IN" dirty="0"/>
        </a:p>
      </dgm:t>
    </dgm:pt>
    <dgm:pt modelId="{325C2F7B-8D8F-4522-9545-80F28343B426}" type="parTrans" cxnId="{C55BB7C9-DF85-4CD6-9816-342173329F4C}">
      <dgm:prSet/>
      <dgm:spPr/>
      <dgm:t>
        <a:bodyPr/>
        <a:lstStyle/>
        <a:p>
          <a:endParaRPr lang="en-US"/>
        </a:p>
      </dgm:t>
    </dgm:pt>
    <dgm:pt modelId="{B3B72153-70DD-4E70-882F-A87A2FE4F5FA}" type="sibTrans" cxnId="{C55BB7C9-DF85-4CD6-9816-342173329F4C}">
      <dgm:prSet/>
      <dgm:spPr/>
      <dgm:t>
        <a:bodyPr/>
        <a:lstStyle/>
        <a:p>
          <a:endParaRPr lang="en-US"/>
        </a:p>
      </dgm:t>
    </dgm:pt>
    <dgm:pt modelId="{F711A35D-928C-458E-BA26-D890BAFC1988}">
      <dgm:prSet/>
      <dgm:spPr/>
      <dgm:t>
        <a:bodyPr/>
        <a:lstStyle/>
        <a:p>
          <a:pPr rtl="0"/>
          <a:r>
            <a:rPr lang="en-US" dirty="0" smtClean="0"/>
            <a:t>Predictive analytics: early warning systems</a:t>
          </a:r>
          <a:endParaRPr lang="en-IN" dirty="0"/>
        </a:p>
      </dgm:t>
    </dgm:pt>
    <dgm:pt modelId="{F7EF6C67-B3D5-4749-8A80-FBC300574E4E}" type="parTrans" cxnId="{612D03C8-EE28-4AB5-AF12-A7A51FF94705}">
      <dgm:prSet/>
      <dgm:spPr/>
      <dgm:t>
        <a:bodyPr/>
        <a:lstStyle/>
        <a:p>
          <a:endParaRPr lang="en-US"/>
        </a:p>
      </dgm:t>
    </dgm:pt>
    <dgm:pt modelId="{993C7FB0-9457-4A3A-A573-8FD521C52CAC}" type="sibTrans" cxnId="{612D03C8-EE28-4AB5-AF12-A7A51FF94705}">
      <dgm:prSet/>
      <dgm:spPr/>
      <dgm:t>
        <a:bodyPr/>
        <a:lstStyle/>
        <a:p>
          <a:endParaRPr lang="en-US"/>
        </a:p>
      </dgm:t>
    </dgm:pt>
    <dgm:pt modelId="{91EE78C4-9DF9-4F83-8335-EF5FB00B2C30}">
      <dgm:prSet/>
      <dgm:spPr/>
      <dgm:t>
        <a:bodyPr/>
        <a:lstStyle/>
        <a:p>
          <a:pPr rtl="0"/>
          <a:r>
            <a:rPr lang="en-US" dirty="0" smtClean="0"/>
            <a:t>Automated decision making: treatment recommendations</a:t>
          </a:r>
          <a:endParaRPr lang="en-IN" dirty="0"/>
        </a:p>
      </dgm:t>
    </dgm:pt>
    <dgm:pt modelId="{1C1723A0-7C43-4EF3-BCB9-C0239F92669F}" type="parTrans" cxnId="{E7ED48DA-417D-4332-A9DC-BE822DAAA976}">
      <dgm:prSet/>
      <dgm:spPr/>
      <dgm:t>
        <a:bodyPr/>
        <a:lstStyle/>
        <a:p>
          <a:endParaRPr lang="en-US"/>
        </a:p>
      </dgm:t>
    </dgm:pt>
    <dgm:pt modelId="{C22FA1A5-DC05-4766-A1DF-D78667BF0017}" type="sibTrans" cxnId="{E7ED48DA-417D-4332-A9DC-BE822DAAA976}">
      <dgm:prSet/>
      <dgm:spPr/>
      <dgm:t>
        <a:bodyPr/>
        <a:lstStyle/>
        <a:p>
          <a:endParaRPr lang="en-US"/>
        </a:p>
      </dgm:t>
    </dgm:pt>
    <dgm:pt modelId="{54FAE07B-878A-455E-A64A-59319D2F595D}" type="pres">
      <dgm:prSet presAssocID="{CF066E3C-56A8-4B76-9BE8-AFD534F7707F}" presName="theList" presStyleCnt="0">
        <dgm:presLayoutVars>
          <dgm:dir/>
          <dgm:animLvl val="lvl"/>
          <dgm:resizeHandles val="exact"/>
        </dgm:presLayoutVars>
      </dgm:prSet>
      <dgm:spPr/>
      <dgm:t>
        <a:bodyPr/>
        <a:lstStyle/>
        <a:p>
          <a:endParaRPr lang="en-US"/>
        </a:p>
      </dgm:t>
    </dgm:pt>
    <dgm:pt modelId="{00DEDE88-33A3-4C84-8541-7DC322FED280}" type="pres">
      <dgm:prSet presAssocID="{905A75E2-F0E3-47C0-BF4E-DCB63AAE7DAF}" presName="compNode" presStyleCnt="0"/>
      <dgm:spPr/>
    </dgm:pt>
    <dgm:pt modelId="{42F58D44-6BF9-49E9-9914-F06427681E28}" type="pres">
      <dgm:prSet presAssocID="{905A75E2-F0E3-47C0-BF4E-DCB63AAE7DAF}" presName="aNode" presStyleLbl="bgShp" presStyleIdx="0" presStyleCnt="1"/>
      <dgm:spPr/>
      <dgm:t>
        <a:bodyPr/>
        <a:lstStyle/>
        <a:p>
          <a:endParaRPr lang="en-US"/>
        </a:p>
      </dgm:t>
    </dgm:pt>
    <dgm:pt modelId="{BFB5F150-232B-489E-A9C3-EB4B5943AC53}" type="pres">
      <dgm:prSet presAssocID="{905A75E2-F0E3-47C0-BF4E-DCB63AAE7DAF}" presName="textNode" presStyleLbl="bgShp" presStyleIdx="0" presStyleCnt="1"/>
      <dgm:spPr/>
      <dgm:t>
        <a:bodyPr/>
        <a:lstStyle/>
        <a:p>
          <a:endParaRPr lang="en-US"/>
        </a:p>
      </dgm:t>
    </dgm:pt>
    <dgm:pt modelId="{9A09EA52-6D27-4585-B2DC-B4BF3B86F2BE}" type="pres">
      <dgm:prSet presAssocID="{905A75E2-F0E3-47C0-BF4E-DCB63AAE7DAF}" presName="compChildNode" presStyleCnt="0"/>
      <dgm:spPr/>
    </dgm:pt>
    <dgm:pt modelId="{8D815C9C-5D23-4679-BFAD-D5C4DE457740}" type="pres">
      <dgm:prSet presAssocID="{905A75E2-F0E3-47C0-BF4E-DCB63AAE7DAF}" presName="theInnerList" presStyleCnt="0"/>
      <dgm:spPr/>
    </dgm:pt>
    <dgm:pt modelId="{11C035E6-F15B-46E2-A906-627850E0654F}" type="pres">
      <dgm:prSet presAssocID="{EC985045-C1AE-4F96-A015-DE2AD6C1B619}" presName="childNode" presStyleLbl="node1" presStyleIdx="0" presStyleCnt="5">
        <dgm:presLayoutVars>
          <dgm:bulletEnabled val="1"/>
        </dgm:presLayoutVars>
      </dgm:prSet>
      <dgm:spPr/>
      <dgm:t>
        <a:bodyPr/>
        <a:lstStyle/>
        <a:p>
          <a:endParaRPr lang="en-US"/>
        </a:p>
      </dgm:t>
    </dgm:pt>
    <dgm:pt modelId="{D74EED5D-F1D0-4FD9-9A9E-C3CCAE022C5E}" type="pres">
      <dgm:prSet presAssocID="{EC985045-C1AE-4F96-A015-DE2AD6C1B619}" presName="aSpace2" presStyleCnt="0"/>
      <dgm:spPr/>
    </dgm:pt>
    <dgm:pt modelId="{B30F03DD-B3D2-483B-933B-A27F1AAE4A16}" type="pres">
      <dgm:prSet presAssocID="{41BEC900-A500-4B3B-B08D-6B0D121D6C49}" presName="childNode" presStyleLbl="node1" presStyleIdx="1" presStyleCnt="5">
        <dgm:presLayoutVars>
          <dgm:bulletEnabled val="1"/>
        </dgm:presLayoutVars>
      </dgm:prSet>
      <dgm:spPr/>
      <dgm:t>
        <a:bodyPr/>
        <a:lstStyle/>
        <a:p>
          <a:endParaRPr lang="en-US"/>
        </a:p>
      </dgm:t>
    </dgm:pt>
    <dgm:pt modelId="{E123F5E6-AE08-49C6-A47B-0120FF95E9CC}" type="pres">
      <dgm:prSet presAssocID="{41BEC900-A500-4B3B-B08D-6B0D121D6C49}" presName="aSpace2" presStyleCnt="0"/>
      <dgm:spPr/>
    </dgm:pt>
    <dgm:pt modelId="{035B5A74-369A-4062-A7DE-4C0A004C7F02}" type="pres">
      <dgm:prSet presAssocID="{CD57160A-9812-4A5E-B006-E2132F994834}" presName="childNode" presStyleLbl="node1" presStyleIdx="2" presStyleCnt="5">
        <dgm:presLayoutVars>
          <dgm:bulletEnabled val="1"/>
        </dgm:presLayoutVars>
      </dgm:prSet>
      <dgm:spPr/>
      <dgm:t>
        <a:bodyPr/>
        <a:lstStyle/>
        <a:p>
          <a:endParaRPr lang="en-US"/>
        </a:p>
      </dgm:t>
    </dgm:pt>
    <dgm:pt modelId="{B7CB7E4E-413F-4CD8-B77B-78C78B33895A}" type="pres">
      <dgm:prSet presAssocID="{CD57160A-9812-4A5E-B006-E2132F994834}" presName="aSpace2" presStyleCnt="0"/>
      <dgm:spPr/>
    </dgm:pt>
    <dgm:pt modelId="{0606F78B-76E1-44D9-A713-87A2011180BE}" type="pres">
      <dgm:prSet presAssocID="{F711A35D-928C-458E-BA26-D890BAFC1988}" presName="childNode" presStyleLbl="node1" presStyleIdx="3" presStyleCnt="5">
        <dgm:presLayoutVars>
          <dgm:bulletEnabled val="1"/>
        </dgm:presLayoutVars>
      </dgm:prSet>
      <dgm:spPr/>
      <dgm:t>
        <a:bodyPr/>
        <a:lstStyle/>
        <a:p>
          <a:endParaRPr lang="en-US"/>
        </a:p>
      </dgm:t>
    </dgm:pt>
    <dgm:pt modelId="{FA513ABC-435D-47AA-8A08-F04B0DC4653F}" type="pres">
      <dgm:prSet presAssocID="{F711A35D-928C-458E-BA26-D890BAFC1988}" presName="aSpace2" presStyleCnt="0"/>
      <dgm:spPr/>
    </dgm:pt>
    <dgm:pt modelId="{3EBF493E-78B6-467D-AF1D-159FA188789E}" type="pres">
      <dgm:prSet presAssocID="{91EE78C4-9DF9-4F83-8335-EF5FB00B2C30}" presName="childNode" presStyleLbl="node1" presStyleIdx="4" presStyleCnt="5">
        <dgm:presLayoutVars>
          <dgm:bulletEnabled val="1"/>
        </dgm:presLayoutVars>
      </dgm:prSet>
      <dgm:spPr/>
      <dgm:t>
        <a:bodyPr/>
        <a:lstStyle/>
        <a:p>
          <a:endParaRPr lang="en-US"/>
        </a:p>
      </dgm:t>
    </dgm:pt>
  </dgm:ptLst>
  <dgm:cxnLst>
    <dgm:cxn modelId="{308DD7FC-0C03-4764-9C39-4C40991520EB}" type="presOf" srcId="{F711A35D-928C-458E-BA26-D890BAFC1988}" destId="{0606F78B-76E1-44D9-A713-87A2011180BE}" srcOrd="0" destOrd="0" presId="urn:microsoft.com/office/officeart/2005/8/layout/lProcess2"/>
    <dgm:cxn modelId="{5DD3939F-8207-4A90-AA9D-8609AED112F5}" type="presOf" srcId="{CF066E3C-56A8-4B76-9BE8-AFD534F7707F}" destId="{54FAE07B-878A-455E-A64A-59319D2F595D}" srcOrd="0" destOrd="0" presId="urn:microsoft.com/office/officeart/2005/8/layout/lProcess2"/>
    <dgm:cxn modelId="{879F347E-350E-430A-9EEB-BF188A24D84A}" type="presOf" srcId="{41BEC900-A500-4B3B-B08D-6B0D121D6C49}" destId="{B30F03DD-B3D2-483B-933B-A27F1AAE4A16}" srcOrd="0" destOrd="0" presId="urn:microsoft.com/office/officeart/2005/8/layout/lProcess2"/>
    <dgm:cxn modelId="{553A82FB-FFE9-44AB-87BE-027D5614C706}" type="presOf" srcId="{905A75E2-F0E3-47C0-BF4E-DCB63AAE7DAF}" destId="{BFB5F150-232B-489E-A9C3-EB4B5943AC53}" srcOrd="1" destOrd="0" presId="urn:microsoft.com/office/officeart/2005/8/layout/lProcess2"/>
    <dgm:cxn modelId="{09DC001F-657D-4C30-B787-AA46982007ED}" type="presOf" srcId="{905A75E2-F0E3-47C0-BF4E-DCB63AAE7DAF}" destId="{42F58D44-6BF9-49E9-9914-F06427681E28}" srcOrd="0" destOrd="0" presId="urn:microsoft.com/office/officeart/2005/8/layout/lProcess2"/>
    <dgm:cxn modelId="{BC5B30B9-3CE7-4C5D-AB65-1BA974847EB9}" type="presOf" srcId="{91EE78C4-9DF9-4F83-8335-EF5FB00B2C30}" destId="{3EBF493E-78B6-467D-AF1D-159FA188789E}" srcOrd="0" destOrd="0" presId="urn:microsoft.com/office/officeart/2005/8/layout/lProcess2"/>
    <dgm:cxn modelId="{BE162D00-E29B-4C84-8D65-93AE9B9768C0}" type="presOf" srcId="{EC985045-C1AE-4F96-A015-DE2AD6C1B619}" destId="{11C035E6-F15B-46E2-A906-627850E0654F}" srcOrd="0" destOrd="0" presId="urn:microsoft.com/office/officeart/2005/8/layout/lProcess2"/>
    <dgm:cxn modelId="{612D03C8-EE28-4AB5-AF12-A7A51FF94705}" srcId="{905A75E2-F0E3-47C0-BF4E-DCB63AAE7DAF}" destId="{F711A35D-928C-458E-BA26-D890BAFC1988}" srcOrd="3" destOrd="0" parTransId="{F7EF6C67-B3D5-4749-8A80-FBC300574E4E}" sibTransId="{993C7FB0-9457-4A3A-A573-8FD521C52CAC}"/>
    <dgm:cxn modelId="{5EDF734F-D967-41C6-949B-32C4BD157F5E}" srcId="{905A75E2-F0E3-47C0-BF4E-DCB63AAE7DAF}" destId="{EC985045-C1AE-4F96-A015-DE2AD6C1B619}" srcOrd="0" destOrd="0" parTransId="{53ABC453-28D6-44E4-9300-3DFAD3C25AD1}" sibTransId="{647EEF13-8C40-4398-ABF0-641AA18A6216}"/>
    <dgm:cxn modelId="{E7ED48DA-417D-4332-A9DC-BE822DAAA976}" srcId="{905A75E2-F0E3-47C0-BF4E-DCB63AAE7DAF}" destId="{91EE78C4-9DF9-4F83-8335-EF5FB00B2C30}" srcOrd="4" destOrd="0" parTransId="{1C1723A0-7C43-4EF3-BCB9-C0239F92669F}" sibTransId="{C22FA1A5-DC05-4766-A1DF-D78667BF0017}"/>
    <dgm:cxn modelId="{23AB7C08-B95D-43A1-958F-DE26851D4ACB}" srcId="{CF066E3C-56A8-4B76-9BE8-AFD534F7707F}" destId="{905A75E2-F0E3-47C0-BF4E-DCB63AAE7DAF}" srcOrd="0" destOrd="0" parTransId="{51AFEC3B-787D-41FD-849D-474E31E1AC10}" sibTransId="{D80AB327-E1C2-424F-99BB-4D854926983E}"/>
    <dgm:cxn modelId="{21D1F6D8-2446-4AB9-AD4B-28DCA9540033}" type="presOf" srcId="{CD57160A-9812-4A5E-B006-E2132F994834}" destId="{035B5A74-369A-4062-A7DE-4C0A004C7F02}" srcOrd="0" destOrd="0" presId="urn:microsoft.com/office/officeart/2005/8/layout/lProcess2"/>
    <dgm:cxn modelId="{1ADB2760-7207-4DA2-B4BD-C178189CB442}" srcId="{905A75E2-F0E3-47C0-BF4E-DCB63AAE7DAF}" destId="{41BEC900-A500-4B3B-B08D-6B0D121D6C49}" srcOrd="1" destOrd="0" parTransId="{2D99E582-AD17-4B21-9346-71257FC80968}" sibTransId="{3D9BB720-84CC-4CF8-B8F8-B0E8B997F675}"/>
    <dgm:cxn modelId="{C55BB7C9-DF85-4CD6-9816-342173329F4C}" srcId="{905A75E2-F0E3-47C0-BF4E-DCB63AAE7DAF}" destId="{CD57160A-9812-4A5E-B006-E2132F994834}" srcOrd="2" destOrd="0" parTransId="{325C2F7B-8D8F-4522-9545-80F28343B426}" sibTransId="{B3B72153-70DD-4E70-882F-A87A2FE4F5FA}"/>
    <dgm:cxn modelId="{E4989B14-C73F-45F2-A7C7-EBDACCC417C2}" type="presParOf" srcId="{54FAE07B-878A-455E-A64A-59319D2F595D}" destId="{00DEDE88-33A3-4C84-8541-7DC322FED280}" srcOrd="0" destOrd="0" presId="urn:microsoft.com/office/officeart/2005/8/layout/lProcess2"/>
    <dgm:cxn modelId="{7E563257-B407-492C-A884-68E30A8D89E9}" type="presParOf" srcId="{00DEDE88-33A3-4C84-8541-7DC322FED280}" destId="{42F58D44-6BF9-49E9-9914-F06427681E28}" srcOrd="0" destOrd="0" presId="urn:microsoft.com/office/officeart/2005/8/layout/lProcess2"/>
    <dgm:cxn modelId="{066C38D5-FC62-4FC9-A0D0-39CD2C4DADD0}" type="presParOf" srcId="{00DEDE88-33A3-4C84-8541-7DC322FED280}" destId="{BFB5F150-232B-489E-A9C3-EB4B5943AC53}" srcOrd="1" destOrd="0" presId="urn:microsoft.com/office/officeart/2005/8/layout/lProcess2"/>
    <dgm:cxn modelId="{3A79936F-1CA4-4435-B489-BBE1639B2E89}" type="presParOf" srcId="{00DEDE88-33A3-4C84-8541-7DC322FED280}" destId="{9A09EA52-6D27-4585-B2DC-B4BF3B86F2BE}" srcOrd="2" destOrd="0" presId="urn:microsoft.com/office/officeart/2005/8/layout/lProcess2"/>
    <dgm:cxn modelId="{B57D545E-7C2F-4D74-A380-0B9B7DFD91DD}" type="presParOf" srcId="{9A09EA52-6D27-4585-B2DC-B4BF3B86F2BE}" destId="{8D815C9C-5D23-4679-BFAD-D5C4DE457740}" srcOrd="0" destOrd="0" presId="urn:microsoft.com/office/officeart/2005/8/layout/lProcess2"/>
    <dgm:cxn modelId="{9CD5BEF6-90B5-4E6D-8B79-553B6F97954A}" type="presParOf" srcId="{8D815C9C-5D23-4679-BFAD-D5C4DE457740}" destId="{11C035E6-F15B-46E2-A906-627850E0654F}" srcOrd="0" destOrd="0" presId="urn:microsoft.com/office/officeart/2005/8/layout/lProcess2"/>
    <dgm:cxn modelId="{8ECD22A3-30B3-4AB4-B02A-2397CECE31E4}" type="presParOf" srcId="{8D815C9C-5D23-4679-BFAD-D5C4DE457740}" destId="{D74EED5D-F1D0-4FD9-9A9E-C3CCAE022C5E}" srcOrd="1" destOrd="0" presId="urn:microsoft.com/office/officeart/2005/8/layout/lProcess2"/>
    <dgm:cxn modelId="{3DBD9FE7-840E-4DF7-A950-359EFE3E0B16}" type="presParOf" srcId="{8D815C9C-5D23-4679-BFAD-D5C4DE457740}" destId="{B30F03DD-B3D2-483B-933B-A27F1AAE4A16}" srcOrd="2" destOrd="0" presId="urn:microsoft.com/office/officeart/2005/8/layout/lProcess2"/>
    <dgm:cxn modelId="{EC264E4A-8CDB-4AEA-840B-325A25E344E0}" type="presParOf" srcId="{8D815C9C-5D23-4679-BFAD-D5C4DE457740}" destId="{E123F5E6-AE08-49C6-A47B-0120FF95E9CC}" srcOrd="3" destOrd="0" presId="urn:microsoft.com/office/officeart/2005/8/layout/lProcess2"/>
    <dgm:cxn modelId="{F5A715D1-1727-4BE4-B526-20AA48B09DD8}" type="presParOf" srcId="{8D815C9C-5D23-4679-BFAD-D5C4DE457740}" destId="{035B5A74-369A-4062-A7DE-4C0A004C7F02}" srcOrd="4" destOrd="0" presId="urn:microsoft.com/office/officeart/2005/8/layout/lProcess2"/>
    <dgm:cxn modelId="{552A8432-7D33-4585-A423-5C32D18E2637}" type="presParOf" srcId="{8D815C9C-5D23-4679-BFAD-D5C4DE457740}" destId="{B7CB7E4E-413F-4CD8-B77B-78C78B33895A}" srcOrd="5" destOrd="0" presId="urn:microsoft.com/office/officeart/2005/8/layout/lProcess2"/>
    <dgm:cxn modelId="{F01D1950-7F58-4724-B817-08B6D49FC3F8}" type="presParOf" srcId="{8D815C9C-5D23-4679-BFAD-D5C4DE457740}" destId="{0606F78B-76E1-44D9-A713-87A2011180BE}" srcOrd="6" destOrd="0" presId="urn:microsoft.com/office/officeart/2005/8/layout/lProcess2"/>
    <dgm:cxn modelId="{B137C50C-5284-4822-8667-AA9E631BFEF1}" type="presParOf" srcId="{8D815C9C-5D23-4679-BFAD-D5C4DE457740}" destId="{FA513ABC-435D-47AA-8A08-F04B0DC4653F}" srcOrd="7" destOrd="0" presId="urn:microsoft.com/office/officeart/2005/8/layout/lProcess2"/>
    <dgm:cxn modelId="{CC7E9119-F0AA-453D-BEA0-B8AC7A6C9E7A}" type="presParOf" srcId="{8D815C9C-5D23-4679-BFAD-D5C4DE457740}" destId="{3EBF493E-78B6-467D-AF1D-159FA188789E}" srcOrd="8" destOrd="0" presId="urn:microsoft.com/office/officeart/2005/8/layout/lProcess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49BD6C1-1828-442A-8B94-6EF3F94D623E}">
      <dsp:nvSpPr>
        <dsp:cNvPr id="0" name=""/>
        <dsp:cNvSpPr/>
      </dsp:nvSpPr>
      <dsp:spPr>
        <a:xfrm>
          <a:off x="6545" y="1504067"/>
          <a:ext cx="3358008" cy="1343203"/>
        </a:xfrm>
        <a:prstGeom prst="chevron">
          <a:avLst/>
        </a:prstGeom>
        <a:gradFill rotWithShape="0">
          <a:gsLst>
            <a:gs pos="0">
              <a:schemeClr val="accent5">
                <a:hueOff val="0"/>
                <a:satOff val="0"/>
                <a:lumOff val="0"/>
                <a:alphaOff val="0"/>
                <a:satMod val="103000"/>
                <a:lumMod val="102000"/>
                <a:tint val="94000"/>
              </a:schemeClr>
            </a:gs>
            <a:gs pos="50000">
              <a:schemeClr val="accent5">
                <a:hueOff val="0"/>
                <a:satOff val="0"/>
                <a:lumOff val="0"/>
                <a:alphaOff val="0"/>
                <a:satMod val="110000"/>
                <a:lumMod val="100000"/>
                <a:shade val="100000"/>
              </a:schemeClr>
            </a:gs>
            <a:gs pos="100000">
              <a:schemeClr val="accent5">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30480" tIns="15240" rIns="0" bIns="15240" numCol="1" spcCol="1270" anchor="ctr" anchorCtr="0">
          <a:noAutofit/>
        </a:bodyPr>
        <a:lstStyle/>
        <a:p>
          <a:pPr lvl="0" algn="ctr"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Welcome to smart </a:t>
          </a:r>
          <a:r>
            <a:rPr lang="en-US" sz="2400" kern="1200" dirty="0" smtClean="0">
              <a:latin typeface="Times New Roman" panose="02020603050405020304" pitchFamily="18" charset="0"/>
              <a:cs typeface="Times New Roman" panose="02020603050405020304" pitchFamily="18" charset="0"/>
            </a:rPr>
            <a:t>agriculture presentation</a:t>
          </a:r>
          <a:endParaRPr lang="en-IN" sz="2400" kern="1200" dirty="0">
            <a:latin typeface="Times New Roman" panose="02020603050405020304" pitchFamily="18" charset="0"/>
            <a:cs typeface="Times New Roman" panose="02020603050405020304" pitchFamily="18" charset="0"/>
          </a:endParaRPr>
        </a:p>
      </dsp:txBody>
      <dsp:txXfrm>
        <a:off x="678147" y="1504067"/>
        <a:ext cx="2014805" cy="1343203"/>
      </dsp:txXfrm>
    </dsp:sp>
    <dsp:sp modelId="{2B92E692-FAA5-4930-8D1B-4BF7EEDE3425}">
      <dsp:nvSpPr>
        <dsp:cNvPr id="0" name=""/>
        <dsp:cNvSpPr/>
      </dsp:nvSpPr>
      <dsp:spPr>
        <a:xfrm>
          <a:off x="2928013" y="1618239"/>
          <a:ext cx="2787147" cy="1114858"/>
        </a:xfrm>
        <a:prstGeom prst="chevron">
          <a:avLst/>
        </a:prstGeom>
        <a:solidFill>
          <a:schemeClr val="accent5">
            <a:tint val="40000"/>
            <a:alpha val="90000"/>
            <a:hueOff val="0"/>
            <a:satOff val="0"/>
            <a:lumOff val="0"/>
            <a:alphaOff val="0"/>
          </a:schemeClr>
        </a:solidFill>
        <a:ln w="6350" cap="flat" cmpd="sng" algn="ctr">
          <a:solidFill>
            <a:schemeClr val="accent5">
              <a:tint val="40000"/>
              <a:alpha val="90000"/>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smtClean="0"/>
            <a:t>Transforming traditional farming with technology</a:t>
          </a:r>
          <a:endParaRPr lang="en-IN" sz="1900" kern="1200" dirty="0"/>
        </a:p>
      </dsp:txBody>
      <dsp:txXfrm>
        <a:off x="3485442" y="1618239"/>
        <a:ext cx="1672289" cy="1114858"/>
      </dsp:txXfrm>
    </dsp:sp>
    <dsp:sp modelId="{FE46A8AB-41DF-40C2-A52C-9895E4B0B3EE}">
      <dsp:nvSpPr>
        <dsp:cNvPr id="0" name=""/>
        <dsp:cNvSpPr/>
      </dsp:nvSpPr>
      <dsp:spPr>
        <a:xfrm>
          <a:off x="5324960" y="1618239"/>
          <a:ext cx="2787147" cy="1114858"/>
        </a:xfrm>
        <a:prstGeom prst="chevron">
          <a:avLst/>
        </a:prstGeom>
        <a:solidFill>
          <a:schemeClr val="accent5">
            <a:tint val="40000"/>
            <a:alpha val="90000"/>
            <a:hueOff val="-3695877"/>
            <a:satOff val="-6408"/>
            <a:lumOff val="-644"/>
            <a:alphaOff val="0"/>
          </a:schemeClr>
        </a:solidFill>
        <a:ln w="6350" cap="flat" cmpd="sng" algn="ctr">
          <a:solidFill>
            <a:schemeClr val="accent5">
              <a:tint val="40000"/>
              <a:alpha val="90000"/>
              <a:hueOff val="-3695877"/>
              <a:satOff val="-6408"/>
              <a:lumOff val="-644"/>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smtClean="0"/>
            <a:t>Building tomorrow’s agriculture solutions today</a:t>
          </a:r>
          <a:endParaRPr lang="en-IN" sz="1900" kern="1200" dirty="0"/>
        </a:p>
      </dsp:txBody>
      <dsp:txXfrm>
        <a:off x="5882389" y="1618239"/>
        <a:ext cx="1672289" cy="1114858"/>
      </dsp:txXfrm>
    </dsp:sp>
    <dsp:sp modelId="{1C6CFC23-2C90-4A29-A0BC-74C659A62645}">
      <dsp:nvSpPr>
        <dsp:cNvPr id="0" name=""/>
        <dsp:cNvSpPr/>
      </dsp:nvSpPr>
      <dsp:spPr>
        <a:xfrm>
          <a:off x="7721906" y="1618239"/>
          <a:ext cx="2787147" cy="1114858"/>
        </a:xfrm>
        <a:prstGeom prst="chevron">
          <a:avLst/>
        </a:prstGeom>
        <a:solidFill>
          <a:schemeClr val="accent5">
            <a:tint val="40000"/>
            <a:alpha val="90000"/>
            <a:hueOff val="-7391755"/>
            <a:satOff val="-12816"/>
            <a:lumOff val="-1289"/>
            <a:alphaOff val="0"/>
          </a:schemeClr>
        </a:solidFill>
        <a:ln w="6350" cap="flat" cmpd="sng" algn="ctr">
          <a:solidFill>
            <a:schemeClr val="accent5">
              <a:tint val="40000"/>
              <a:alpha val="90000"/>
              <a:hueOff val="-7391755"/>
              <a:satOff val="-12816"/>
              <a:lumOff val="-1289"/>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24130" tIns="12065" rIns="0" bIns="12065" numCol="1" spcCol="1270" anchor="ctr" anchorCtr="0">
          <a:noAutofit/>
        </a:bodyPr>
        <a:lstStyle/>
        <a:p>
          <a:pPr lvl="0" algn="ctr" defTabSz="844550" rtl="0">
            <a:lnSpc>
              <a:spcPct val="90000"/>
            </a:lnSpc>
            <a:spcBef>
              <a:spcPct val="0"/>
            </a:spcBef>
            <a:spcAft>
              <a:spcPct val="35000"/>
            </a:spcAft>
          </a:pPr>
          <a:r>
            <a:rPr lang="en-US" sz="1900" kern="1200" dirty="0" smtClean="0"/>
            <a:t>Empowering farmers through digital innovation</a:t>
          </a:r>
          <a:endParaRPr lang="en-IN" sz="1900" kern="1200" dirty="0"/>
        </a:p>
      </dsp:txBody>
      <dsp:txXfrm>
        <a:off x="8279335" y="1618239"/>
        <a:ext cx="1672289" cy="1114858"/>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5641151-ECB8-4C11-9932-166C3C0B40FF}">
      <dsp:nvSpPr>
        <dsp:cNvPr id="0" name=""/>
        <dsp:cNvSpPr/>
      </dsp:nvSpPr>
      <dsp:spPr>
        <a:xfrm>
          <a:off x="5160499" y="1828550"/>
          <a:ext cx="4281204" cy="509366"/>
        </a:xfrm>
        <a:custGeom>
          <a:avLst/>
          <a:gdLst/>
          <a:ahLst/>
          <a:cxnLst/>
          <a:rect l="0" t="0" r="0" b="0"/>
          <a:pathLst>
            <a:path>
              <a:moveTo>
                <a:pt x="0" y="0"/>
              </a:moveTo>
              <a:lnTo>
                <a:pt x="0" y="347118"/>
              </a:lnTo>
              <a:lnTo>
                <a:pt x="4281204" y="347118"/>
              </a:lnTo>
              <a:lnTo>
                <a:pt x="4281204" y="5093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5994EC88-12E4-4633-9227-D352A2F26E69}">
      <dsp:nvSpPr>
        <dsp:cNvPr id="0" name=""/>
        <dsp:cNvSpPr/>
      </dsp:nvSpPr>
      <dsp:spPr>
        <a:xfrm>
          <a:off x="5160499" y="1828550"/>
          <a:ext cx="2140602" cy="509366"/>
        </a:xfrm>
        <a:custGeom>
          <a:avLst/>
          <a:gdLst/>
          <a:ahLst/>
          <a:cxnLst/>
          <a:rect l="0" t="0" r="0" b="0"/>
          <a:pathLst>
            <a:path>
              <a:moveTo>
                <a:pt x="0" y="0"/>
              </a:moveTo>
              <a:lnTo>
                <a:pt x="0" y="347118"/>
              </a:lnTo>
              <a:lnTo>
                <a:pt x="2140602" y="347118"/>
              </a:lnTo>
              <a:lnTo>
                <a:pt x="2140602" y="5093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D6189107-3C8A-4D45-8B46-D1ADE7C40A8D}">
      <dsp:nvSpPr>
        <dsp:cNvPr id="0" name=""/>
        <dsp:cNvSpPr/>
      </dsp:nvSpPr>
      <dsp:spPr>
        <a:xfrm>
          <a:off x="5114779" y="1828550"/>
          <a:ext cx="91440" cy="509366"/>
        </a:xfrm>
        <a:custGeom>
          <a:avLst/>
          <a:gdLst/>
          <a:ahLst/>
          <a:cxnLst/>
          <a:rect l="0" t="0" r="0" b="0"/>
          <a:pathLst>
            <a:path>
              <a:moveTo>
                <a:pt x="45720" y="0"/>
              </a:moveTo>
              <a:lnTo>
                <a:pt x="45720" y="5093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FBD971-3B8E-4122-9375-56E403243C9C}">
      <dsp:nvSpPr>
        <dsp:cNvPr id="0" name=""/>
        <dsp:cNvSpPr/>
      </dsp:nvSpPr>
      <dsp:spPr>
        <a:xfrm>
          <a:off x="3019897" y="1828550"/>
          <a:ext cx="2140602" cy="509366"/>
        </a:xfrm>
        <a:custGeom>
          <a:avLst/>
          <a:gdLst/>
          <a:ahLst/>
          <a:cxnLst/>
          <a:rect l="0" t="0" r="0" b="0"/>
          <a:pathLst>
            <a:path>
              <a:moveTo>
                <a:pt x="2140602" y="0"/>
              </a:moveTo>
              <a:lnTo>
                <a:pt x="2140602" y="347118"/>
              </a:lnTo>
              <a:lnTo>
                <a:pt x="0" y="347118"/>
              </a:lnTo>
              <a:lnTo>
                <a:pt x="0" y="5093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6A50797A-E316-4BB8-9D68-E86D860AAC7F}">
      <dsp:nvSpPr>
        <dsp:cNvPr id="0" name=""/>
        <dsp:cNvSpPr/>
      </dsp:nvSpPr>
      <dsp:spPr>
        <a:xfrm>
          <a:off x="879295" y="1828550"/>
          <a:ext cx="4281204" cy="509366"/>
        </a:xfrm>
        <a:custGeom>
          <a:avLst/>
          <a:gdLst/>
          <a:ahLst/>
          <a:cxnLst/>
          <a:rect l="0" t="0" r="0" b="0"/>
          <a:pathLst>
            <a:path>
              <a:moveTo>
                <a:pt x="4281204" y="0"/>
              </a:moveTo>
              <a:lnTo>
                <a:pt x="4281204" y="347118"/>
              </a:lnTo>
              <a:lnTo>
                <a:pt x="0" y="347118"/>
              </a:lnTo>
              <a:lnTo>
                <a:pt x="0" y="509366"/>
              </a:lnTo>
            </a:path>
          </a:pathLst>
        </a:custGeom>
        <a:noFill/>
        <a:ln w="6350" cap="flat" cmpd="sng" algn="ctr">
          <a:solidFill>
            <a:schemeClr val="dk2">
              <a:shade val="60000"/>
              <a:hueOff val="0"/>
              <a:satOff val="0"/>
              <a:lumOff val="0"/>
              <a:alphaOff val="0"/>
            </a:schemeClr>
          </a:solidFill>
          <a:prstDash val="solid"/>
          <a:miter lim="800000"/>
        </a:ln>
        <a:effectLst/>
      </dsp:spPr>
      <dsp:style>
        <a:lnRef idx="1">
          <a:scrgbClr r="0" g="0" b="0"/>
        </a:lnRef>
        <a:fillRef idx="0">
          <a:scrgbClr r="0" g="0" b="0"/>
        </a:fillRef>
        <a:effectRef idx="0">
          <a:scrgbClr r="0" g="0" b="0"/>
        </a:effectRef>
        <a:fontRef idx="minor"/>
      </dsp:style>
    </dsp:sp>
    <dsp:sp modelId="{ED6970C5-8B3A-4BE2-8C69-F653AD584D79}">
      <dsp:nvSpPr>
        <dsp:cNvPr id="0" name=""/>
        <dsp:cNvSpPr/>
      </dsp:nvSpPr>
      <dsp:spPr>
        <a:xfrm>
          <a:off x="4284798" y="716410"/>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DB580929-C002-438F-BF03-ED60CCABE0BC}">
      <dsp:nvSpPr>
        <dsp:cNvPr id="0" name=""/>
        <dsp:cNvSpPr/>
      </dsp:nvSpPr>
      <dsp:spPr>
        <a:xfrm>
          <a:off x="4479399" y="901280"/>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Success stories and benefits</a:t>
          </a:r>
          <a:endParaRPr lang="en-IN" sz="1600" kern="1200" dirty="0"/>
        </a:p>
      </dsp:txBody>
      <dsp:txXfrm>
        <a:off x="4511972" y="933853"/>
        <a:ext cx="1686255" cy="1046994"/>
      </dsp:txXfrm>
    </dsp:sp>
    <dsp:sp modelId="{D65EB183-0ACD-473D-9798-4337A79341AF}">
      <dsp:nvSpPr>
        <dsp:cNvPr id="0" name=""/>
        <dsp:cNvSpPr/>
      </dsp:nvSpPr>
      <dsp:spPr>
        <a:xfrm>
          <a:off x="3594" y="2337916"/>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79C03226-3470-4317-BFF1-CB709EEAF970}">
      <dsp:nvSpPr>
        <dsp:cNvPr id="0" name=""/>
        <dsp:cNvSpPr/>
      </dsp:nvSpPr>
      <dsp:spPr>
        <a:xfrm>
          <a:off x="198194" y="2522787"/>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Early detection: 95% accuracy in disease identification</a:t>
          </a:r>
          <a:endParaRPr lang="en-IN" sz="1600" kern="1200" dirty="0"/>
        </a:p>
      </dsp:txBody>
      <dsp:txXfrm>
        <a:off x="230767" y="2555360"/>
        <a:ext cx="1686255" cy="1046994"/>
      </dsp:txXfrm>
    </dsp:sp>
    <dsp:sp modelId="{99719736-CC83-4E15-B0C5-D9E4F63BD208}">
      <dsp:nvSpPr>
        <dsp:cNvPr id="0" name=""/>
        <dsp:cNvSpPr/>
      </dsp:nvSpPr>
      <dsp:spPr>
        <a:xfrm>
          <a:off x="2144196" y="2337916"/>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E828395B-A263-4067-B948-DA023D975AE4}">
      <dsp:nvSpPr>
        <dsp:cNvPr id="0" name=""/>
        <dsp:cNvSpPr/>
      </dsp:nvSpPr>
      <dsp:spPr>
        <a:xfrm>
          <a:off x="2338796" y="2522787"/>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Cost reduction: 40% decrease in pesticide usage</a:t>
          </a:r>
          <a:endParaRPr lang="en-IN" sz="1600" kern="1200" dirty="0"/>
        </a:p>
      </dsp:txBody>
      <dsp:txXfrm>
        <a:off x="2371369" y="2555360"/>
        <a:ext cx="1686255" cy="1046994"/>
      </dsp:txXfrm>
    </dsp:sp>
    <dsp:sp modelId="{DE5FFCAA-4C9F-4981-8A90-7E459E55A51B}">
      <dsp:nvSpPr>
        <dsp:cNvPr id="0" name=""/>
        <dsp:cNvSpPr/>
      </dsp:nvSpPr>
      <dsp:spPr>
        <a:xfrm>
          <a:off x="4284798" y="2337916"/>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165C7171-B3F9-4C4F-864A-C99D914017F1}">
      <dsp:nvSpPr>
        <dsp:cNvPr id="0" name=""/>
        <dsp:cNvSpPr/>
      </dsp:nvSpPr>
      <dsp:spPr>
        <a:xfrm>
          <a:off x="4479399" y="2522787"/>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Yield improvement: 25% increase in crop productivity</a:t>
          </a:r>
          <a:endParaRPr lang="en-IN" sz="1600" kern="1200" dirty="0"/>
        </a:p>
      </dsp:txBody>
      <dsp:txXfrm>
        <a:off x="4511972" y="2555360"/>
        <a:ext cx="1686255" cy="1046994"/>
      </dsp:txXfrm>
    </dsp:sp>
    <dsp:sp modelId="{864BBE98-3A73-4B14-97EE-249F78C2947A}">
      <dsp:nvSpPr>
        <dsp:cNvPr id="0" name=""/>
        <dsp:cNvSpPr/>
      </dsp:nvSpPr>
      <dsp:spPr>
        <a:xfrm>
          <a:off x="6425401" y="2337916"/>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C998F993-D5E6-45C0-85F2-AC557D8F2D15}">
      <dsp:nvSpPr>
        <dsp:cNvPr id="0" name=""/>
        <dsp:cNvSpPr/>
      </dsp:nvSpPr>
      <dsp:spPr>
        <a:xfrm>
          <a:off x="6620001" y="2522787"/>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Farmer empowerment: mobile app based solutions</a:t>
          </a:r>
          <a:endParaRPr lang="en-IN" sz="1600" kern="1200" dirty="0"/>
        </a:p>
      </dsp:txBody>
      <dsp:txXfrm>
        <a:off x="6652574" y="2555360"/>
        <a:ext cx="1686255" cy="1046994"/>
      </dsp:txXfrm>
    </dsp:sp>
    <dsp:sp modelId="{6CD6A949-C893-4089-BDD2-04F79E56FFCD}">
      <dsp:nvSpPr>
        <dsp:cNvPr id="0" name=""/>
        <dsp:cNvSpPr/>
      </dsp:nvSpPr>
      <dsp:spPr>
        <a:xfrm>
          <a:off x="8566003" y="2337916"/>
          <a:ext cx="1751401" cy="1112140"/>
        </a:xfrm>
        <a:prstGeom prst="roundRect">
          <a:avLst>
            <a:gd name="adj" fmla="val 10000"/>
          </a:avLst>
        </a:prstGeom>
        <a:gradFill rotWithShape="0">
          <a:gsLst>
            <a:gs pos="0">
              <a:schemeClr val="dk2">
                <a:hueOff val="0"/>
                <a:satOff val="0"/>
                <a:lumOff val="0"/>
                <a:alphaOff val="0"/>
                <a:satMod val="103000"/>
                <a:lumMod val="102000"/>
                <a:tint val="94000"/>
              </a:schemeClr>
            </a:gs>
            <a:gs pos="50000">
              <a:schemeClr val="dk2">
                <a:hueOff val="0"/>
                <a:satOff val="0"/>
                <a:lumOff val="0"/>
                <a:alphaOff val="0"/>
                <a:satMod val="110000"/>
                <a:lumMod val="100000"/>
                <a:shade val="100000"/>
              </a:schemeClr>
            </a:gs>
            <a:gs pos="100000">
              <a:schemeClr val="dk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sp>
    <dsp:sp modelId="{B281C9B7-4053-4F46-ADCF-F94948E8B49A}">
      <dsp:nvSpPr>
        <dsp:cNvPr id="0" name=""/>
        <dsp:cNvSpPr/>
      </dsp:nvSpPr>
      <dsp:spPr>
        <a:xfrm>
          <a:off x="8760603" y="2522787"/>
          <a:ext cx="1751401" cy="1112140"/>
        </a:xfrm>
        <a:prstGeom prst="roundRect">
          <a:avLst>
            <a:gd name="adj" fmla="val 10000"/>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60960" tIns="60960" rIns="60960" bIns="60960" numCol="1" spcCol="1270" anchor="ctr" anchorCtr="0">
          <a:noAutofit/>
        </a:bodyPr>
        <a:lstStyle/>
        <a:p>
          <a:pPr lvl="0" algn="ctr" defTabSz="711200" rtl="0">
            <a:lnSpc>
              <a:spcPct val="90000"/>
            </a:lnSpc>
            <a:spcBef>
              <a:spcPct val="0"/>
            </a:spcBef>
            <a:spcAft>
              <a:spcPct val="35000"/>
            </a:spcAft>
          </a:pPr>
          <a:r>
            <a:rPr lang="en-US" sz="1600" kern="1200" dirty="0" smtClean="0"/>
            <a:t>Scalability: drone-based monitoring of large fields</a:t>
          </a:r>
          <a:endParaRPr lang="en-IN" sz="1600" kern="1200" dirty="0"/>
        </a:p>
      </dsp:txBody>
      <dsp:txXfrm>
        <a:off x="8793176" y="2555360"/>
        <a:ext cx="1686255" cy="1046994"/>
      </dsp:txXfrm>
    </dsp:sp>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7578173-5276-4812-8765-BA5CB8646EBF}">
      <dsp:nvSpPr>
        <dsp:cNvPr id="0" name=""/>
        <dsp:cNvSpPr/>
      </dsp:nvSpPr>
      <dsp:spPr>
        <a:xfrm>
          <a:off x="0" y="64268"/>
          <a:ext cx="8314237" cy="1468799"/>
        </a:xfrm>
        <a:prstGeom prst="roundRect">
          <a:avLst>
            <a:gd name="adj" fmla="val 10000"/>
          </a:avLst>
        </a:prstGeom>
        <a:solidFill>
          <a:schemeClr val="accent3">
            <a:shade val="50000"/>
            <a:hueOff val="0"/>
            <a:satOff val="0"/>
            <a:lumOff val="0"/>
            <a:alphaOff val="0"/>
          </a:schemeClr>
        </a:solidFill>
        <a:ln>
          <a:noFill/>
        </a:ln>
        <a:effectLst/>
        <a:scene3d>
          <a:camera prst="orthographicFront">
            <a:rot lat="0" lon="0" rev="0"/>
          </a:camera>
          <a:lightRig rig="contrasting" dir="t">
            <a:rot lat="0" lon="0" rev="1200000"/>
          </a:lightRig>
        </a:scene3d>
        <a:sp3d contourW="19050" prstMaterial="metal">
          <a:bevelT w="88900" h="203200"/>
          <a:bevelB w="165100" h="254000"/>
        </a:sp3d>
      </dsp:spPr>
      <dsp:style>
        <a:lnRef idx="0">
          <a:scrgbClr r="0" g="0" b="0"/>
        </a:lnRef>
        <a:fillRef idx="1">
          <a:scrgbClr r="0" g="0" b="0"/>
        </a:fillRef>
        <a:effectRef idx="2">
          <a:scrgbClr r="0" g="0" b="0"/>
        </a:effectRef>
        <a:fontRef idx="minor">
          <a:schemeClr val="lt1"/>
        </a:fontRef>
      </dsp:style>
      <dsp:txBody>
        <a:bodyPr spcFirstLastPara="0" vert="horz" wrap="square" lIns="241808" tIns="241808" rIns="241808" bIns="129540" numCol="1" spcCol="1270" anchor="t" anchorCtr="0">
          <a:noAutofit/>
        </a:bodyPr>
        <a:lstStyle/>
        <a:p>
          <a:pPr lvl="0" algn="l" defTabSz="1511300" rtl="0">
            <a:lnSpc>
              <a:spcPct val="90000"/>
            </a:lnSpc>
            <a:spcBef>
              <a:spcPct val="0"/>
            </a:spcBef>
            <a:spcAft>
              <a:spcPct val="35000"/>
            </a:spcAft>
          </a:pPr>
          <a:r>
            <a:rPr lang="en-US" sz="3400" kern="1200" dirty="0" smtClean="0">
              <a:latin typeface="Times New Roman" panose="02020603050405020304" pitchFamily="18" charset="0"/>
              <a:cs typeface="Times New Roman" panose="02020603050405020304" pitchFamily="18" charset="0"/>
            </a:rPr>
            <a:t>Matlab Advantages</a:t>
          </a:r>
          <a:endParaRPr lang="en-IN" sz="3400" kern="1200" dirty="0">
            <a:latin typeface="Times New Roman" panose="02020603050405020304" pitchFamily="18" charset="0"/>
            <a:cs typeface="Times New Roman" panose="02020603050405020304" pitchFamily="18" charset="0"/>
          </a:endParaRPr>
        </a:p>
      </dsp:txBody>
      <dsp:txXfrm>
        <a:off x="0" y="64268"/>
        <a:ext cx="8314237" cy="979200"/>
      </dsp:txXfrm>
    </dsp:sp>
    <dsp:sp modelId="{540F9258-7961-4E5C-8860-3AB143B31A9D}">
      <dsp:nvSpPr>
        <dsp:cNvPr id="0" name=""/>
        <dsp:cNvSpPr/>
      </dsp:nvSpPr>
      <dsp:spPr>
        <a:xfrm>
          <a:off x="1702916" y="1043469"/>
          <a:ext cx="8314237" cy="3243600"/>
        </a:xfrm>
        <a:prstGeom prst="roundRect">
          <a:avLst>
            <a:gd name="adj" fmla="val 10000"/>
          </a:avLst>
        </a:prstGeom>
        <a:solidFill>
          <a:schemeClr val="lt1">
            <a:alpha val="90000"/>
            <a:hueOff val="0"/>
            <a:satOff val="0"/>
            <a:lumOff val="0"/>
            <a:alphaOff val="0"/>
          </a:schemeClr>
        </a:solidFill>
        <a:ln>
          <a:noFill/>
        </a:ln>
        <a:effectLst/>
        <a:scene3d>
          <a:camera prst="orthographicFront">
            <a:rot lat="0" lon="0" rev="0"/>
          </a:camera>
          <a:lightRig rig="contrasting" dir="t">
            <a:rot lat="0" lon="0" rev="1200000"/>
          </a:lightRig>
        </a:scene3d>
        <a:sp3d z="300000" contourW="19050" prstMaterial="metal">
          <a:bevelT w="88900" h="203200"/>
          <a:bevelB w="165100" h="254000"/>
        </a:sp3d>
      </dsp:spPr>
      <dsp:style>
        <a:lnRef idx="0">
          <a:scrgbClr r="0" g="0" b="0"/>
        </a:lnRef>
        <a:fillRef idx="1">
          <a:scrgbClr r="0" g="0" b="0"/>
        </a:fillRef>
        <a:effectRef idx="0">
          <a:scrgbClr r="0" g="0" b="0"/>
        </a:effectRef>
        <a:fontRef idx="minor"/>
      </dsp:style>
      <dsp:txBody>
        <a:bodyPr spcFirstLastPara="0" vert="horz" wrap="square" lIns="241808" tIns="241808" rIns="241808" bIns="241808" numCol="1" spcCol="1270" anchor="t" anchorCtr="0">
          <a:noAutofit/>
        </a:bodyPr>
        <a:lstStyle/>
        <a:p>
          <a:pPr marL="285750" lvl="1" indent="-285750" algn="l" defTabSz="1511300" rtl="0">
            <a:lnSpc>
              <a:spcPct val="90000"/>
            </a:lnSpc>
            <a:spcBef>
              <a:spcPct val="0"/>
            </a:spcBef>
            <a:spcAft>
              <a:spcPct val="15000"/>
            </a:spcAft>
            <a:buChar char="••"/>
          </a:pPr>
          <a:r>
            <a:rPr lang="en-US" sz="3400" kern="1200" dirty="0" smtClean="0">
              <a:latin typeface="Times New Roman" panose="02020603050405020304" pitchFamily="18" charset="0"/>
              <a:cs typeface="Times New Roman" panose="02020603050405020304" pitchFamily="18" charset="0"/>
            </a:rPr>
            <a:t>Comprehensive image processing toolbox</a:t>
          </a:r>
          <a:endParaRPr lang="en-IN" sz="3400" kern="1200" dirty="0">
            <a:latin typeface="Times New Roman" panose="02020603050405020304" pitchFamily="18" charset="0"/>
            <a:cs typeface="Times New Roman" panose="02020603050405020304" pitchFamily="18" charset="0"/>
          </a:endParaRPr>
        </a:p>
        <a:p>
          <a:pPr marL="285750" lvl="1" indent="-285750" algn="l" defTabSz="1511300" rtl="0">
            <a:lnSpc>
              <a:spcPct val="90000"/>
            </a:lnSpc>
            <a:spcBef>
              <a:spcPct val="0"/>
            </a:spcBef>
            <a:spcAft>
              <a:spcPct val="15000"/>
            </a:spcAft>
            <a:buChar char="••"/>
          </a:pPr>
          <a:r>
            <a:rPr lang="en-US" sz="3400" kern="1200" dirty="0" smtClean="0">
              <a:latin typeface="Times New Roman" panose="02020603050405020304" pitchFamily="18" charset="0"/>
              <a:cs typeface="Times New Roman" panose="02020603050405020304" pitchFamily="18" charset="0"/>
            </a:rPr>
            <a:t>Built-in machine learning algorithms</a:t>
          </a:r>
          <a:endParaRPr lang="en-IN" sz="3400" kern="1200" dirty="0">
            <a:latin typeface="Times New Roman" panose="02020603050405020304" pitchFamily="18" charset="0"/>
            <a:cs typeface="Times New Roman" panose="02020603050405020304" pitchFamily="18" charset="0"/>
          </a:endParaRPr>
        </a:p>
        <a:p>
          <a:pPr marL="285750" lvl="1" indent="-285750" algn="l" defTabSz="1511300" rtl="0">
            <a:lnSpc>
              <a:spcPct val="90000"/>
            </a:lnSpc>
            <a:spcBef>
              <a:spcPct val="0"/>
            </a:spcBef>
            <a:spcAft>
              <a:spcPct val="15000"/>
            </a:spcAft>
            <a:buChar char="••"/>
          </a:pPr>
          <a:r>
            <a:rPr lang="en-US" sz="3400" kern="1200" dirty="0" smtClean="0">
              <a:latin typeface="Times New Roman" panose="02020603050405020304" pitchFamily="18" charset="0"/>
              <a:cs typeface="Times New Roman" panose="02020603050405020304" pitchFamily="18" charset="0"/>
            </a:rPr>
            <a:t>Easy prototyping and visualization</a:t>
          </a:r>
          <a:endParaRPr lang="en-IN" sz="3400" kern="1200" dirty="0">
            <a:latin typeface="Times New Roman" panose="02020603050405020304" pitchFamily="18" charset="0"/>
            <a:cs typeface="Times New Roman" panose="02020603050405020304" pitchFamily="18" charset="0"/>
          </a:endParaRPr>
        </a:p>
        <a:p>
          <a:pPr marL="285750" lvl="1" indent="-285750" algn="l" defTabSz="1511300" rtl="0">
            <a:lnSpc>
              <a:spcPct val="90000"/>
            </a:lnSpc>
            <a:spcBef>
              <a:spcPct val="0"/>
            </a:spcBef>
            <a:spcAft>
              <a:spcPct val="15000"/>
            </a:spcAft>
            <a:buChar char="••"/>
          </a:pPr>
          <a:r>
            <a:rPr lang="en-US" sz="3400" kern="1200" dirty="0" smtClean="0">
              <a:latin typeface="Times New Roman" panose="02020603050405020304" pitchFamily="18" charset="0"/>
              <a:cs typeface="Times New Roman" panose="02020603050405020304" pitchFamily="18" charset="0"/>
            </a:rPr>
            <a:t>Integration with hardware systems</a:t>
          </a:r>
          <a:endParaRPr lang="en-IN" sz="3400" kern="1200" dirty="0">
            <a:latin typeface="Times New Roman" panose="02020603050405020304" pitchFamily="18" charset="0"/>
            <a:cs typeface="Times New Roman" panose="02020603050405020304" pitchFamily="18" charset="0"/>
          </a:endParaRPr>
        </a:p>
        <a:p>
          <a:pPr marL="285750" lvl="1" indent="-285750" algn="l" defTabSz="1511300" rtl="0">
            <a:lnSpc>
              <a:spcPct val="90000"/>
            </a:lnSpc>
            <a:spcBef>
              <a:spcPct val="0"/>
            </a:spcBef>
            <a:spcAft>
              <a:spcPct val="15000"/>
            </a:spcAft>
            <a:buChar char="••"/>
          </a:pPr>
          <a:r>
            <a:rPr lang="en-US" sz="3400" kern="1200" dirty="0" smtClean="0">
              <a:latin typeface="Times New Roman" panose="02020603050405020304" pitchFamily="18" charset="0"/>
              <a:cs typeface="Times New Roman" panose="02020603050405020304" pitchFamily="18" charset="0"/>
            </a:rPr>
            <a:t>Simulink for system modeling</a:t>
          </a:r>
          <a:endParaRPr lang="en-IN" sz="3400" kern="1200" dirty="0">
            <a:latin typeface="Times New Roman" panose="02020603050405020304" pitchFamily="18" charset="0"/>
            <a:cs typeface="Times New Roman" panose="02020603050405020304" pitchFamily="18" charset="0"/>
          </a:endParaRPr>
        </a:p>
      </dsp:txBody>
      <dsp:txXfrm>
        <a:off x="1797918" y="1138471"/>
        <a:ext cx="8124233" cy="305359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D5772B7-BAB9-4F7D-9DFF-020039847552}">
      <dsp:nvSpPr>
        <dsp:cNvPr id="0" name=""/>
        <dsp:cNvSpPr/>
      </dsp:nvSpPr>
      <dsp:spPr>
        <a:xfrm>
          <a:off x="3364992" y="1195"/>
          <a:ext cx="3785616" cy="695831"/>
        </a:xfrm>
        <a:prstGeom prst="roundRect">
          <a:avLst/>
        </a:prstGeom>
        <a:solidFill>
          <a:schemeClr val="accent3">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Matlab interface overview</a:t>
          </a:r>
          <a:endParaRPr lang="en-IN" sz="1900" kern="1200" dirty="0"/>
        </a:p>
      </dsp:txBody>
      <dsp:txXfrm>
        <a:off x="3398960" y="35163"/>
        <a:ext cx="3717680" cy="627895"/>
      </dsp:txXfrm>
    </dsp:sp>
    <dsp:sp modelId="{7F275D96-9A4C-484C-AEAC-18BE9F584067}">
      <dsp:nvSpPr>
        <dsp:cNvPr id="0" name=""/>
        <dsp:cNvSpPr/>
      </dsp:nvSpPr>
      <dsp:spPr>
        <a:xfrm>
          <a:off x="3364992" y="731818"/>
          <a:ext cx="3785616" cy="695831"/>
        </a:xfrm>
        <a:prstGeom prst="roundRect">
          <a:avLst/>
        </a:prstGeom>
        <a:solidFill>
          <a:schemeClr val="accent3">
            <a:hueOff val="542120"/>
            <a:satOff val="20000"/>
            <a:lumOff val="-2941"/>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Command Window: Execute commands</a:t>
          </a:r>
          <a:endParaRPr lang="en-IN" sz="1900" kern="1200" dirty="0"/>
        </a:p>
      </dsp:txBody>
      <dsp:txXfrm>
        <a:off x="3398960" y="765786"/>
        <a:ext cx="3717680" cy="627895"/>
      </dsp:txXfrm>
    </dsp:sp>
    <dsp:sp modelId="{63021D1F-8FF2-48A6-82BD-153CE33722BB}">
      <dsp:nvSpPr>
        <dsp:cNvPr id="0" name=""/>
        <dsp:cNvSpPr/>
      </dsp:nvSpPr>
      <dsp:spPr>
        <a:xfrm>
          <a:off x="3364992" y="1462441"/>
          <a:ext cx="3785616" cy="695831"/>
        </a:xfrm>
        <a:prstGeom prst="roundRect">
          <a:avLst/>
        </a:prstGeom>
        <a:solidFill>
          <a:schemeClr val="accent3">
            <a:hueOff val="1084240"/>
            <a:satOff val="40000"/>
            <a:lumOff val="-588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Workspace: Variable management </a:t>
          </a:r>
          <a:endParaRPr lang="en-IN" sz="1900" kern="1200" dirty="0"/>
        </a:p>
      </dsp:txBody>
      <dsp:txXfrm>
        <a:off x="3398960" y="1496409"/>
        <a:ext cx="3717680" cy="627895"/>
      </dsp:txXfrm>
    </dsp:sp>
    <dsp:sp modelId="{808DF12F-1FA3-4864-B1AA-6B40A65083A3}">
      <dsp:nvSpPr>
        <dsp:cNvPr id="0" name=""/>
        <dsp:cNvSpPr/>
      </dsp:nvSpPr>
      <dsp:spPr>
        <a:xfrm>
          <a:off x="3364992" y="2193064"/>
          <a:ext cx="3785616" cy="695831"/>
        </a:xfrm>
        <a:prstGeom prst="roundRect">
          <a:avLst/>
        </a:prstGeom>
        <a:solidFill>
          <a:schemeClr val="accent3">
            <a:hueOff val="1626359"/>
            <a:satOff val="60000"/>
            <a:lumOff val="-8824"/>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Current Folder: File navigation </a:t>
          </a:r>
          <a:endParaRPr lang="en-IN" sz="1900" kern="1200" dirty="0"/>
        </a:p>
      </dsp:txBody>
      <dsp:txXfrm>
        <a:off x="3398960" y="2227032"/>
        <a:ext cx="3717680" cy="627895"/>
      </dsp:txXfrm>
    </dsp:sp>
    <dsp:sp modelId="{0FE9F461-69D2-4691-90E3-F974B3C63049}">
      <dsp:nvSpPr>
        <dsp:cNvPr id="0" name=""/>
        <dsp:cNvSpPr/>
      </dsp:nvSpPr>
      <dsp:spPr>
        <a:xfrm>
          <a:off x="3364992" y="2923688"/>
          <a:ext cx="3785616" cy="695831"/>
        </a:xfrm>
        <a:prstGeom prst="roundRect">
          <a:avLst/>
        </a:prstGeom>
        <a:solidFill>
          <a:schemeClr val="accent3">
            <a:hueOff val="2168479"/>
            <a:satOff val="80000"/>
            <a:lumOff val="-11765"/>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Editor: Script and function development </a:t>
          </a:r>
          <a:endParaRPr lang="en-IN" sz="1900" kern="1200" dirty="0"/>
        </a:p>
      </dsp:txBody>
      <dsp:txXfrm>
        <a:off x="3398960" y="2957656"/>
        <a:ext cx="3717680" cy="627895"/>
      </dsp:txXfrm>
    </dsp:sp>
    <dsp:sp modelId="{DD6D4BF4-60A3-41DC-BA31-A65394A08764}">
      <dsp:nvSpPr>
        <dsp:cNvPr id="0" name=""/>
        <dsp:cNvSpPr/>
      </dsp:nvSpPr>
      <dsp:spPr>
        <a:xfrm>
          <a:off x="3364992" y="3654311"/>
          <a:ext cx="3785616" cy="695831"/>
        </a:xfrm>
        <a:prstGeom prst="roundRect">
          <a:avLst/>
        </a:prstGeom>
        <a:solidFill>
          <a:schemeClr val="accent3">
            <a:hueOff val="2710599"/>
            <a:satOff val="100000"/>
            <a:lumOff val="-14706"/>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72390" tIns="36195" rIns="72390" bIns="36195" numCol="1" spcCol="1270" anchor="ctr" anchorCtr="0">
          <a:noAutofit/>
        </a:bodyPr>
        <a:lstStyle/>
        <a:p>
          <a:pPr lvl="0" algn="ctr" defTabSz="844550" rtl="0">
            <a:lnSpc>
              <a:spcPct val="90000"/>
            </a:lnSpc>
            <a:spcBef>
              <a:spcPct val="0"/>
            </a:spcBef>
            <a:spcAft>
              <a:spcPct val="35000"/>
            </a:spcAft>
          </a:pPr>
          <a:r>
            <a:rPr lang="en-US" sz="1900" kern="1200" dirty="0" smtClean="0"/>
            <a:t>Figure Windows: Data visualization</a:t>
          </a:r>
          <a:endParaRPr lang="en-IN" sz="1900" kern="1200" dirty="0"/>
        </a:p>
      </dsp:txBody>
      <dsp:txXfrm>
        <a:off x="3398960" y="3688279"/>
        <a:ext cx="3717680" cy="627895"/>
      </dsp:txXfrm>
    </dsp:sp>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5EB7825A-AB9D-4132-939C-C521ACA8A0E5}">
      <dsp:nvSpPr>
        <dsp:cNvPr id="0" name=""/>
        <dsp:cNvSpPr/>
      </dsp:nvSpPr>
      <dsp:spPr>
        <a:xfrm>
          <a:off x="3608" y="990505"/>
          <a:ext cx="2181166" cy="2374436"/>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Graphical drag-and-drop interface</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Library of prebuilt blocks for image processing, control and ML</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Easy to connect MATLAB functions with visual blocks</a:t>
          </a:r>
          <a:endParaRPr lang="en-IN" sz="1200" kern="1200" dirty="0">
            <a:latin typeface="Times New Roman" panose="02020603050405020304" pitchFamily="18" charset="0"/>
            <a:cs typeface="Times New Roman" panose="02020603050405020304" pitchFamily="18" charset="0"/>
          </a:endParaRPr>
        </a:p>
      </dsp:txBody>
      <dsp:txXfrm>
        <a:off x="58250" y="1045147"/>
        <a:ext cx="2071882" cy="1756344"/>
      </dsp:txXfrm>
    </dsp:sp>
    <dsp:sp modelId="{C7EAA680-671A-417C-A8C6-8FC7236BB898}">
      <dsp:nvSpPr>
        <dsp:cNvPr id="0" name=""/>
        <dsp:cNvSpPr/>
      </dsp:nvSpPr>
      <dsp:spPr>
        <a:xfrm>
          <a:off x="1196884" y="1590089"/>
          <a:ext cx="2577582" cy="2577582"/>
        </a:xfrm>
        <a:prstGeom prst="leftCircularArrow">
          <a:avLst>
            <a:gd name="adj1" fmla="val 3818"/>
            <a:gd name="adj2" fmla="val 477293"/>
            <a:gd name="adj3" fmla="val 2252600"/>
            <a:gd name="adj4" fmla="val 9024286"/>
            <a:gd name="adj5" fmla="val 4454"/>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660590EF-6AFA-4B68-B47B-B7B064D6A4D7}">
      <dsp:nvSpPr>
        <dsp:cNvPr id="0" name=""/>
        <dsp:cNvSpPr/>
      </dsp:nvSpPr>
      <dsp:spPr>
        <a:xfrm>
          <a:off x="488311" y="2691725"/>
          <a:ext cx="1938814" cy="771002"/>
        </a:xfrm>
        <a:prstGeom prst="roundRect">
          <a:avLst>
            <a:gd name="adj" fmla="val 1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Block based modeling</a:t>
          </a:r>
          <a:endParaRPr lang="en-IN" sz="1200" kern="1200" dirty="0">
            <a:latin typeface="Times New Roman" panose="02020603050405020304" pitchFamily="18" charset="0"/>
            <a:cs typeface="Times New Roman" panose="02020603050405020304" pitchFamily="18" charset="0"/>
          </a:endParaRPr>
        </a:p>
      </dsp:txBody>
      <dsp:txXfrm>
        <a:off x="510893" y="2714307"/>
        <a:ext cx="1893650" cy="725838"/>
      </dsp:txXfrm>
    </dsp:sp>
    <dsp:sp modelId="{3F023CF4-8495-443B-BB9A-1C4B4A3D7C78}">
      <dsp:nvSpPr>
        <dsp:cNvPr id="0" name=""/>
        <dsp:cNvSpPr/>
      </dsp:nvSpPr>
      <dsp:spPr>
        <a:xfrm>
          <a:off x="2895704" y="1003572"/>
          <a:ext cx="2181166" cy="2340327"/>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485121"/>
              <a:satOff val="-27976"/>
              <a:lumOff val="2876"/>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Test and debug algorithms before real-world deployment</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Model complex agricultural systems</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Simulate environmental changes and processing delays</a:t>
          </a:r>
          <a:endParaRPr lang="en-IN" sz="1200" kern="1200" dirty="0">
            <a:latin typeface="Times New Roman" panose="02020603050405020304" pitchFamily="18" charset="0"/>
            <a:cs typeface="Times New Roman" panose="02020603050405020304" pitchFamily="18" charset="0"/>
          </a:endParaRPr>
        </a:p>
      </dsp:txBody>
      <dsp:txXfrm>
        <a:off x="2949561" y="1558927"/>
        <a:ext cx="2073452" cy="1731114"/>
      </dsp:txXfrm>
    </dsp:sp>
    <dsp:sp modelId="{5BC9874A-EB75-4969-9401-A67B95ECA8DB}">
      <dsp:nvSpPr>
        <dsp:cNvPr id="0" name=""/>
        <dsp:cNvSpPr/>
      </dsp:nvSpPr>
      <dsp:spPr>
        <a:xfrm>
          <a:off x="4070819" y="113222"/>
          <a:ext cx="2856286" cy="2856286"/>
        </a:xfrm>
        <a:prstGeom prst="circularArrow">
          <a:avLst>
            <a:gd name="adj1" fmla="val 3445"/>
            <a:gd name="adj2" fmla="val 426895"/>
            <a:gd name="adj3" fmla="val 19397694"/>
            <a:gd name="adj4" fmla="val 12575610"/>
            <a:gd name="adj5" fmla="val 4019"/>
          </a:avLst>
        </a:prstGeom>
        <a:gradFill rotWithShape="0">
          <a:gsLst>
            <a:gs pos="0">
              <a:schemeClr val="accent2">
                <a:hueOff val="-727682"/>
                <a:satOff val="-41964"/>
                <a:lumOff val="4314"/>
                <a:alphaOff val="0"/>
                <a:lumMod val="110000"/>
                <a:satMod val="105000"/>
                <a:tint val="67000"/>
              </a:schemeClr>
            </a:gs>
            <a:gs pos="50000">
              <a:schemeClr val="accent2">
                <a:hueOff val="-727682"/>
                <a:satOff val="-41964"/>
                <a:lumOff val="4314"/>
                <a:alphaOff val="0"/>
                <a:lumMod val="105000"/>
                <a:satMod val="103000"/>
                <a:tint val="73000"/>
              </a:schemeClr>
            </a:gs>
            <a:gs pos="100000">
              <a:schemeClr val="accent2">
                <a:hueOff val="-727682"/>
                <a:satOff val="-41964"/>
                <a:lumOff val="4314"/>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1D03BE2F-E27F-422F-A6E9-213AD5BCB133}">
      <dsp:nvSpPr>
        <dsp:cNvPr id="0" name=""/>
        <dsp:cNvSpPr/>
      </dsp:nvSpPr>
      <dsp:spPr>
        <a:xfrm>
          <a:off x="3380407" y="888731"/>
          <a:ext cx="1938814" cy="771002"/>
        </a:xfrm>
        <a:prstGeom prst="roundRect">
          <a:avLst>
            <a:gd name="adj" fmla="val 10000"/>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System simulation</a:t>
          </a:r>
          <a:endParaRPr lang="en-IN" sz="1200" kern="1200" dirty="0">
            <a:latin typeface="Times New Roman" panose="02020603050405020304" pitchFamily="18" charset="0"/>
            <a:cs typeface="Times New Roman" panose="02020603050405020304" pitchFamily="18" charset="0"/>
          </a:endParaRPr>
        </a:p>
      </dsp:txBody>
      <dsp:txXfrm>
        <a:off x="3402989" y="911313"/>
        <a:ext cx="1893650" cy="725838"/>
      </dsp:txXfrm>
    </dsp:sp>
    <dsp:sp modelId="{FCAE3199-9845-49B0-835D-C24D4974756E}">
      <dsp:nvSpPr>
        <dsp:cNvPr id="0" name=""/>
        <dsp:cNvSpPr/>
      </dsp:nvSpPr>
      <dsp:spPr>
        <a:xfrm>
          <a:off x="5787800" y="1016699"/>
          <a:ext cx="2181166" cy="2321671"/>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970242"/>
              <a:satOff val="-55952"/>
              <a:lumOff val="5752"/>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Hardware-in-the-loop (HIL) testing</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Integration with cameras, sensors and embedded boards</a:t>
          </a:r>
          <a:endParaRPr lang="en-IN" sz="1200" kern="1200" dirty="0">
            <a:latin typeface="Times New Roman" panose="02020603050405020304" pitchFamily="18" charset="0"/>
            <a:cs typeface="Times New Roman" panose="02020603050405020304" pitchFamily="18" charset="0"/>
          </a:endParaRPr>
        </a:p>
      </dsp:txBody>
      <dsp:txXfrm>
        <a:off x="5841228" y="1070127"/>
        <a:ext cx="2074310" cy="1717314"/>
      </dsp:txXfrm>
    </dsp:sp>
    <dsp:sp modelId="{F9EDD0E3-304C-4DF8-83C9-75D7B90C951C}">
      <dsp:nvSpPr>
        <dsp:cNvPr id="0" name=""/>
        <dsp:cNvSpPr/>
      </dsp:nvSpPr>
      <dsp:spPr>
        <a:xfrm>
          <a:off x="7009727" y="1587119"/>
          <a:ext cx="2557701" cy="2557701"/>
        </a:xfrm>
        <a:prstGeom prst="leftCircularArrow">
          <a:avLst>
            <a:gd name="adj1" fmla="val 3847"/>
            <a:gd name="adj2" fmla="val 481347"/>
            <a:gd name="adj3" fmla="val 2315555"/>
            <a:gd name="adj4" fmla="val 9083187"/>
            <a:gd name="adj5" fmla="val 4488"/>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dsp:spPr>
      <dsp:style>
        <a:lnRef idx="0">
          <a:scrgbClr r="0" g="0" b="0"/>
        </a:lnRef>
        <a:fillRef idx="2">
          <a:scrgbClr r="0" g="0" b="0"/>
        </a:fillRef>
        <a:effectRef idx="1">
          <a:scrgbClr r="0" g="0" b="0"/>
        </a:effectRef>
        <a:fontRef idx="minor">
          <a:schemeClr val="dk1"/>
        </a:fontRef>
      </dsp:style>
    </dsp:sp>
    <dsp:sp modelId="{DA89C8DE-13DE-40E7-B7CE-98B254433BB6}">
      <dsp:nvSpPr>
        <dsp:cNvPr id="0" name=""/>
        <dsp:cNvSpPr/>
      </dsp:nvSpPr>
      <dsp:spPr>
        <a:xfrm>
          <a:off x="6290089" y="2656356"/>
          <a:ext cx="1938814" cy="771002"/>
        </a:xfrm>
        <a:prstGeom prst="roundRect">
          <a:avLst>
            <a:gd name="adj" fmla="val 10000"/>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Real – time capabilities</a:t>
          </a:r>
          <a:endParaRPr lang="en-IN" sz="1200" kern="1200" dirty="0">
            <a:latin typeface="Times New Roman" panose="02020603050405020304" pitchFamily="18" charset="0"/>
            <a:cs typeface="Times New Roman" panose="02020603050405020304" pitchFamily="18" charset="0"/>
          </a:endParaRPr>
        </a:p>
      </dsp:txBody>
      <dsp:txXfrm>
        <a:off x="6312671" y="2678938"/>
        <a:ext cx="1893650" cy="725838"/>
      </dsp:txXfrm>
    </dsp:sp>
    <dsp:sp modelId="{CC74C326-9A1B-4E28-A01F-FA6FAB6936EE}">
      <dsp:nvSpPr>
        <dsp:cNvPr id="0" name=""/>
        <dsp:cNvSpPr/>
      </dsp:nvSpPr>
      <dsp:spPr>
        <a:xfrm>
          <a:off x="8679896" y="1065582"/>
          <a:ext cx="2181166" cy="2217185"/>
        </a:xfrm>
        <a:prstGeom prst="roundRect">
          <a:avLst>
            <a:gd name="adj" fmla="val 10000"/>
          </a:avLst>
        </a:prstGeom>
        <a:solidFill>
          <a:schemeClr val="lt1">
            <a:alpha val="90000"/>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123825" tIns="123825" rIns="123825" bIns="123825" numCol="1" spcCol="1270" anchor="t" anchorCtr="0">
          <a:noAutofit/>
        </a:bodyPr>
        <a:lstStyle/>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Validate algorithm performance against real datasets</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Automated checks for model accuracy and timing</a:t>
          </a:r>
          <a:endParaRPr lang="en-IN" sz="1200" kern="1200" dirty="0">
            <a:latin typeface="Times New Roman" panose="02020603050405020304" pitchFamily="18" charset="0"/>
            <a:cs typeface="Times New Roman" panose="02020603050405020304" pitchFamily="18" charset="0"/>
          </a:endParaRPr>
        </a:p>
        <a:p>
          <a:pPr marL="114300" lvl="1" indent="-114300" algn="l" defTabSz="533400" rtl="0">
            <a:lnSpc>
              <a:spcPct val="90000"/>
            </a:lnSpc>
            <a:spcBef>
              <a:spcPct val="0"/>
            </a:spcBef>
            <a:spcAft>
              <a:spcPct val="15000"/>
            </a:spcAft>
            <a:buChar char="••"/>
          </a:pPr>
          <a:r>
            <a:rPr lang="en-US" sz="1200" kern="1200" dirty="0" smtClean="0">
              <a:latin typeface="Times New Roman" panose="02020603050405020304" pitchFamily="18" charset="0"/>
              <a:cs typeface="Times New Roman" panose="02020603050405020304" pitchFamily="18" charset="0"/>
            </a:rPr>
            <a:t>Performance profiling for hardware constraints</a:t>
          </a:r>
          <a:endParaRPr lang="en-IN" sz="1200" kern="1200" dirty="0">
            <a:latin typeface="Times New Roman" panose="02020603050405020304" pitchFamily="18" charset="0"/>
            <a:cs typeface="Times New Roman" panose="02020603050405020304" pitchFamily="18" charset="0"/>
          </a:endParaRPr>
        </a:p>
      </dsp:txBody>
      <dsp:txXfrm>
        <a:off x="8730920" y="1591717"/>
        <a:ext cx="2079118" cy="1640026"/>
      </dsp:txXfrm>
    </dsp:sp>
    <dsp:sp modelId="{F3634A69-E767-4702-B784-9B5A48FC7466}">
      <dsp:nvSpPr>
        <dsp:cNvPr id="0" name=""/>
        <dsp:cNvSpPr/>
      </dsp:nvSpPr>
      <dsp:spPr>
        <a:xfrm>
          <a:off x="9164599" y="889171"/>
          <a:ext cx="1938814" cy="771002"/>
        </a:xfrm>
        <a:prstGeom prst="roundRect">
          <a:avLst>
            <a:gd name="adj" fmla="val 1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22860" tIns="15240" rIns="22860" bIns="15240" numCol="1" spcCol="1270" anchor="ctr" anchorCtr="0">
          <a:noAutofit/>
        </a:bodyPr>
        <a:lstStyle/>
        <a:p>
          <a:pPr lvl="0" algn="ctr"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Model verification</a:t>
          </a:r>
          <a:endParaRPr lang="en-IN" sz="1200" kern="1200" dirty="0">
            <a:latin typeface="Times New Roman" panose="02020603050405020304" pitchFamily="18" charset="0"/>
            <a:cs typeface="Times New Roman" panose="02020603050405020304" pitchFamily="18" charset="0"/>
          </a:endParaRPr>
        </a:p>
      </dsp:txBody>
      <dsp:txXfrm>
        <a:off x="9187181" y="911753"/>
        <a:ext cx="1893650" cy="725838"/>
      </dsp:txXfrm>
    </dsp:sp>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18C3152-0D5C-479C-A276-02DACC2ECD9A}">
      <dsp:nvSpPr>
        <dsp:cNvPr id="0" name=""/>
        <dsp:cNvSpPr/>
      </dsp:nvSpPr>
      <dsp:spPr>
        <a:xfrm>
          <a:off x="9746445"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CD0BA06-D29F-4434-9185-651386492BA4}">
      <dsp:nvSpPr>
        <dsp:cNvPr id="0" name=""/>
        <dsp:cNvSpPr/>
      </dsp:nvSpPr>
      <dsp:spPr>
        <a:xfrm>
          <a:off x="9746445"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55D8F5C-4544-4FA4-81DC-2BA089E3ECD6}">
      <dsp:nvSpPr>
        <dsp:cNvPr id="0" name=""/>
        <dsp:cNvSpPr/>
      </dsp:nvSpPr>
      <dsp:spPr>
        <a:xfrm>
          <a:off x="9746445"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0B5EAF4-83E9-4013-8E9E-5B533526259E}">
      <dsp:nvSpPr>
        <dsp:cNvPr id="0" name=""/>
        <dsp:cNvSpPr/>
      </dsp:nvSpPr>
      <dsp:spPr>
        <a:xfrm>
          <a:off x="5469472" y="1116327"/>
          <a:ext cx="4806628" cy="278069"/>
        </a:xfrm>
        <a:custGeom>
          <a:avLst/>
          <a:gdLst/>
          <a:ahLst/>
          <a:cxnLst/>
          <a:rect l="0" t="0" r="0" b="0"/>
          <a:pathLst>
            <a:path>
              <a:moveTo>
                <a:pt x="0" y="0"/>
              </a:moveTo>
              <a:lnTo>
                <a:pt x="0" y="139034"/>
              </a:lnTo>
              <a:lnTo>
                <a:pt x="4806628" y="139034"/>
              </a:lnTo>
              <a:lnTo>
                <a:pt x="4806628"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91A22DC-019E-49F7-BB28-0ADDB3EBC109}">
      <dsp:nvSpPr>
        <dsp:cNvPr id="0" name=""/>
        <dsp:cNvSpPr/>
      </dsp:nvSpPr>
      <dsp:spPr>
        <a:xfrm>
          <a:off x="8144235"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4F3A05D-9B21-4CFC-9203-3926D9F4FE8F}">
      <dsp:nvSpPr>
        <dsp:cNvPr id="0" name=""/>
        <dsp:cNvSpPr/>
      </dsp:nvSpPr>
      <dsp:spPr>
        <a:xfrm>
          <a:off x="8144235"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BC12B1-451A-4059-8BB3-22B345D043E0}">
      <dsp:nvSpPr>
        <dsp:cNvPr id="0" name=""/>
        <dsp:cNvSpPr/>
      </dsp:nvSpPr>
      <dsp:spPr>
        <a:xfrm>
          <a:off x="8144235"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161427D-7277-4CA4-8DB5-B03F309A390F}">
      <dsp:nvSpPr>
        <dsp:cNvPr id="0" name=""/>
        <dsp:cNvSpPr/>
      </dsp:nvSpPr>
      <dsp:spPr>
        <a:xfrm>
          <a:off x="5469472" y="1116327"/>
          <a:ext cx="3204419" cy="278069"/>
        </a:xfrm>
        <a:custGeom>
          <a:avLst/>
          <a:gdLst/>
          <a:ahLst/>
          <a:cxnLst/>
          <a:rect l="0" t="0" r="0" b="0"/>
          <a:pathLst>
            <a:path>
              <a:moveTo>
                <a:pt x="0" y="0"/>
              </a:moveTo>
              <a:lnTo>
                <a:pt x="0" y="139034"/>
              </a:lnTo>
              <a:lnTo>
                <a:pt x="3204419" y="139034"/>
              </a:lnTo>
              <a:lnTo>
                <a:pt x="3204419"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E34DB9-AAEB-4076-9845-63320AA4CEAB}">
      <dsp:nvSpPr>
        <dsp:cNvPr id="0" name=""/>
        <dsp:cNvSpPr/>
      </dsp:nvSpPr>
      <dsp:spPr>
        <a:xfrm>
          <a:off x="6542025"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B60D814-7B07-49BB-AE5B-352ACDE12A06}">
      <dsp:nvSpPr>
        <dsp:cNvPr id="0" name=""/>
        <dsp:cNvSpPr/>
      </dsp:nvSpPr>
      <dsp:spPr>
        <a:xfrm>
          <a:off x="6542025"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F2CEF8B-E33D-47E6-9D51-4A975FDB3ABF}">
      <dsp:nvSpPr>
        <dsp:cNvPr id="0" name=""/>
        <dsp:cNvSpPr/>
      </dsp:nvSpPr>
      <dsp:spPr>
        <a:xfrm>
          <a:off x="6542025"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D54FB0B-4581-4141-9D7C-A66B38AD8465}">
      <dsp:nvSpPr>
        <dsp:cNvPr id="0" name=""/>
        <dsp:cNvSpPr/>
      </dsp:nvSpPr>
      <dsp:spPr>
        <a:xfrm>
          <a:off x="5469472" y="1116327"/>
          <a:ext cx="1602209" cy="278069"/>
        </a:xfrm>
        <a:custGeom>
          <a:avLst/>
          <a:gdLst/>
          <a:ahLst/>
          <a:cxnLst/>
          <a:rect l="0" t="0" r="0" b="0"/>
          <a:pathLst>
            <a:path>
              <a:moveTo>
                <a:pt x="0" y="0"/>
              </a:moveTo>
              <a:lnTo>
                <a:pt x="0" y="139034"/>
              </a:lnTo>
              <a:lnTo>
                <a:pt x="1602209" y="139034"/>
              </a:lnTo>
              <a:lnTo>
                <a:pt x="1602209"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9FBB185-7864-415C-9BE9-3D2348658858}">
      <dsp:nvSpPr>
        <dsp:cNvPr id="0" name=""/>
        <dsp:cNvSpPr/>
      </dsp:nvSpPr>
      <dsp:spPr>
        <a:xfrm>
          <a:off x="4939816"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8EC158-8526-4A34-A06E-5DC5FA86F19C}">
      <dsp:nvSpPr>
        <dsp:cNvPr id="0" name=""/>
        <dsp:cNvSpPr/>
      </dsp:nvSpPr>
      <dsp:spPr>
        <a:xfrm>
          <a:off x="4939816"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B9A3C5-9B2C-45BF-B33B-94D85B0FAE57}">
      <dsp:nvSpPr>
        <dsp:cNvPr id="0" name=""/>
        <dsp:cNvSpPr/>
      </dsp:nvSpPr>
      <dsp:spPr>
        <a:xfrm>
          <a:off x="4939816"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6F612F-F763-4313-A5EA-DA9B622E4442}">
      <dsp:nvSpPr>
        <dsp:cNvPr id="0" name=""/>
        <dsp:cNvSpPr/>
      </dsp:nvSpPr>
      <dsp:spPr>
        <a:xfrm>
          <a:off x="5423752" y="1116327"/>
          <a:ext cx="91440" cy="278069"/>
        </a:xfrm>
        <a:custGeom>
          <a:avLst/>
          <a:gdLst/>
          <a:ahLst/>
          <a:cxnLst/>
          <a:rect l="0" t="0" r="0" b="0"/>
          <a:pathLst>
            <a:path>
              <a:moveTo>
                <a:pt x="45720" y="0"/>
              </a:moveTo>
              <a:lnTo>
                <a:pt x="45720"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F492877-356F-4610-BED1-27DAED1136D5}">
      <dsp:nvSpPr>
        <dsp:cNvPr id="0" name=""/>
        <dsp:cNvSpPr/>
      </dsp:nvSpPr>
      <dsp:spPr>
        <a:xfrm>
          <a:off x="3337606"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7DC97CF-D020-45FB-853B-AFC53745466E}">
      <dsp:nvSpPr>
        <dsp:cNvPr id="0" name=""/>
        <dsp:cNvSpPr/>
      </dsp:nvSpPr>
      <dsp:spPr>
        <a:xfrm>
          <a:off x="3337606"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E3DF9C5-A3C2-4DE8-93D6-92EA10334E9E}">
      <dsp:nvSpPr>
        <dsp:cNvPr id="0" name=""/>
        <dsp:cNvSpPr/>
      </dsp:nvSpPr>
      <dsp:spPr>
        <a:xfrm>
          <a:off x="3337606"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2F3ACD4-3B34-4D43-BDCC-DE8AD1143DA4}">
      <dsp:nvSpPr>
        <dsp:cNvPr id="0" name=""/>
        <dsp:cNvSpPr/>
      </dsp:nvSpPr>
      <dsp:spPr>
        <a:xfrm>
          <a:off x="3867262" y="1116327"/>
          <a:ext cx="1602209" cy="278069"/>
        </a:xfrm>
        <a:custGeom>
          <a:avLst/>
          <a:gdLst/>
          <a:ahLst/>
          <a:cxnLst/>
          <a:rect l="0" t="0" r="0" b="0"/>
          <a:pathLst>
            <a:path>
              <a:moveTo>
                <a:pt x="1602209" y="0"/>
              </a:moveTo>
              <a:lnTo>
                <a:pt x="1602209" y="139034"/>
              </a:lnTo>
              <a:lnTo>
                <a:pt x="0" y="139034"/>
              </a:lnTo>
              <a:lnTo>
                <a:pt x="0"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A8B691B-AEC8-4AF2-A9AC-DD66806D3B47}">
      <dsp:nvSpPr>
        <dsp:cNvPr id="0" name=""/>
        <dsp:cNvSpPr/>
      </dsp:nvSpPr>
      <dsp:spPr>
        <a:xfrm>
          <a:off x="1735397"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DA340A8-E98D-461A-9B7D-D0B794947CB8}">
      <dsp:nvSpPr>
        <dsp:cNvPr id="0" name=""/>
        <dsp:cNvSpPr/>
      </dsp:nvSpPr>
      <dsp:spPr>
        <a:xfrm>
          <a:off x="1735397"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2AD40D7-0820-4376-91A4-346212598BCB}">
      <dsp:nvSpPr>
        <dsp:cNvPr id="0" name=""/>
        <dsp:cNvSpPr/>
      </dsp:nvSpPr>
      <dsp:spPr>
        <a:xfrm>
          <a:off x="1735397"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6110BCA-E266-4DD0-AE6F-0BCEA17399BB}">
      <dsp:nvSpPr>
        <dsp:cNvPr id="0" name=""/>
        <dsp:cNvSpPr/>
      </dsp:nvSpPr>
      <dsp:spPr>
        <a:xfrm>
          <a:off x="2265053" y="1116327"/>
          <a:ext cx="3204419" cy="278069"/>
        </a:xfrm>
        <a:custGeom>
          <a:avLst/>
          <a:gdLst/>
          <a:ahLst/>
          <a:cxnLst/>
          <a:rect l="0" t="0" r="0" b="0"/>
          <a:pathLst>
            <a:path>
              <a:moveTo>
                <a:pt x="3204419" y="0"/>
              </a:moveTo>
              <a:lnTo>
                <a:pt x="3204419" y="139034"/>
              </a:lnTo>
              <a:lnTo>
                <a:pt x="0" y="139034"/>
              </a:lnTo>
              <a:lnTo>
                <a:pt x="0"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8EA7CA-1098-4554-B252-FEF16D5D166B}">
      <dsp:nvSpPr>
        <dsp:cNvPr id="0" name=""/>
        <dsp:cNvSpPr/>
      </dsp:nvSpPr>
      <dsp:spPr>
        <a:xfrm>
          <a:off x="133187" y="2056467"/>
          <a:ext cx="198621" cy="2489383"/>
        </a:xfrm>
        <a:custGeom>
          <a:avLst/>
          <a:gdLst/>
          <a:ahLst/>
          <a:cxnLst/>
          <a:rect l="0" t="0" r="0" b="0"/>
          <a:pathLst>
            <a:path>
              <a:moveTo>
                <a:pt x="0" y="0"/>
              </a:moveTo>
              <a:lnTo>
                <a:pt x="0" y="2489383"/>
              </a:lnTo>
              <a:lnTo>
                <a:pt x="198621" y="248938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5EDDD66-F629-4AF0-9B8D-91AAC22BC4AE}">
      <dsp:nvSpPr>
        <dsp:cNvPr id="0" name=""/>
        <dsp:cNvSpPr/>
      </dsp:nvSpPr>
      <dsp:spPr>
        <a:xfrm>
          <a:off x="133187" y="2056467"/>
          <a:ext cx="198621" cy="1549243"/>
        </a:xfrm>
        <a:custGeom>
          <a:avLst/>
          <a:gdLst/>
          <a:ahLst/>
          <a:cxnLst/>
          <a:rect l="0" t="0" r="0" b="0"/>
          <a:pathLst>
            <a:path>
              <a:moveTo>
                <a:pt x="0" y="0"/>
              </a:moveTo>
              <a:lnTo>
                <a:pt x="0" y="1549243"/>
              </a:lnTo>
              <a:lnTo>
                <a:pt x="198621" y="1549243"/>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CE286FD-70F0-44ED-9C02-E36E188C7601}">
      <dsp:nvSpPr>
        <dsp:cNvPr id="0" name=""/>
        <dsp:cNvSpPr/>
      </dsp:nvSpPr>
      <dsp:spPr>
        <a:xfrm>
          <a:off x="133187" y="2056467"/>
          <a:ext cx="198621" cy="609104"/>
        </a:xfrm>
        <a:custGeom>
          <a:avLst/>
          <a:gdLst/>
          <a:ahLst/>
          <a:cxnLst/>
          <a:rect l="0" t="0" r="0" b="0"/>
          <a:pathLst>
            <a:path>
              <a:moveTo>
                <a:pt x="0" y="0"/>
              </a:moveTo>
              <a:lnTo>
                <a:pt x="0" y="609104"/>
              </a:lnTo>
              <a:lnTo>
                <a:pt x="198621" y="609104"/>
              </a:lnTo>
            </a:path>
          </a:pathLst>
        </a:custGeom>
        <a:noFill/>
        <a:ln w="12700" cap="flat" cmpd="sng" algn="ctr">
          <a:solidFill>
            <a:schemeClr val="accent5">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4A7C2AD-4C48-4C7D-B9DF-655B3D70348B}">
      <dsp:nvSpPr>
        <dsp:cNvPr id="0" name=""/>
        <dsp:cNvSpPr/>
      </dsp:nvSpPr>
      <dsp:spPr>
        <a:xfrm>
          <a:off x="662843" y="1116327"/>
          <a:ext cx="4806628" cy="278069"/>
        </a:xfrm>
        <a:custGeom>
          <a:avLst/>
          <a:gdLst/>
          <a:ahLst/>
          <a:cxnLst/>
          <a:rect l="0" t="0" r="0" b="0"/>
          <a:pathLst>
            <a:path>
              <a:moveTo>
                <a:pt x="4806628" y="0"/>
              </a:moveTo>
              <a:lnTo>
                <a:pt x="4806628" y="139034"/>
              </a:lnTo>
              <a:lnTo>
                <a:pt x="0" y="139034"/>
              </a:lnTo>
              <a:lnTo>
                <a:pt x="0" y="278069"/>
              </a:lnTo>
            </a:path>
          </a:pathLst>
        </a:custGeom>
        <a:noFill/>
        <a:ln w="12700" cap="flat" cmpd="sng" algn="ctr">
          <a:solidFill>
            <a:schemeClr val="accent4">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478DC1-3040-489A-BEB5-61BD2834F37C}">
      <dsp:nvSpPr>
        <dsp:cNvPr id="0" name=""/>
        <dsp:cNvSpPr/>
      </dsp:nvSpPr>
      <dsp:spPr>
        <a:xfrm>
          <a:off x="4807402" y="454257"/>
          <a:ext cx="1324140" cy="662070"/>
        </a:xfrm>
        <a:prstGeom prst="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Data collection strategies</a:t>
          </a:r>
          <a:endParaRPr lang="en-IN" sz="1000" kern="1200" dirty="0"/>
        </a:p>
      </dsp:txBody>
      <dsp:txXfrm>
        <a:off x="4807402" y="454257"/>
        <a:ext cx="1324140" cy="662070"/>
      </dsp:txXfrm>
    </dsp:sp>
    <dsp:sp modelId="{5FE28CB7-01CD-40E0-AC71-1A56CF69ECE2}">
      <dsp:nvSpPr>
        <dsp:cNvPr id="0" name=""/>
        <dsp:cNvSpPr/>
      </dsp:nvSpPr>
      <dsp:spPr>
        <a:xfrm>
          <a:off x="773"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Smartphone Photography </a:t>
          </a:r>
          <a:endParaRPr lang="en-IN" sz="1000" kern="1200" dirty="0"/>
        </a:p>
      </dsp:txBody>
      <dsp:txXfrm>
        <a:off x="773" y="1394396"/>
        <a:ext cx="1324140" cy="662070"/>
      </dsp:txXfrm>
    </dsp:sp>
    <dsp:sp modelId="{C34A04B9-24B3-4EE3-A277-5C2603FDBF25}">
      <dsp:nvSpPr>
        <dsp:cNvPr id="0" name=""/>
        <dsp:cNvSpPr/>
      </dsp:nvSpPr>
      <dsp:spPr>
        <a:xfrm>
          <a:off x="331808"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Low-cost and widely accessible </a:t>
          </a:r>
          <a:endParaRPr lang="en-IN" sz="1000" kern="1200" dirty="0"/>
        </a:p>
      </dsp:txBody>
      <dsp:txXfrm>
        <a:off x="331808" y="2334536"/>
        <a:ext cx="1324140" cy="662070"/>
      </dsp:txXfrm>
    </dsp:sp>
    <dsp:sp modelId="{156253AD-D2CB-46DC-A6C9-381C4F32A072}">
      <dsp:nvSpPr>
        <dsp:cNvPr id="0" name=""/>
        <dsp:cNvSpPr/>
      </dsp:nvSpPr>
      <dsp:spPr>
        <a:xfrm>
          <a:off x="331808"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Ideal for close-up leaf inspections </a:t>
          </a:r>
          <a:endParaRPr lang="en-IN" sz="1000" kern="1200" dirty="0"/>
        </a:p>
      </dsp:txBody>
      <dsp:txXfrm>
        <a:off x="331808" y="3274675"/>
        <a:ext cx="1324140" cy="662070"/>
      </dsp:txXfrm>
    </dsp:sp>
    <dsp:sp modelId="{1D3B3547-31DA-4CE3-BC9F-3830AE2FB83D}">
      <dsp:nvSpPr>
        <dsp:cNvPr id="0" name=""/>
        <dsp:cNvSpPr/>
      </dsp:nvSpPr>
      <dsp:spPr>
        <a:xfrm>
          <a:off x="331808"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Works best with consistent lighting and stable focus </a:t>
          </a:r>
          <a:endParaRPr lang="en-IN" sz="1000" kern="1200" dirty="0"/>
        </a:p>
      </dsp:txBody>
      <dsp:txXfrm>
        <a:off x="331808" y="4214815"/>
        <a:ext cx="1324140" cy="662070"/>
      </dsp:txXfrm>
    </dsp:sp>
    <dsp:sp modelId="{DF29F58C-5376-42C5-AA05-0E49C859EF2C}">
      <dsp:nvSpPr>
        <dsp:cNvPr id="0" name=""/>
        <dsp:cNvSpPr/>
      </dsp:nvSpPr>
      <dsp:spPr>
        <a:xfrm>
          <a:off x="1602983"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Drone-based Imaging</a:t>
          </a:r>
          <a:endParaRPr lang="en-IN" sz="1000" kern="1200" dirty="0"/>
        </a:p>
      </dsp:txBody>
      <dsp:txXfrm>
        <a:off x="1602983" y="1394396"/>
        <a:ext cx="1324140" cy="662070"/>
      </dsp:txXfrm>
    </dsp:sp>
    <dsp:sp modelId="{AA0F8EA0-1CA8-4970-8E48-F13F58C0040A}">
      <dsp:nvSpPr>
        <dsp:cNvPr id="0" name=""/>
        <dsp:cNvSpPr/>
      </dsp:nvSpPr>
      <dsp:spPr>
        <a:xfrm>
          <a:off x="1934018"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Monitors large agricultural fields efficiently </a:t>
          </a:r>
          <a:endParaRPr lang="en-IN" sz="1000" kern="1200" dirty="0"/>
        </a:p>
      </dsp:txBody>
      <dsp:txXfrm>
        <a:off x="1934018" y="2334536"/>
        <a:ext cx="1324140" cy="662070"/>
      </dsp:txXfrm>
    </dsp:sp>
    <dsp:sp modelId="{B16A2D4D-5301-47B3-9432-73EA97BDAFB4}">
      <dsp:nvSpPr>
        <dsp:cNvPr id="0" name=""/>
        <dsp:cNvSpPr/>
      </dsp:nvSpPr>
      <dsp:spPr>
        <a:xfrm>
          <a:off x="1934018"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Supports multi-spectral and thermal imaging</a:t>
          </a:r>
          <a:endParaRPr lang="en-IN" sz="1000" kern="1200" dirty="0"/>
        </a:p>
      </dsp:txBody>
      <dsp:txXfrm>
        <a:off x="1934018" y="3274675"/>
        <a:ext cx="1324140" cy="662070"/>
      </dsp:txXfrm>
    </dsp:sp>
    <dsp:sp modelId="{D866E9C6-F6D6-4FDD-8EBF-6703C9C18149}">
      <dsp:nvSpPr>
        <dsp:cNvPr id="0" name=""/>
        <dsp:cNvSpPr/>
      </dsp:nvSpPr>
      <dsp:spPr>
        <a:xfrm>
          <a:off x="1934018"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Captures GPS-tagged images for precise mapping </a:t>
          </a:r>
          <a:endParaRPr lang="en-IN" sz="1000" kern="1200" dirty="0"/>
        </a:p>
      </dsp:txBody>
      <dsp:txXfrm>
        <a:off x="1934018" y="4214815"/>
        <a:ext cx="1324140" cy="662070"/>
      </dsp:txXfrm>
    </dsp:sp>
    <dsp:sp modelId="{20E78CE1-826B-44A1-BB07-885D85742916}">
      <dsp:nvSpPr>
        <dsp:cNvPr id="0" name=""/>
        <dsp:cNvSpPr/>
      </dsp:nvSpPr>
      <dsp:spPr>
        <a:xfrm>
          <a:off x="3205192"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Dataset Preparation</a:t>
          </a:r>
          <a:endParaRPr lang="en-IN" sz="1000" kern="1200" dirty="0"/>
        </a:p>
      </dsp:txBody>
      <dsp:txXfrm>
        <a:off x="3205192" y="1394396"/>
        <a:ext cx="1324140" cy="662070"/>
      </dsp:txXfrm>
    </dsp:sp>
    <dsp:sp modelId="{690A4956-3FEF-4A95-9754-B715092E3D04}">
      <dsp:nvSpPr>
        <dsp:cNvPr id="0" name=""/>
        <dsp:cNvSpPr/>
      </dsp:nvSpPr>
      <dsp:spPr>
        <a:xfrm>
          <a:off x="3536227"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Use public datasets (e.g., PlantVillage) </a:t>
          </a:r>
          <a:endParaRPr lang="en-IN" sz="1000" kern="1200" dirty="0"/>
        </a:p>
      </dsp:txBody>
      <dsp:txXfrm>
        <a:off x="3536227" y="2334536"/>
        <a:ext cx="1324140" cy="662070"/>
      </dsp:txXfrm>
    </dsp:sp>
    <dsp:sp modelId="{5121575E-9F6A-44AE-B4F2-056315CD6410}">
      <dsp:nvSpPr>
        <dsp:cNvPr id="0" name=""/>
        <dsp:cNvSpPr/>
      </dsp:nvSpPr>
      <dsp:spPr>
        <a:xfrm>
          <a:off x="3536227"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Collect custom field images to match local crop varieties</a:t>
          </a:r>
          <a:endParaRPr lang="en-IN" sz="1000" kern="1200" dirty="0"/>
        </a:p>
      </dsp:txBody>
      <dsp:txXfrm>
        <a:off x="3536227" y="3274675"/>
        <a:ext cx="1324140" cy="662070"/>
      </dsp:txXfrm>
    </dsp:sp>
    <dsp:sp modelId="{0C44D569-D0A5-4A95-B75D-ECF5FE662C9D}">
      <dsp:nvSpPr>
        <dsp:cNvPr id="0" name=""/>
        <dsp:cNvSpPr/>
      </dsp:nvSpPr>
      <dsp:spPr>
        <a:xfrm>
          <a:off x="3536227"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Apply data augmentation (rotation, scaling, flipping) to improve ML model robustness</a:t>
          </a:r>
          <a:r>
            <a:rPr lang="en-IN" sz="1000" kern="1200" dirty="0" smtClean="0"/>
            <a:t>.</a:t>
          </a:r>
          <a:endParaRPr lang="en-IN" sz="1000" kern="1200" dirty="0"/>
        </a:p>
      </dsp:txBody>
      <dsp:txXfrm>
        <a:off x="3536227" y="4214815"/>
        <a:ext cx="1324140" cy="662070"/>
      </dsp:txXfrm>
    </dsp:sp>
    <dsp:sp modelId="{C847BD4D-57A3-4FF2-9F0C-ECBF3531235C}">
      <dsp:nvSpPr>
        <dsp:cNvPr id="0" name=""/>
        <dsp:cNvSpPr/>
      </dsp:nvSpPr>
      <dsp:spPr>
        <a:xfrm>
          <a:off x="4807402"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Fixed camera installations</a:t>
          </a:r>
          <a:endParaRPr lang="en-IN" sz="1000" kern="1200" dirty="0"/>
        </a:p>
      </dsp:txBody>
      <dsp:txXfrm>
        <a:off x="4807402" y="1394396"/>
        <a:ext cx="1324140" cy="662070"/>
      </dsp:txXfrm>
    </dsp:sp>
    <dsp:sp modelId="{BF44E2B0-7F37-4006-BA35-4A88B199CFEE}">
      <dsp:nvSpPr>
        <dsp:cNvPr id="0" name=""/>
        <dsp:cNvSpPr/>
      </dsp:nvSpPr>
      <dsp:spPr>
        <a:xfrm>
          <a:off x="5138437"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Cameras mounted in greenhouses or fields for continuous monitoring</a:t>
          </a:r>
          <a:endParaRPr lang="en-IN" sz="1000" kern="1200" dirty="0"/>
        </a:p>
      </dsp:txBody>
      <dsp:txXfrm>
        <a:off x="5138437" y="2334536"/>
        <a:ext cx="1324140" cy="662070"/>
      </dsp:txXfrm>
    </dsp:sp>
    <dsp:sp modelId="{21D84751-66F2-4C85-A68E-9395ED16685E}">
      <dsp:nvSpPr>
        <dsp:cNvPr id="0" name=""/>
        <dsp:cNvSpPr/>
      </dsp:nvSpPr>
      <dsp:spPr>
        <a:xfrm>
          <a:off x="5138437"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Time-lapse image capture for tracking disease progression</a:t>
          </a:r>
          <a:endParaRPr lang="en-IN" sz="1000" kern="1200" dirty="0"/>
        </a:p>
      </dsp:txBody>
      <dsp:txXfrm>
        <a:off x="5138437" y="3274675"/>
        <a:ext cx="1324140" cy="662070"/>
      </dsp:txXfrm>
    </dsp:sp>
    <dsp:sp modelId="{1EFE98A3-CEAE-4194-99DC-AA3E999FEFFA}">
      <dsp:nvSpPr>
        <dsp:cNvPr id="0" name=""/>
        <dsp:cNvSpPr/>
      </dsp:nvSpPr>
      <dsp:spPr>
        <a:xfrm>
          <a:off x="5138437"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Can be integrated with IoT sensors for environmental data</a:t>
          </a:r>
          <a:endParaRPr lang="en-IN" sz="1000" kern="1200" dirty="0"/>
        </a:p>
      </dsp:txBody>
      <dsp:txXfrm>
        <a:off x="5138437" y="4214815"/>
        <a:ext cx="1324140" cy="662070"/>
      </dsp:txXfrm>
    </dsp:sp>
    <dsp:sp modelId="{70BBC7B9-FF57-41B8-9E03-50414125A020}">
      <dsp:nvSpPr>
        <dsp:cNvPr id="0" name=""/>
        <dsp:cNvSpPr/>
      </dsp:nvSpPr>
      <dsp:spPr>
        <a:xfrm>
          <a:off x="6409611"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Satellite imaging</a:t>
          </a:r>
          <a:endParaRPr lang="en-IN" sz="1000" kern="1200" dirty="0"/>
        </a:p>
      </dsp:txBody>
      <dsp:txXfrm>
        <a:off x="6409611" y="1394396"/>
        <a:ext cx="1324140" cy="662070"/>
      </dsp:txXfrm>
    </dsp:sp>
    <dsp:sp modelId="{C043F77D-50FD-4825-92FD-4F589A7D6826}">
      <dsp:nvSpPr>
        <dsp:cNvPr id="0" name=""/>
        <dsp:cNvSpPr/>
      </dsp:nvSpPr>
      <dsp:spPr>
        <a:xfrm>
          <a:off x="6740646"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Very large-scale crop monitoring</a:t>
          </a:r>
          <a:endParaRPr lang="en-IN" sz="1000" kern="1200" dirty="0"/>
        </a:p>
      </dsp:txBody>
      <dsp:txXfrm>
        <a:off x="6740646" y="2334536"/>
        <a:ext cx="1324140" cy="662070"/>
      </dsp:txXfrm>
    </dsp:sp>
    <dsp:sp modelId="{320B9BD1-0C63-4565-9EA5-12CDE53515D7}">
      <dsp:nvSpPr>
        <dsp:cNvPr id="0" name=""/>
        <dsp:cNvSpPr/>
      </dsp:nvSpPr>
      <dsp:spPr>
        <a:xfrm>
          <a:off x="6740646"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Useful for detecting stress patterns across regions</a:t>
          </a:r>
          <a:endParaRPr lang="en-IN" sz="1000" kern="1200" dirty="0"/>
        </a:p>
      </dsp:txBody>
      <dsp:txXfrm>
        <a:off x="6740646" y="3274675"/>
        <a:ext cx="1324140" cy="662070"/>
      </dsp:txXfrm>
    </dsp:sp>
    <dsp:sp modelId="{FA5BAD88-E128-4131-AC3C-DD61CC28976A}">
      <dsp:nvSpPr>
        <dsp:cNvPr id="0" name=""/>
        <dsp:cNvSpPr/>
      </dsp:nvSpPr>
      <dsp:spPr>
        <a:xfrm>
          <a:off x="6740646"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Typically lower resolution, but supports multi-spectral and hyperspectral analysis</a:t>
          </a:r>
          <a:endParaRPr lang="en-IN" sz="1000" kern="1200" dirty="0"/>
        </a:p>
      </dsp:txBody>
      <dsp:txXfrm>
        <a:off x="6740646" y="4214815"/>
        <a:ext cx="1324140" cy="662070"/>
      </dsp:txXfrm>
    </dsp:sp>
    <dsp:sp modelId="{339E1066-1E3E-4224-8F87-422CF407859E}">
      <dsp:nvSpPr>
        <dsp:cNvPr id="0" name=""/>
        <dsp:cNvSpPr/>
      </dsp:nvSpPr>
      <dsp:spPr>
        <a:xfrm>
          <a:off x="8011821"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Hyperspectral / multispectral cameras</a:t>
          </a:r>
          <a:endParaRPr lang="en-IN" sz="1000" kern="1200" dirty="0"/>
        </a:p>
      </dsp:txBody>
      <dsp:txXfrm>
        <a:off x="8011821" y="1394396"/>
        <a:ext cx="1324140" cy="662070"/>
      </dsp:txXfrm>
    </dsp:sp>
    <dsp:sp modelId="{CA681111-FC88-4302-B382-D7D216A91FBE}">
      <dsp:nvSpPr>
        <dsp:cNvPr id="0" name=""/>
        <dsp:cNvSpPr/>
      </dsp:nvSpPr>
      <dsp:spPr>
        <a:xfrm>
          <a:off x="8342856"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Capture data beyond visible light (NIR, SWIR)</a:t>
          </a:r>
          <a:endParaRPr lang="en-IN" sz="1000" kern="1200" dirty="0"/>
        </a:p>
      </dsp:txBody>
      <dsp:txXfrm>
        <a:off x="8342856" y="2334536"/>
        <a:ext cx="1324140" cy="662070"/>
      </dsp:txXfrm>
    </dsp:sp>
    <dsp:sp modelId="{53A545D9-A9C6-4549-90DB-E068A673DDA5}">
      <dsp:nvSpPr>
        <dsp:cNvPr id="0" name=""/>
        <dsp:cNvSpPr/>
      </dsp:nvSpPr>
      <dsp:spPr>
        <a:xfrm>
          <a:off x="8342856"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Detects plant stress before symptoms appear visually</a:t>
          </a:r>
          <a:endParaRPr lang="en-IN" sz="1000" kern="1200" dirty="0"/>
        </a:p>
      </dsp:txBody>
      <dsp:txXfrm>
        <a:off x="8342856" y="3274675"/>
        <a:ext cx="1324140" cy="662070"/>
      </dsp:txXfrm>
    </dsp:sp>
    <dsp:sp modelId="{E2BEBE9A-A3EC-4A1F-95FD-AFE1C5627E10}">
      <dsp:nvSpPr>
        <dsp:cNvPr id="0" name=""/>
        <dsp:cNvSpPr/>
      </dsp:nvSpPr>
      <dsp:spPr>
        <a:xfrm>
          <a:off x="8342856"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Often used in research setups or on drones</a:t>
          </a:r>
          <a:endParaRPr lang="en-IN" sz="1000" kern="1200" dirty="0"/>
        </a:p>
      </dsp:txBody>
      <dsp:txXfrm>
        <a:off x="8342856" y="4214815"/>
        <a:ext cx="1324140" cy="662070"/>
      </dsp:txXfrm>
    </dsp:sp>
    <dsp:sp modelId="{0BB348FA-E04C-411A-89E6-EE04041CAB7C}">
      <dsp:nvSpPr>
        <dsp:cNvPr id="0" name=""/>
        <dsp:cNvSpPr/>
      </dsp:nvSpPr>
      <dsp:spPr>
        <a:xfrm>
          <a:off x="9614031" y="1394396"/>
          <a:ext cx="1324140" cy="662070"/>
        </a:xfrm>
        <a:prstGeom prst="rect">
          <a:avLst/>
        </a:prstGeom>
        <a:gradFill rotWithShape="0">
          <a:gsLst>
            <a:gs pos="0">
              <a:schemeClr val="accent4">
                <a:hueOff val="0"/>
                <a:satOff val="0"/>
                <a:lumOff val="0"/>
                <a:alphaOff val="0"/>
                <a:lumMod val="110000"/>
                <a:satMod val="105000"/>
                <a:tint val="67000"/>
              </a:schemeClr>
            </a:gs>
            <a:gs pos="50000">
              <a:schemeClr val="accent4">
                <a:hueOff val="0"/>
                <a:satOff val="0"/>
                <a:lumOff val="0"/>
                <a:alphaOff val="0"/>
                <a:lumMod val="105000"/>
                <a:satMod val="103000"/>
                <a:tint val="73000"/>
              </a:schemeClr>
            </a:gs>
            <a:gs pos="100000">
              <a:schemeClr val="accent4">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Microscope / Lab </a:t>
          </a:r>
          <a:r>
            <a:rPr lang="en-US" sz="1000" kern="1200" dirty="0" err="1" smtClean="0"/>
            <a:t>imagin</a:t>
          </a:r>
          <a:r>
            <a:rPr lang="en-IN" sz="1000" kern="1200" dirty="0" smtClean="0"/>
            <a:t>g</a:t>
          </a:r>
          <a:endParaRPr lang="en-IN" sz="1000" kern="1200" dirty="0"/>
        </a:p>
      </dsp:txBody>
      <dsp:txXfrm>
        <a:off x="9614031" y="1394396"/>
        <a:ext cx="1324140" cy="662070"/>
      </dsp:txXfrm>
    </dsp:sp>
    <dsp:sp modelId="{C3DC9EC5-AD6A-4DB1-89F4-E4F10FFB09BC}">
      <dsp:nvSpPr>
        <dsp:cNvPr id="0" name=""/>
        <dsp:cNvSpPr/>
      </dsp:nvSpPr>
      <dsp:spPr>
        <a:xfrm>
          <a:off x="9945066" y="2334536"/>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Used for detailed pathogen – level analysis</a:t>
          </a:r>
          <a:endParaRPr lang="en-IN" sz="1000" kern="1200" dirty="0"/>
        </a:p>
      </dsp:txBody>
      <dsp:txXfrm>
        <a:off x="9945066" y="2334536"/>
        <a:ext cx="1324140" cy="662070"/>
      </dsp:txXfrm>
    </dsp:sp>
    <dsp:sp modelId="{B353C4A1-A115-4878-9945-B1D2A62BBFAA}">
      <dsp:nvSpPr>
        <dsp:cNvPr id="0" name=""/>
        <dsp:cNvSpPr/>
      </dsp:nvSpPr>
      <dsp:spPr>
        <a:xfrm>
          <a:off x="9945066" y="327467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High – resolution cellular and tissue images</a:t>
          </a:r>
          <a:endParaRPr lang="en-IN" sz="1000" kern="1200" dirty="0"/>
        </a:p>
      </dsp:txBody>
      <dsp:txXfrm>
        <a:off x="9945066" y="3274675"/>
        <a:ext cx="1324140" cy="662070"/>
      </dsp:txXfrm>
    </dsp:sp>
    <dsp:sp modelId="{FA3A4F32-0EFC-410D-890B-9DAE4650C493}">
      <dsp:nvSpPr>
        <dsp:cNvPr id="0" name=""/>
        <dsp:cNvSpPr/>
      </dsp:nvSpPr>
      <dsp:spPr>
        <a:xfrm>
          <a:off x="9945066" y="4214815"/>
          <a:ext cx="1324140" cy="662070"/>
        </a:xfrm>
        <a:prstGeom prst="rect">
          <a:avLst/>
        </a:prstGeom>
        <a:gradFill rotWithShape="0">
          <a:gsLst>
            <a:gs pos="0">
              <a:schemeClr val="accent5">
                <a:hueOff val="0"/>
                <a:satOff val="0"/>
                <a:lumOff val="0"/>
                <a:alphaOff val="0"/>
                <a:lumMod val="110000"/>
                <a:satMod val="105000"/>
                <a:tint val="67000"/>
              </a:schemeClr>
            </a:gs>
            <a:gs pos="50000">
              <a:schemeClr val="accent5">
                <a:hueOff val="0"/>
                <a:satOff val="0"/>
                <a:lumOff val="0"/>
                <a:alphaOff val="0"/>
                <a:lumMod val="105000"/>
                <a:satMod val="103000"/>
                <a:tint val="73000"/>
              </a:schemeClr>
            </a:gs>
            <a:gs pos="100000">
              <a:schemeClr val="accent5">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350" tIns="6350" rIns="6350" bIns="6350" numCol="1" spcCol="1270" anchor="ctr" anchorCtr="0">
          <a:noAutofit/>
        </a:bodyPr>
        <a:lstStyle/>
        <a:p>
          <a:pPr lvl="0" algn="ctr" defTabSz="444500" rtl="0">
            <a:lnSpc>
              <a:spcPct val="90000"/>
            </a:lnSpc>
            <a:spcBef>
              <a:spcPct val="0"/>
            </a:spcBef>
            <a:spcAft>
              <a:spcPct val="35000"/>
            </a:spcAft>
          </a:pPr>
          <a:r>
            <a:rPr lang="en-US" sz="1000" kern="1200" dirty="0" smtClean="0"/>
            <a:t>Not practical for field deployment bus useful for ground – truth data</a:t>
          </a:r>
          <a:endParaRPr lang="en-IN" sz="1000" kern="1200" dirty="0"/>
        </a:p>
      </dsp:txBody>
      <dsp:txXfrm>
        <a:off x="9945066" y="4214815"/>
        <a:ext cx="1324140" cy="662070"/>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B016825-7A19-459D-82A0-F620676A79CF}">
      <dsp:nvSpPr>
        <dsp:cNvPr id="0" name=""/>
        <dsp:cNvSpPr/>
      </dsp:nvSpPr>
      <dsp:spPr>
        <a:xfrm>
          <a:off x="1062173" y="39118"/>
          <a:ext cx="8391253" cy="1221640"/>
        </a:xfrm>
        <a:prstGeom prst="rightArrow">
          <a:avLst>
            <a:gd name="adj1" fmla="val 50000"/>
            <a:gd name="adj2" fmla="val 50000"/>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254000" bIns="193935" numCol="1" spcCol="1270" anchor="ctr"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Purpose: removes unwanted variations in pixel values caused by senor imperfections, environmental conditions or transmission errors. Improves image quality for further processing.</a:t>
          </a:r>
          <a:endParaRPr lang="en-IN" sz="1300" kern="1200" dirty="0">
            <a:latin typeface="Times New Roman" panose="02020603050405020304" pitchFamily="18" charset="0"/>
            <a:cs typeface="Times New Roman" panose="02020603050405020304" pitchFamily="18" charset="0"/>
          </a:endParaRPr>
        </a:p>
      </dsp:txBody>
      <dsp:txXfrm>
        <a:off x="1062173" y="344528"/>
        <a:ext cx="8085843" cy="610820"/>
      </dsp:txXfrm>
    </dsp:sp>
    <dsp:sp modelId="{EDE6ADF0-C227-498A-983B-36A5E33E852A}">
      <dsp:nvSpPr>
        <dsp:cNvPr id="0" name=""/>
        <dsp:cNvSpPr/>
      </dsp:nvSpPr>
      <dsp:spPr>
        <a:xfrm>
          <a:off x="2996357" y="446187"/>
          <a:ext cx="6457069" cy="1221640"/>
        </a:xfrm>
        <a:prstGeom prst="rightArrow">
          <a:avLst>
            <a:gd name="adj1" fmla="val 50000"/>
            <a:gd name="adj2" fmla="val 50000"/>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254000" bIns="193935" numCol="1" spcCol="1270" anchor="ctr"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Common methods:</a:t>
          </a:r>
          <a:endParaRPr lang="en-IN" sz="1300" kern="1200" dirty="0">
            <a:latin typeface="Times New Roman" panose="02020603050405020304" pitchFamily="18" charset="0"/>
            <a:cs typeface="Times New Roman" panose="02020603050405020304" pitchFamily="18" charset="0"/>
          </a:endParaRPr>
        </a:p>
      </dsp:txBody>
      <dsp:txXfrm>
        <a:off x="2996357" y="751597"/>
        <a:ext cx="6151659" cy="610820"/>
      </dsp:txXfrm>
    </dsp:sp>
    <dsp:sp modelId="{9076654A-9E6A-477F-A1EF-182548B1CB7E}">
      <dsp:nvSpPr>
        <dsp:cNvPr id="0" name=""/>
        <dsp:cNvSpPr/>
      </dsp:nvSpPr>
      <dsp:spPr>
        <a:xfrm>
          <a:off x="4930541" y="853256"/>
          <a:ext cx="4522885" cy="1221640"/>
        </a:xfrm>
        <a:prstGeom prst="rightArrow">
          <a:avLst>
            <a:gd name="adj1" fmla="val 50000"/>
            <a:gd name="adj2" fmla="val 50000"/>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254000" bIns="193935" numCol="1" spcCol="1270" anchor="ctr"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Median filtering </a:t>
          </a:r>
          <a:endParaRPr lang="en-IN" sz="1300" kern="1200" dirty="0">
            <a:latin typeface="Times New Roman" panose="02020603050405020304" pitchFamily="18" charset="0"/>
            <a:cs typeface="Times New Roman" panose="02020603050405020304" pitchFamily="18" charset="0"/>
          </a:endParaRPr>
        </a:p>
      </dsp:txBody>
      <dsp:txXfrm>
        <a:off x="4930541" y="1158666"/>
        <a:ext cx="4217475" cy="610820"/>
      </dsp:txXfrm>
    </dsp:sp>
    <dsp:sp modelId="{1A2F03DC-872E-46D8-B9D1-3821741A8E5E}">
      <dsp:nvSpPr>
        <dsp:cNvPr id="0" name=""/>
        <dsp:cNvSpPr/>
      </dsp:nvSpPr>
      <dsp:spPr>
        <a:xfrm>
          <a:off x="4930541" y="1797310"/>
          <a:ext cx="1934183" cy="2216794"/>
        </a:xfrm>
        <a:prstGeom prst="rect">
          <a:avLst/>
        </a:prstGeom>
        <a:solidFill>
          <a:schemeClr val="lt1">
            <a:hueOff val="0"/>
            <a:satOff val="0"/>
            <a:lumOff val="0"/>
            <a:alphaOff val="0"/>
          </a:schemeClr>
        </a:solidFill>
        <a:ln w="6350" cap="flat" cmpd="sng" algn="ctr">
          <a:solidFill>
            <a:schemeClr val="accent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Replaces each pixel with the median of its neighborhood</a:t>
          </a:r>
          <a:endParaRPr lang="en-IN" sz="1300" kern="1200" dirty="0">
            <a:latin typeface="Times New Roman" panose="02020603050405020304" pitchFamily="18" charset="0"/>
            <a:cs typeface="Times New Roman" panose="02020603050405020304" pitchFamily="18" charset="0"/>
          </a:endParaRPr>
        </a:p>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Excellent for salt-and-pepper noise removal</a:t>
          </a:r>
          <a:endParaRPr lang="en-IN" sz="1300" kern="1200" dirty="0">
            <a:latin typeface="Times New Roman" panose="02020603050405020304" pitchFamily="18" charset="0"/>
            <a:cs typeface="Times New Roman" panose="02020603050405020304" pitchFamily="18" charset="0"/>
          </a:endParaRPr>
        </a:p>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Preserves edges better than mean filtering</a:t>
          </a:r>
          <a:endParaRPr lang="en-IN" sz="1300" kern="1200" dirty="0">
            <a:latin typeface="Times New Roman" panose="02020603050405020304" pitchFamily="18" charset="0"/>
            <a:cs typeface="Times New Roman" panose="02020603050405020304" pitchFamily="18" charset="0"/>
          </a:endParaRPr>
        </a:p>
      </dsp:txBody>
      <dsp:txXfrm>
        <a:off x="4930541" y="1797310"/>
        <a:ext cx="1934183" cy="2216794"/>
      </dsp:txXfrm>
    </dsp:sp>
    <dsp:sp modelId="{7DE51632-0F3D-4FEE-ACA4-C4C7ECF03188}">
      <dsp:nvSpPr>
        <dsp:cNvPr id="0" name=""/>
        <dsp:cNvSpPr/>
      </dsp:nvSpPr>
      <dsp:spPr>
        <a:xfrm>
          <a:off x="6864725" y="1260325"/>
          <a:ext cx="2588701" cy="1221640"/>
        </a:xfrm>
        <a:prstGeom prst="rightArrow">
          <a:avLst>
            <a:gd name="adj1" fmla="val 50000"/>
            <a:gd name="adj2" fmla="val 50000"/>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254000" bIns="193935" numCol="1" spcCol="1270" anchor="ctr"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Gaussian filtering</a:t>
          </a:r>
          <a:endParaRPr lang="en-IN" sz="1300" kern="1200" dirty="0">
            <a:latin typeface="Times New Roman" panose="02020603050405020304" pitchFamily="18" charset="0"/>
            <a:cs typeface="Times New Roman" panose="02020603050405020304" pitchFamily="18" charset="0"/>
          </a:endParaRPr>
        </a:p>
      </dsp:txBody>
      <dsp:txXfrm>
        <a:off x="6864725" y="1565735"/>
        <a:ext cx="2283291" cy="610820"/>
      </dsp:txXfrm>
    </dsp:sp>
    <dsp:sp modelId="{C9060378-9DDE-4332-8201-475617BAB29C}">
      <dsp:nvSpPr>
        <dsp:cNvPr id="0" name=""/>
        <dsp:cNvSpPr/>
      </dsp:nvSpPr>
      <dsp:spPr>
        <a:xfrm>
          <a:off x="6864725" y="2204379"/>
          <a:ext cx="1951805" cy="2242777"/>
        </a:xfrm>
        <a:prstGeom prst="rect">
          <a:avLst/>
        </a:prstGeom>
        <a:solidFill>
          <a:schemeClr val="lt1">
            <a:hueOff val="0"/>
            <a:satOff val="0"/>
            <a:lumOff val="0"/>
            <a:alphaOff val="0"/>
          </a:schemeClr>
        </a:solidFill>
        <a:ln w="6350" cap="flat" cmpd="sng" algn="ctr">
          <a:solidFill>
            <a:schemeClr val="accent2">
              <a:hueOff val="-1455363"/>
              <a:satOff val="-83928"/>
              <a:lumOff val="8628"/>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49530" tIns="49530" rIns="49530" bIns="49530" numCol="1" spcCol="1270" anchor="t" anchorCtr="0">
          <a:noAutofit/>
        </a:bodyPr>
        <a:lstStyle/>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Uses a Gaussian kernel for weighted averaging</a:t>
          </a:r>
          <a:endParaRPr lang="en-IN" sz="1300" kern="1200" dirty="0">
            <a:latin typeface="Times New Roman" panose="02020603050405020304" pitchFamily="18" charset="0"/>
            <a:cs typeface="Times New Roman" panose="02020603050405020304" pitchFamily="18" charset="0"/>
          </a:endParaRPr>
        </a:p>
        <a:p>
          <a:pPr lvl="0" algn="l" defTabSz="577850" rtl="0">
            <a:lnSpc>
              <a:spcPct val="90000"/>
            </a:lnSpc>
            <a:spcBef>
              <a:spcPct val="0"/>
            </a:spcBef>
            <a:spcAft>
              <a:spcPct val="35000"/>
            </a:spcAft>
          </a:pPr>
          <a:r>
            <a:rPr lang="en-US" sz="1300" kern="1200" smtClean="0">
              <a:latin typeface="Times New Roman" panose="02020603050405020304" pitchFamily="18" charset="0"/>
              <a:cs typeface="Times New Roman" panose="02020603050405020304" pitchFamily="18" charset="0"/>
            </a:rPr>
            <a:t>Smooths images and reduces Gaussian noise</a:t>
          </a:r>
          <a:endParaRPr lang="en-IN" sz="1300" kern="1200">
            <a:latin typeface="Times New Roman" panose="02020603050405020304" pitchFamily="18" charset="0"/>
            <a:cs typeface="Times New Roman" panose="02020603050405020304" pitchFamily="18" charset="0"/>
          </a:endParaRPr>
        </a:p>
        <a:p>
          <a:pPr lvl="0" algn="l" defTabSz="577850" rtl="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Tends to blur edges slightly</a:t>
          </a:r>
          <a:endParaRPr lang="en-IN" sz="1300" kern="1200" dirty="0">
            <a:latin typeface="Times New Roman" panose="02020603050405020304" pitchFamily="18" charset="0"/>
            <a:cs typeface="Times New Roman" panose="02020603050405020304" pitchFamily="18" charset="0"/>
          </a:endParaRPr>
        </a:p>
      </dsp:txBody>
      <dsp:txXfrm>
        <a:off x="6864725" y="2204379"/>
        <a:ext cx="1951805" cy="2242777"/>
      </dsp:txXfrm>
    </dsp:sp>
  </dsp:spTree>
</dsp:drawing>
</file>

<file path=ppt/diagrams/drawing1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38A88D-628C-4082-A4C8-3E6CAC40B76A}">
      <dsp:nvSpPr>
        <dsp:cNvPr id="0" name=""/>
        <dsp:cNvSpPr/>
      </dsp:nvSpPr>
      <dsp:spPr>
        <a:xfrm>
          <a:off x="1261095" y="0"/>
          <a:ext cx="7993409" cy="1164239"/>
        </a:xfrm>
        <a:prstGeom prst="rightArrow">
          <a:avLst>
            <a:gd name="adj1" fmla="val 50000"/>
            <a:gd name="adj2" fmla="val 50000"/>
          </a:avLst>
        </a:prstGeom>
        <a:solidFill>
          <a:schemeClr val="accent5">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254000" bIns="184823" numCol="1" spcCol="1270" anchor="ctr" anchorCtr="0">
          <a:noAutofit/>
        </a:bodyPr>
        <a:lstStyle/>
        <a:p>
          <a:pPr lvl="0" algn="l" defTabSz="533400" rtl="0">
            <a:lnSpc>
              <a:spcPct val="90000"/>
            </a:lnSpc>
            <a:spcBef>
              <a:spcPct val="0"/>
            </a:spcBef>
            <a:spcAft>
              <a:spcPct val="35000"/>
            </a:spcAft>
          </a:pPr>
          <a:r>
            <a:rPr lang="en-US" sz="1200" kern="1200" smtClean="0"/>
            <a:t>Purpose: partition the image into meaningful regions for analysis, such as separating the leaf from the background or isolating diseased areas</a:t>
          </a:r>
          <a:endParaRPr lang="en-IN" sz="1200" kern="1200"/>
        </a:p>
      </dsp:txBody>
      <dsp:txXfrm>
        <a:off x="1261095" y="291060"/>
        <a:ext cx="7702349" cy="582119"/>
      </dsp:txXfrm>
    </dsp:sp>
    <dsp:sp modelId="{02C69116-4C13-4420-A814-E3E7D3C2D9BC}">
      <dsp:nvSpPr>
        <dsp:cNvPr id="0" name=""/>
        <dsp:cNvSpPr/>
      </dsp:nvSpPr>
      <dsp:spPr>
        <a:xfrm>
          <a:off x="4954050" y="387950"/>
          <a:ext cx="4300454" cy="1164239"/>
        </a:xfrm>
        <a:prstGeom prst="rightArrow">
          <a:avLst>
            <a:gd name="adj1" fmla="val 50000"/>
            <a:gd name="adj2" fmla="val 50000"/>
          </a:avLst>
        </a:prstGeom>
        <a:solidFill>
          <a:schemeClr val="accent5">
            <a:hueOff val="-7353344"/>
            <a:satOff val="-10228"/>
            <a:lumOff val="-3922"/>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45720" tIns="45720" rIns="254000" bIns="184823" numCol="1" spcCol="1270" anchor="ctr" anchorCtr="0">
          <a:noAutofit/>
        </a:bodyPr>
        <a:lstStyle/>
        <a:p>
          <a:pPr lvl="0" algn="l" defTabSz="533400" rtl="0">
            <a:lnSpc>
              <a:spcPct val="90000"/>
            </a:lnSpc>
            <a:spcBef>
              <a:spcPct val="0"/>
            </a:spcBef>
            <a:spcAft>
              <a:spcPct val="35000"/>
            </a:spcAft>
          </a:pPr>
          <a:r>
            <a:rPr lang="en-US" sz="1200" kern="1200" smtClean="0"/>
            <a:t>Common methods:</a:t>
          </a:r>
          <a:endParaRPr lang="en-IN" sz="1200" kern="1200"/>
        </a:p>
      </dsp:txBody>
      <dsp:txXfrm>
        <a:off x="4954050" y="679010"/>
        <a:ext cx="4009394" cy="582119"/>
      </dsp:txXfrm>
    </dsp:sp>
    <dsp:sp modelId="{2C57AFB2-503D-406E-BF36-5397203FA923}">
      <dsp:nvSpPr>
        <dsp:cNvPr id="0" name=""/>
        <dsp:cNvSpPr/>
      </dsp:nvSpPr>
      <dsp:spPr>
        <a:xfrm>
          <a:off x="4954050" y="1288632"/>
          <a:ext cx="3692955" cy="2598645"/>
        </a:xfrm>
        <a:prstGeom prst="rect">
          <a:avLst/>
        </a:prstGeom>
        <a:solidFill>
          <a:schemeClr val="lt1">
            <a:hueOff val="0"/>
            <a:satOff val="0"/>
            <a:lumOff val="0"/>
            <a:alphaOff val="0"/>
          </a:schemeClr>
        </a:solidFill>
        <a:ln w="12700" cap="flat" cmpd="sng" algn="ctr">
          <a:solidFill>
            <a:schemeClr val="accent5">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45720" tIns="45720" rIns="45720" bIns="45720" numCol="1" spcCol="1270" anchor="t" anchorCtr="0">
          <a:noAutofit/>
        </a:bodyPr>
        <a:lstStyle/>
        <a:p>
          <a:pPr lvl="0" algn="l" defTabSz="533400" rtl="0">
            <a:lnSpc>
              <a:spcPct val="90000"/>
            </a:lnSpc>
            <a:spcBef>
              <a:spcPct val="0"/>
            </a:spcBef>
            <a:spcAft>
              <a:spcPct val="35000"/>
            </a:spcAft>
          </a:pPr>
          <a:r>
            <a:rPr lang="en-US" sz="1200" kern="1200" smtClean="0">
              <a:latin typeface="Times New Roman" panose="02020603050405020304" pitchFamily="18" charset="0"/>
              <a:cs typeface="Times New Roman" panose="02020603050405020304" pitchFamily="18" charset="0"/>
            </a:rPr>
            <a:t>Thresholding </a:t>
          </a:r>
          <a:endParaRPr lang="en-IN" sz="1200" kern="120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smtClean="0">
              <a:latin typeface="Times New Roman" panose="02020603050405020304" pitchFamily="18" charset="0"/>
              <a:cs typeface="Times New Roman" panose="02020603050405020304" pitchFamily="18" charset="0"/>
            </a:rPr>
            <a:t>Converts grayscale image to binary using intensity cutoff</a:t>
          </a:r>
          <a:endParaRPr lang="en-IN" sz="900" kern="120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smtClean="0">
              <a:latin typeface="Times New Roman" panose="02020603050405020304" pitchFamily="18" charset="0"/>
              <a:cs typeface="Times New Roman" panose="02020603050405020304" pitchFamily="18" charset="0"/>
            </a:rPr>
            <a:t>Otsu’s method automatically finds optimal threshold</a:t>
          </a:r>
          <a:endParaRPr lang="en-IN" sz="900" kern="120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dirty="0" smtClean="0">
              <a:latin typeface="Times New Roman" panose="02020603050405020304" pitchFamily="18" charset="0"/>
              <a:cs typeface="Times New Roman" panose="02020603050405020304" pitchFamily="18" charset="0"/>
            </a:rPr>
            <a:t>Works well when foreground and background have distinct brightness levels</a:t>
          </a:r>
          <a:endParaRPr lang="en-IN" sz="900" kern="1200" dirty="0">
            <a:latin typeface="Times New Roman" panose="02020603050405020304" pitchFamily="18" charset="0"/>
            <a:cs typeface="Times New Roman" panose="02020603050405020304" pitchFamily="18" charset="0"/>
          </a:endParaRPr>
        </a:p>
        <a:p>
          <a:pPr lvl="0" algn="l" defTabSz="533400" rtl="0">
            <a:lnSpc>
              <a:spcPct val="90000"/>
            </a:lnSpc>
            <a:spcBef>
              <a:spcPct val="0"/>
            </a:spcBef>
            <a:spcAft>
              <a:spcPct val="35000"/>
            </a:spcAft>
          </a:pPr>
          <a:endParaRPr lang="en-IN" sz="1200" kern="1200" dirty="0">
            <a:latin typeface="Times New Roman" panose="02020603050405020304" pitchFamily="18" charset="0"/>
            <a:cs typeface="Times New Roman" panose="02020603050405020304" pitchFamily="18" charset="0"/>
          </a:endParaRPr>
        </a:p>
        <a:p>
          <a:pPr lvl="0" algn="l" defTabSz="533400" rtl="0">
            <a:lnSpc>
              <a:spcPct val="90000"/>
            </a:lnSpc>
            <a:spcBef>
              <a:spcPct val="0"/>
            </a:spcBef>
            <a:spcAft>
              <a:spcPct val="35000"/>
            </a:spcAft>
          </a:pPr>
          <a:r>
            <a:rPr lang="en-US" sz="1200" kern="1200" dirty="0" smtClean="0">
              <a:latin typeface="Times New Roman" panose="02020603050405020304" pitchFamily="18" charset="0"/>
              <a:cs typeface="Times New Roman" panose="02020603050405020304" pitchFamily="18" charset="0"/>
            </a:rPr>
            <a:t>Edge detection</a:t>
          </a:r>
          <a:endParaRPr lang="en-IN" sz="1200" kern="1200" dirty="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smtClean="0">
              <a:latin typeface="Times New Roman" panose="02020603050405020304" pitchFamily="18" charset="0"/>
              <a:cs typeface="Times New Roman" panose="02020603050405020304" pitchFamily="18" charset="0"/>
            </a:rPr>
            <a:t>Finds boundaries where pixel intensity changes sharply</a:t>
          </a:r>
          <a:endParaRPr lang="en-IN" sz="900" kern="120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smtClean="0">
              <a:latin typeface="Times New Roman" panose="02020603050405020304" pitchFamily="18" charset="0"/>
              <a:cs typeface="Times New Roman" panose="02020603050405020304" pitchFamily="18" charset="0"/>
            </a:rPr>
            <a:t>Canny is widely used for its accuracy and noise resistance</a:t>
          </a:r>
          <a:endParaRPr lang="en-IN" sz="900" kern="1200">
            <a:latin typeface="Times New Roman" panose="02020603050405020304" pitchFamily="18" charset="0"/>
            <a:cs typeface="Times New Roman" panose="02020603050405020304" pitchFamily="18" charset="0"/>
          </a:endParaRPr>
        </a:p>
        <a:p>
          <a:pPr marL="57150" lvl="1" indent="-57150" algn="l" defTabSz="400050" rtl="0">
            <a:lnSpc>
              <a:spcPct val="90000"/>
            </a:lnSpc>
            <a:spcBef>
              <a:spcPct val="0"/>
            </a:spcBef>
            <a:spcAft>
              <a:spcPct val="15000"/>
            </a:spcAft>
            <a:buChar char="••"/>
          </a:pPr>
          <a:r>
            <a:rPr lang="en-US" sz="900" kern="1200" dirty="0" smtClean="0">
              <a:latin typeface="Times New Roman" panose="02020603050405020304" pitchFamily="18" charset="0"/>
              <a:cs typeface="Times New Roman" panose="02020603050405020304" pitchFamily="18" charset="0"/>
            </a:rPr>
            <a:t>Useful for outlining shapes like leaf edges or disease spots.</a:t>
          </a:r>
          <a:endParaRPr lang="en-IN" sz="900" kern="1200" dirty="0">
            <a:latin typeface="Times New Roman" panose="02020603050405020304" pitchFamily="18" charset="0"/>
            <a:cs typeface="Times New Roman" panose="02020603050405020304" pitchFamily="18" charset="0"/>
          </a:endParaRPr>
        </a:p>
      </dsp:txBody>
      <dsp:txXfrm>
        <a:off x="4954050" y="1288632"/>
        <a:ext cx="3692955" cy="2598645"/>
      </dsp:txXfrm>
    </dsp:sp>
  </dsp:spTree>
</dsp:drawing>
</file>

<file path=ppt/diagrams/drawing1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5FBD1E5-0E99-4206-8569-F3DC6687827C}">
      <dsp:nvSpPr>
        <dsp:cNvPr id="0" name=""/>
        <dsp:cNvSpPr/>
      </dsp:nvSpPr>
      <dsp:spPr>
        <a:xfrm>
          <a:off x="0" y="72549"/>
          <a:ext cx="10515600" cy="4206240"/>
        </a:xfrm>
        <a:prstGeom prst="leftRightRibbon">
          <a:avLst/>
        </a:prstGeom>
        <a:gradFill rotWithShape="0">
          <a:gsLst>
            <a:gs pos="0">
              <a:schemeClr val="accent2">
                <a:alpha val="90000"/>
                <a:hueOff val="0"/>
                <a:satOff val="0"/>
                <a:lumOff val="0"/>
                <a:alphaOff val="0"/>
                <a:lumMod val="110000"/>
                <a:satMod val="105000"/>
                <a:tint val="67000"/>
              </a:schemeClr>
            </a:gs>
            <a:gs pos="50000">
              <a:schemeClr val="accent2">
                <a:alpha val="90000"/>
                <a:hueOff val="0"/>
                <a:satOff val="0"/>
                <a:lumOff val="0"/>
                <a:alphaOff val="0"/>
                <a:lumMod val="105000"/>
                <a:satMod val="103000"/>
                <a:tint val="73000"/>
              </a:schemeClr>
            </a:gs>
            <a:gs pos="100000">
              <a:schemeClr val="accent2">
                <a:alpha val="90000"/>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sp>
    <dsp:sp modelId="{D5EF757D-D504-48E1-81C7-7DCFBCDC63E2}">
      <dsp:nvSpPr>
        <dsp:cNvPr id="0" name=""/>
        <dsp:cNvSpPr/>
      </dsp:nvSpPr>
      <dsp:spPr>
        <a:xfrm>
          <a:off x="1261872" y="808640"/>
          <a:ext cx="3470148" cy="206105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0452" rIns="0" bIns="64770" numCol="1" spcCol="1270" anchor="ctr" anchorCtr="0">
          <a:noAutofit/>
        </a:bodyPr>
        <a:lstStyle/>
        <a:p>
          <a:pPr lvl="0" algn="ctr" defTabSz="755650" rtl="0">
            <a:lnSpc>
              <a:spcPct val="90000"/>
            </a:lnSpc>
            <a:spcBef>
              <a:spcPct val="0"/>
            </a:spcBef>
            <a:spcAft>
              <a:spcPct val="35000"/>
            </a:spcAft>
          </a:pPr>
          <a:r>
            <a:rPr lang="en-US" sz="1700" kern="1200" smtClean="0"/>
            <a:t>Purpose: modify binary images to enhance or remove specific structures, especially useful after segmentation</a:t>
          </a:r>
          <a:endParaRPr lang="en-IN" sz="1700" kern="1200"/>
        </a:p>
      </dsp:txBody>
      <dsp:txXfrm>
        <a:off x="1261872" y="808640"/>
        <a:ext cx="3470148" cy="2061057"/>
      </dsp:txXfrm>
    </dsp:sp>
    <dsp:sp modelId="{0AA8F4F6-D3B9-4D3E-8CD8-6B7EA4154E99}">
      <dsp:nvSpPr>
        <dsp:cNvPr id="0" name=""/>
        <dsp:cNvSpPr/>
      </dsp:nvSpPr>
      <dsp:spPr>
        <a:xfrm>
          <a:off x="5257800" y="1481639"/>
          <a:ext cx="4101084" cy="2061057"/>
        </a:xfrm>
        <a:prstGeom prst="rect">
          <a:avLst/>
        </a:prstGeom>
        <a:noFill/>
        <a:ln>
          <a:noFill/>
        </a:ln>
        <a:effectLst/>
        <a:scene3d>
          <a:camera prst="orthographicFront"/>
          <a:lightRig rig="flat" dir="t"/>
        </a:scene3d>
        <a:sp3d/>
      </dsp:spPr>
      <dsp:style>
        <a:lnRef idx="0">
          <a:scrgbClr r="0" g="0" b="0"/>
        </a:lnRef>
        <a:fillRef idx="2">
          <a:scrgbClr r="0" g="0" b="0"/>
        </a:fillRef>
        <a:effectRef idx="1">
          <a:scrgbClr r="0" g="0" b="0"/>
        </a:effectRef>
        <a:fontRef idx="minor">
          <a:schemeClr val="dk1"/>
        </a:fontRef>
      </dsp:style>
      <dsp:txBody>
        <a:bodyPr spcFirstLastPara="0" vert="horz" wrap="square" lIns="0" tIns="60452" rIns="0" bIns="64770" numCol="1" spcCol="1270" anchor="ctr" anchorCtr="0">
          <a:noAutofit/>
        </a:bodyPr>
        <a:lstStyle/>
        <a:p>
          <a:pPr lvl="0" algn="l" defTabSz="755650" rtl="0">
            <a:lnSpc>
              <a:spcPct val="90000"/>
            </a:lnSpc>
            <a:spcBef>
              <a:spcPct val="0"/>
            </a:spcBef>
            <a:spcAft>
              <a:spcPct val="35000"/>
            </a:spcAft>
          </a:pPr>
          <a:r>
            <a:rPr lang="en-US" sz="1700" kern="1200" smtClean="0"/>
            <a:t>Basic operations:</a:t>
          </a:r>
          <a:endParaRPr lang="en-IN" sz="1700" kern="1200"/>
        </a:p>
        <a:p>
          <a:pPr marL="114300" lvl="1" indent="-114300" algn="l" defTabSz="577850" rtl="0">
            <a:lnSpc>
              <a:spcPct val="90000"/>
            </a:lnSpc>
            <a:spcBef>
              <a:spcPct val="0"/>
            </a:spcBef>
            <a:spcAft>
              <a:spcPct val="15000"/>
            </a:spcAft>
            <a:buChar char="••"/>
          </a:pPr>
          <a:r>
            <a:rPr lang="en-US" sz="1300" kern="1200" smtClean="0"/>
            <a:t>Dilation (imdilate): expands white regions, bridges gaps in edges</a:t>
          </a:r>
          <a:endParaRPr lang="en-IN" sz="1300" kern="1200"/>
        </a:p>
        <a:p>
          <a:pPr marL="114300" lvl="1" indent="-114300" algn="l" defTabSz="577850" rtl="0">
            <a:lnSpc>
              <a:spcPct val="90000"/>
            </a:lnSpc>
            <a:spcBef>
              <a:spcPct val="0"/>
            </a:spcBef>
            <a:spcAft>
              <a:spcPct val="15000"/>
            </a:spcAft>
            <a:buChar char="••"/>
          </a:pPr>
          <a:r>
            <a:rPr lang="en-US" sz="1300" kern="1200" smtClean="0"/>
            <a:t>Erosion(imerode): shrinks white regions, removes small noise</a:t>
          </a:r>
          <a:endParaRPr lang="en-IN" sz="1300" kern="1200"/>
        </a:p>
        <a:p>
          <a:pPr marL="114300" lvl="1" indent="-114300" algn="l" defTabSz="577850" rtl="0">
            <a:lnSpc>
              <a:spcPct val="90000"/>
            </a:lnSpc>
            <a:spcBef>
              <a:spcPct val="0"/>
            </a:spcBef>
            <a:spcAft>
              <a:spcPct val="15000"/>
            </a:spcAft>
            <a:buChar char="••"/>
          </a:pPr>
          <a:r>
            <a:rPr lang="en-US" sz="1300" kern="1200" smtClean="0"/>
            <a:t>Opening(imopen): erosion followed by dialation, removes small noise particles while keeping main shapes</a:t>
          </a:r>
          <a:endParaRPr lang="en-IN" sz="1300" kern="1200"/>
        </a:p>
        <a:p>
          <a:pPr marL="114300" lvl="1" indent="-114300" algn="l" defTabSz="577850" rtl="0">
            <a:lnSpc>
              <a:spcPct val="90000"/>
            </a:lnSpc>
            <a:spcBef>
              <a:spcPct val="0"/>
            </a:spcBef>
            <a:spcAft>
              <a:spcPct val="15000"/>
            </a:spcAft>
            <a:buChar char="••"/>
          </a:pPr>
          <a:r>
            <a:rPr lang="en-US" sz="1300" kern="1200" smtClean="0"/>
            <a:t>Closing(imclose):dialation followed by erosion, fills small holes in objects </a:t>
          </a:r>
          <a:endParaRPr lang="en-IN" sz="1300" kern="1200"/>
        </a:p>
      </dsp:txBody>
      <dsp:txXfrm>
        <a:off x="5257800" y="1481639"/>
        <a:ext cx="4101084" cy="2061057"/>
      </dsp:txXfrm>
    </dsp:sp>
  </dsp:spTree>
</dsp:drawing>
</file>

<file path=ppt/diagrams/drawing1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26805EB-8A96-40BF-A667-5BF67D38C1D8}">
      <dsp:nvSpPr>
        <dsp:cNvPr id="0" name=""/>
        <dsp:cNvSpPr/>
      </dsp:nvSpPr>
      <dsp:spPr>
        <a:xfrm>
          <a:off x="7856"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1. Color Features - Mathematical Foundation</a:t>
          </a:r>
          <a:endParaRPr lang="en-IN" sz="600" kern="1200"/>
        </a:p>
      </dsp:txBody>
      <dsp:txXfrm>
        <a:off x="20534" y="1404135"/>
        <a:ext cx="840342" cy="407493"/>
      </dsp:txXfrm>
    </dsp:sp>
    <dsp:sp modelId="{5EDA8C75-82AA-4432-9057-E7A3F24B1E4E}">
      <dsp:nvSpPr>
        <dsp:cNvPr id="0" name=""/>
        <dsp:cNvSpPr/>
      </dsp:nvSpPr>
      <dsp:spPr>
        <a:xfrm>
          <a:off x="1089979"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RGB Color Space: Additive color model representing Red, Green, Blue intensities </a:t>
          </a:r>
          <a:endParaRPr lang="en-IN" sz="600" kern="1200"/>
        </a:p>
      </dsp:txBody>
      <dsp:txXfrm>
        <a:off x="1102657" y="1404135"/>
        <a:ext cx="840342" cy="407493"/>
      </dsp:txXfrm>
    </dsp:sp>
    <dsp:sp modelId="{403A811D-5745-4518-AFDF-751ABA52192B}">
      <dsp:nvSpPr>
        <dsp:cNvPr id="0" name=""/>
        <dsp:cNvSpPr/>
      </dsp:nvSpPr>
      <dsp:spPr>
        <a:xfrm>
          <a:off x="1130829"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7E45434-BD67-4994-96AE-16CD5807FAD1}">
      <dsp:nvSpPr>
        <dsp:cNvPr id="0" name=""/>
        <dsp:cNvSpPr/>
      </dsp:nvSpPr>
      <dsp:spPr>
        <a:xfrm>
          <a:off x="1263119"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Range: [0, 255] for 8-bit images</a:t>
          </a:r>
          <a:endParaRPr lang="en-IN" sz="500" kern="1200"/>
        </a:p>
      </dsp:txBody>
      <dsp:txXfrm>
        <a:off x="1275797" y="1945196"/>
        <a:ext cx="667202" cy="407493"/>
      </dsp:txXfrm>
    </dsp:sp>
    <dsp:sp modelId="{8AF15F98-0345-403E-8A41-CEC43254A9D2}">
      <dsp:nvSpPr>
        <dsp:cNvPr id="0" name=""/>
        <dsp:cNvSpPr/>
      </dsp:nvSpPr>
      <dsp:spPr>
        <a:xfrm>
          <a:off x="1130829"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15D47CA-E672-4EF4-B611-C4CB68F540E8}">
      <dsp:nvSpPr>
        <dsp:cNvPr id="0" name=""/>
        <dsp:cNvSpPr/>
      </dsp:nvSpPr>
      <dsp:spPr>
        <a:xfrm>
          <a:off x="1263119"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Linear relationship with light intensity</a:t>
          </a:r>
          <a:endParaRPr lang="en-IN" sz="500" kern="1200"/>
        </a:p>
      </dsp:txBody>
      <dsp:txXfrm>
        <a:off x="1275797" y="2486257"/>
        <a:ext cx="667202" cy="407493"/>
      </dsp:txXfrm>
    </dsp:sp>
    <dsp:sp modelId="{8C5FE582-07D8-421A-9BA5-2CF799F7EA95}">
      <dsp:nvSpPr>
        <dsp:cNvPr id="0" name=""/>
        <dsp:cNvSpPr/>
      </dsp:nvSpPr>
      <dsp:spPr>
        <a:xfrm>
          <a:off x="1130829"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7DB9A0-9425-4029-9734-F320ED893F26}">
      <dsp:nvSpPr>
        <dsp:cNvPr id="0" name=""/>
        <dsp:cNvSpPr/>
      </dsp:nvSpPr>
      <dsp:spPr>
        <a:xfrm>
          <a:off x="1263119"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Suitable for device-dependent color representation</a:t>
          </a:r>
          <a:endParaRPr lang="en-IN" sz="500" kern="1200"/>
        </a:p>
      </dsp:txBody>
      <dsp:txXfrm>
        <a:off x="1275797" y="3027319"/>
        <a:ext cx="667202" cy="407493"/>
      </dsp:txXfrm>
    </dsp:sp>
    <dsp:sp modelId="{C98D0CEC-8361-4CE4-BDA6-9C9CC15B971B}">
      <dsp:nvSpPr>
        <dsp:cNvPr id="0" name=""/>
        <dsp:cNvSpPr/>
      </dsp:nvSpPr>
      <dsp:spPr>
        <a:xfrm>
          <a:off x="2172102"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HSV Color Space: Hue, Saturation, Value </a:t>
          </a:r>
          <a:endParaRPr lang="en-IN" sz="600" kern="1200"/>
        </a:p>
      </dsp:txBody>
      <dsp:txXfrm>
        <a:off x="2184780" y="1404135"/>
        <a:ext cx="840342" cy="407493"/>
      </dsp:txXfrm>
    </dsp:sp>
    <dsp:sp modelId="{042447DA-24AC-405D-ABCC-2A4C0124F9A3}">
      <dsp:nvSpPr>
        <dsp:cNvPr id="0" name=""/>
        <dsp:cNvSpPr/>
      </dsp:nvSpPr>
      <dsp:spPr>
        <a:xfrm>
          <a:off x="2212952"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D76999-AF79-4E08-AC9B-ACEDB0ADEA9C}">
      <dsp:nvSpPr>
        <dsp:cNvPr id="0" name=""/>
        <dsp:cNvSpPr/>
      </dsp:nvSpPr>
      <dsp:spPr>
        <a:xfrm>
          <a:off x="2345242"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Hue: Color information (0°-360°)</a:t>
          </a:r>
          <a:endParaRPr lang="en-IN" sz="500" kern="1200"/>
        </a:p>
      </dsp:txBody>
      <dsp:txXfrm>
        <a:off x="2357920" y="1945196"/>
        <a:ext cx="667202" cy="407493"/>
      </dsp:txXfrm>
    </dsp:sp>
    <dsp:sp modelId="{D99A0C3D-6F4F-4991-BFEF-E6A0AF0B5708}">
      <dsp:nvSpPr>
        <dsp:cNvPr id="0" name=""/>
        <dsp:cNvSpPr/>
      </dsp:nvSpPr>
      <dsp:spPr>
        <a:xfrm>
          <a:off x="2212952"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E8D009-FD82-42F0-8662-82BBDEAD7BB6}">
      <dsp:nvSpPr>
        <dsp:cNvPr id="0" name=""/>
        <dsp:cNvSpPr/>
      </dsp:nvSpPr>
      <dsp:spPr>
        <a:xfrm>
          <a:off x="2345242"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Saturation: Color purity (0-100%)</a:t>
          </a:r>
          <a:endParaRPr lang="en-IN" sz="500" kern="1200"/>
        </a:p>
      </dsp:txBody>
      <dsp:txXfrm>
        <a:off x="2357920" y="2486257"/>
        <a:ext cx="667202" cy="407493"/>
      </dsp:txXfrm>
    </dsp:sp>
    <dsp:sp modelId="{55F6A707-1372-4C21-8F43-084E600E4F2D}">
      <dsp:nvSpPr>
        <dsp:cNvPr id="0" name=""/>
        <dsp:cNvSpPr/>
      </dsp:nvSpPr>
      <dsp:spPr>
        <a:xfrm>
          <a:off x="2212952"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589630-402E-462D-8248-1B88A81F3E8F}">
      <dsp:nvSpPr>
        <dsp:cNvPr id="0" name=""/>
        <dsp:cNvSpPr/>
      </dsp:nvSpPr>
      <dsp:spPr>
        <a:xfrm>
          <a:off x="2345242"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Value: Brightness (0-100%)</a:t>
          </a:r>
          <a:endParaRPr lang="en-IN" sz="500" kern="1200"/>
        </a:p>
      </dsp:txBody>
      <dsp:txXfrm>
        <a:off x="2357920" y="3027319"/>
        <a:ext cx="667202" cy="407493"/>
      </dsp:txXfrm>
    </dsp:sp>
    <dsp:sp modelId="{AF330A4A-B461-4E3C-A1DD-E9149C0C615D}">
      <dsp:nvSpPr>
        <dsp:cNvPr id="0" name=""/>
        <dsp:cNvSpPr/>
      </dsp:nvSpPr>
      <dsp:spPr>
        <a:xfrm>
          <a:off x="2212952" y="1824306"/>
          <a:ext cx="91440" cy="1947821"/>
        </a:xfrm>
        <a:custGeom>
          <a:avLst/>
          <a:gdLst/>
          <a:ahLst/>
          <a:cxnLst/>
          <a:rect l="0" t="0" r="0" b="0"/>
          <a:pathLst>
            <a:path>
              <a:moveTo>
                <a:pt x="45720" y="0"/>
              </a:moveTo>
              <a:lnTo>
                <a:pt x="45720" y="1947821"/>
              </a:lnTo>
              <a:lnTo>
                <a:pt x="132289" y="1947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4467242B-7E9F-4F03-9AA1-2FB6F696774A}">
      <dsp:nvSpPr>
        <dsp:cNvPr id="0" name=""/>
        <dsp:cNvSpPr/>
      </dsp:nvSpPr>
      <dsp:spPr>
        <a:xfrm>
          <a:off x="2345242" y="3555702"/>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More intuitive for human perception</a:t>
          </a:r>
          <a:endParaRPr lang="en-IN" sz="500" kern="1200"/>
        </a:p>
      </dsp:txBody>
      <dsp:txXfrm>
        <a:off x="2357920" y="3568380"/>
        <a:ext cx="667202" cy="407493"/>
      </dsp:txXfrm>
    </dsp:sp>
    <dsp:sp modelId="{F9BBE973-4025-49DC-AA00-39646D70848D}">
      <dsp:nvSpPr>
        <dsp:cNvPr id="0" name=""/>
        <dsp:cNvSpPr/>
      </dsp:nvSpPr>
      <dsp:spPr>
        <a:xfrm>
          <a:off x="3254225"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Statistical Color Descriptors: </a:t>
          </a:r>
          <a:endParaRPr lang="en-IN" sz="600" kern="1200"/>
        </a:p>
      </dsp:txBody>
      <dsp:txXfrm>
        <a:off x="3266903" y="1404135"/>
        <a:ext cx="840342" cy="407493"/>
      </dsp:txXfrm>
    </dsp:sp>
    <dsp:sp modelId="{2171CFC6-DC8D-4131-A704-200FC33BECFD}">
      <dsp:nvSpPr>
        <dsp:cNvPr id="0" name=""/>
        <dsp:cNvSpPr/>
      </dsp:nvSpPr>
      <dsp:spPr>
        <a:xfrm>
          <a:off x="3295075"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5B4E146-C872-415B-B926-A5FD10240C14}">
      <dsp:nvSpPr>
        <dsp:cNvPr id="0" name=""/>
        <dsp:cNvSpPr/>
      </dsp:nvSpPr>
      <dsp:spPr>
        <a:xfrm>
          <a:off x="3427365"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Mean (</a:t>
          </a:r>
          <a:r>
            <a:rPr lang="el-GR" sz="500" kern="1200" smtClean="0"/>
            <a:t>μ): </a:t>
          </a:r>
          <a:r>
            <a:rPr lang="en-IN" sz="500" kern="1200" smtClean="0"/>
            <a:t>Average intensity </a:t>
          </a:r>
          <a:r>
            <a:rPr lang="el-GR" sz="500" kern="1200" smtClean="0"/>
            <a:t>μ = (1/</a:t>
          </a:r>
          <a:r>
            <a:rPr lang="en-IN" sz="500" kern="1200" smtClean="0"/>
            <a:t>N)</a:t>
          </a:r>
          <a:r>
            <a:rPr lang="el-GR" sz="500" kern="1200" smtClean="0"/>
            <a:t>Σ</a:t>
          </a:r>
          <a:r>
            <a:rPr lang="en-IN" sz="500" kern="1200" smtClean="0"/>
            <a:t>pᵢ</a:t>
          </a:r>
          <a:endParaRPr lang="en-IN" sz="500" kern="1200"/>
        </a:p>
      </dsp:txBody>
      <dsp:txXfrm>
        <a:off x="3440043" y="1945196"/>
        <a:ext cx="667202" cy="407493"/>
      </dsp:txXfrm>
    </dsp:sp>
    <dsp:sp modelId="{407F3F92-B365-4BE9-843E-7847278B34E4}">
      <dsp:nvSpPr>
        <dsp:cNvPr id="0" name=""/>
        <dsp:cNvSpPr/>
      </dsp:nvSpPr>
      <dsp:spPr>
        <a:xfrm>
          <a:off x="3295075"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44C2280-21FD-4348-AD20-B9A3FFFD0D75}">
      <dsp:nvSpPr>
        <dsp:cNvPr id="0" name=""/>
        <dsp:cNvSpPr/>
      </dsp:nvSpPr>
      <dsp:spPr>
        <a:xfrm>
          <a:off x="3427365"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Variance (</a:t>
          </a:r>
          <a:r>
            <a:rPr lang="el-GR" sz="500" kern="1200" smtClean="0"/>
            <a:t>σ²): σ² = (1/</a:t>
          </a:r>
          <a:r>
            <a:rPr lang="en-IN" sz="500" kern="1200" smtClean="0"/>
            <a:t>N)</a:t>
          </a:r>
          <a:r>
            <a:rPr lang="el-GR" sz="500" kern="1200" smtClean="0"/>
            <a:t>Σ(</a:t>
          </a:r>
          <a:r>
            <a:rPr lang="en-IN" sz="500" kern="1200" smtClean="0"/>
            <a:t>pᵢ - </a:t>
          </a:r>
          <a:r>
            <a:rPr lang="el-GR" sz="500" kern="1200" smtClean="0"/>
            <a:t>μ)²</a:t>
          </a:r>
          <a:endParaRPr lang="en-IN" sz="500" kern="1200"/>
        </a:p>
      </dsp:txBody>
      <dsp:txXfrm>
        <a:off x="3440043" y="2486257"/>
        <a:ext cx="667202" cy="407493"/>
      </dsp:txXfrm>
    </dsp:sp>
    <dsp:sp modelId="{42A86C8F-BD11-4784-AF30-E64168D21749}">
      <dsp:nvSpPr>
        <dsp:cNvPr id="0" name=""/>
        <dsp:cNvSpPr/>
      </dsp:nvSpPr>
      <dsp:spPr>
        <a:xfrm>
          <a:off x="3295075"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86CD9F5-CD9E-42F2-B161-03B061BFE4B3}">
      <dsp:nvSpPr>
        <dsp:cNvPr id="0" name=""/>
        <dsp:cNvSpPr/>
      </dsp:nvSpPr>
      <dsp:spPr>
        <a:xfrm>
          <a:off x="3427365"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Skewness: Measures asymmetry = E[(X-</a:t>
          </a:r>
          <a:r>
            <a:rPr lang="el-GR" sz="500" kern="1200" smtClean="0"/>
            <a:t>μ)³]/σ³</a:t>
          </a:r>
          <a:endParaRPr lang="en-IN" sz="500" kern="1200"/>
        </a:p>
      </dsp:txBody>
      <dsp:txXfrm>
        <a:off x="3440043" y="3027319"/>
        <a:ext cx="667202" cy="407493"/>
      </dsp:txXfrm>
    </dsp:sp>
    <dsp:sp modelId="{5ADFCD22-8BB3-4609-9C74-5167B725E72A}">
      <dsp:nvSpPr>
        <dsp:cNvPr id="0" name=""/>
        <dsp:cNvSpPr/>
      </dsp:nvSpPr>
      <dsp:spPr>
        <a:xfrm>
          <a:off x="3295075" y="1824306"/>
          <a:ext cx="91440" cy="1947821"/>
        </a:xfrm>
        <a:custGeom>
          <a:avLst/>
          <a:gdLst/>
          <a:ahLst/>
          <a:cxnLst/>
          <a:rect l="0" t="0" r="0" b="0"/>
          <a:pathLst>
            <a:path>
              <a:moveTo>
                <a:pt x="45720" y="0"/>
              </a:moveTo>
              <a:lnTo>
                <a:pt x="45720" y="1947821"/>
              </a:lnTo>
              <a:lnTo>
                <a:pt x="132289" y="1947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055BCC2-85B0-44ED-B040-2DDFCEC25B61}">
      <dsp:nvSpPr>
        <dsp:cNvPr id="0" name=""/>
        <dsp:cNvSpPr/>
      </dsp:nvSpPr>
      <dsp:spPr>
        <a:xfrm>
          <a:off x="3427365" y="3555702"/>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Kurtosis: Measures tail heaviness = E[(X-</a:t>
          </a:r>
          <a:r>
            <a:rPr lang="el-GR" sz="500" kern="1200" smtClean="0"/>
            <a:t>μ)⁴]/σ⁴</a:t>
          </a:r>
          <a:endParaRPr lang="en-IN" sz="500" kern="1200"/>
        </a:p>
      </dsp:txBody>
      <dsp:txXfrm>
        <a:off x="3440043" y="3568380"/>
        <a:ext cx="667202" cy="407493"/>
      </dsp:txXfrm>
    </dsp:sp>
    <dsp:sp modelId="{561918C2-F9F4-4FB5-900F-9DB40547E54D}">
      <dsp:nvSpPr>
        <dsp:cNvPr id="0" name=""/>
        <dsp:cNvSpPr/>
      </dsp:nvSpPr>
      <dsp:spPr>
        <a:xfrm>
          <a:off x="4336348"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l-GR" sz="600" kern="1200" smtClean="0"/>
            <a:t>2. </a:t>
          </a:r>
          <a:r>
            <a:rPr lang="en-IN" sz="600" kern="1200" smtClean="0"/>
            <a:t>Texture Features - Signal Processing Approach</a:t>
          </a:r>
          <a:endParaRPr lang="en-IN" sz="600" kern="1200"/>
        </a:p>
      </dsp:txBody>
      <dsp:txXfrm>
        <a:off x="4349026" y="1404135"/>
        <a:ext cx="840342" cy="407493"/>
      </dsp:txXfrm>
    </dsp:sp>
    <dsp:sp modelId="{882A17DB-921B-4AC8-9E9F-FBBBBAE87480}">
      <dsp:nvSpPr>
        <dsp:cNvPr id="0" name=""/>
        <dsp:cNvSpPr/>
      </dsp:nvSpPr>
      <dsp:spPr>
        <a:xfrm>
          <a:off x="5418471"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Gray Level Co-occurrence Matrix (GLCM): </a:t>
          </a:r>
          <a:endParaRPr lang="en-IN" sz="600" kern="1200"/>
        </a:p>
      </dsp:txBody>
      <dsp:txXfrm>
        <a:off x="5431149" y="1404135"/>
        <a:ext cx="840342" cy="407493"/>
      </dsp:txXfrm>
    </dsp:sp>
    <dsp:sp modelId="{B31B1702-3048-48D0-AA66-B536992FAEC1}">
      <dsp:nvSpPr>
        <dsp:cNvPr id="0" name=""/>
        <dsp:cNvSpPr/>
      </dsp:nvSpPr>
      <dsp:spPr>
        <a:xfrm>
          <a:off x="5459321"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75BE399-C7A5-4CA0-8478-D23F73109C15}">
      <dsp:nvSpPr>
        <dsp:cNvPr id="0" name=""/>
        <dsp:cNvSpPr/>
      </dsp:nvSpPr>
      <dsp:spPr>
        <a:xfrm>
          <a:off x="5591611"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2D histogram of pixel pair occurrences</a:t>
          </a:r>
          <a:endParaRPr lang="en-IN" sz="500" kern="1200"/>
        </a:p>
      </dsp:txBody>
      <dsp:txXfrm>
        <a:off x="5604289" y="1945196"/>
        <a:ext cx="667202" cy="407493"/>
      </dsp:txXfrm>
    </dsp:sp>
    <dsp:sp modelId="{60A8AC1A-6F8F-4B66-9AA0-7256AC5AFC2E}">
      <dsp:nvSpPr>
        <dsp:cNvPr id="0" name=""/>
        <dsp:cNvSpPr/>
      </dsp:nvSpPr>
      <dsp:spPr>
        <a:xfrm>
          <a:off x="5459321"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2A5F221-14C3-4B21-BE00-2DAD9698B0A7}">
      <dsp:nvSpPr>
        <dsp:cNvPr id="0" name=""/>
        <dsp:cNvSpPr/>
      </dsp:nvSpPr>
      <dsp:spPr>
        <a:xfrm>
          <a:off x="5591611"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Captures spatial relationships between pixels</a:t>
          </a:r>
          <a:endParaRPr lang="en-IN" sz="500" kern="1200"/>
        </a:p>
      </dsp:txBody>
      <dsp:txXfrm>
        <a:off x="5604289" y="2486257"/>
        <a:ext cx="667202" cy="407493"/>
      </dsp:txXfrm>
    </dsp:sp>
    <dsp:sp modelId="{5AA1DC49-4788-4AB6-B60C-D95B9B81ECEC}">
      <dsp:nvSpPr>
        <dsp:cNvPr id="0" name=""/>
        <dsp:cNvSpPr/>
      </dsp:nvSpPr>
      <dsp:spPr>
        <a:xfrm>
          <a:off x="5459321"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A5C7373-4EF2-4557-AA28-24A181237352}">
      <dsp:nvSpPr>
        <dsp:cNvPr id="0" name=""/>
        <dsp:cNvSpPr/>
      </dsp:nvSpPr>
      <dsp:spPr>
        <a:xfrm>
          <a:off x="5591611"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Direction-dependent (0°, 45°, 90°, 135°)</a:t>
          </a:r>
          <a:endParaRPr lang="en-IN" sz="500" kern="1200"/>
        </a:p>
      </dsp:txBody>
      <dsp:txXfrm>
        <a:off x="5604289" y="3027319"/>
        <a:ext cx="667202" cy="407493"/>
      </dsp:txXfrm>
    </dsp:sp>
    <dsp:sp modelId="{6459576E-9AE7-4E99-A601-DD8518C23FFE}">
      <dsp:nvSpPr>
        <dsp:cNvPr id="0" name=""/>
        <dsp:cNvSpPr/>
      </dsp:nvSpPr>
      <dsp:spPr>
        <a:xfrm>
          <a:off x="5459321" y="1824306"/>
          <a:ext cx="91440" cy="1947821"/>
        </a:xfrm>
        <a:custGeom>
          <a:avLst/>
          <a:gdLst/>
          <a:ahLst/>
          <a:cxnLst/>
          <a:rect l="0" t="0" r="0" b="0"/>
          <a:pathLst>
            <a:path>
              <a:moveTo>
                <a:pt x="45720" y="0"/>
              </a:moveTo>
              <a:lnTo>
                <a:pt x="45720" y="1947821"/>
              </a:lnTo>
              <a:lnTo>
                <a:pt x="132289" y="1947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23E0BBF-0C12-4EBF-9E19-75E8FB5914F0}">
      <dsp:nvSpPr>
        <dsp:cNvPr id="0" name=""/>
        <dsp:cNvSpPr/>
      </dsp:nvSpPr>
      <dsp:spPr>
        <a:xfrm>
          <a:off x="5591611" y="3555702"/>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Distance parameter controls neighborhood size</a:t>
          </a:r>
          <a:endParaRPr lang="en-IN" sz="500" kern="1200"/>
        </a:p>
      </dsp:txBody>
      <dsp:txXfrm>
        <a:off x="5604289" y="3568380"/>
        <a:ext cx="667202" cy="407493"/>
      </dsp:txXfrm>
    </dsp:sp>
    <dsp:sp modelId="{39682017-B698-4304-8B8D-D53B846BDC2F}">
      <dsp:nvSpPr>
        <dsp:cNvPr id="0" name=""/>
        <dsp:cNvSpPr/>
      </dsp:nvSpPr>
      <dsp:spPr>
        <a:xfrm>
          <a:off x="6500594"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Local Binary Patterns (LBP): </a:t>
          </a:r>
          <a:endParaRPr lang="en-IN" sz="600" kern="1200"/>
        </a:p>
      </dsp:txBody>
      <dsp:txXfrm>
        <a:off x="6513272" y="1404135"/>
        <a:ext cx="840342" cy="407493"/>
      </dsp:txXfrm>
    </dsp:sp>
    <dsp:sp modelId="{E542C563-33C1-4F73-8655-7BECD4655751}">
      <dsp:nvSpPr>
        <dsp:cNvPr id="0" name=""/>
        <dsp:cNvSpPr/>
      </dsp:nvSpPr>
      <dsp:spPr>
        <a:xfrm>
          <a:off x="6541444"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89419F4-8E96-4F6C-9CA4-B6EF81C7DD53}">
      <dsp:nvSpPr>
        <dsp:cNvPr id="0" name=""/>
        <dsp:cNvSpPr/>
      </dsp:nvSpPr>
      <dsp:spPr>
        <a:xfrm>
          <a:off x="6673733"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Binary encoding of local neighborhoods</a:t>
          </a:r>
          <a:endParaRPr lang="en-IN" sz="500" kern="1200"/>
        </a:p>
      </dsp:txBody>
      <dsp:txXfrm>
        <a:off x="6686411" y="1945196"/>
        <a:ext cx="667202" cy="407493"/>
      </dsp:txXfrm>
    </dsp:sp>
    <dsp:sp modelId="{7616ACBE-66AF-43FA-B63E-A9B4DD78D76E}">
      <dsp:nvSpPr>
        <dsp:cNvPr id="0" name=""/>
        <dsp:cNvSpPr/>
      </dsp:nvSpPr>
      <dsp:spPr>
        <a:xfrm>
          <a:off x="6541444"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A4A3E02-1FEC-4BDF-BA9E-072278EBFDA2}">
      <dsp:nvSpPr>
        <dsp:cNvPr id="0" name=""/>
        <dsp:cNvSpPr/>
      </dsp:nvSpPr>
      <dsp:spPr>
        <a:xfrm>
          <a:off x="6673733"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Rotation and illumination invariant variants</a:t>
          </a:r>
          <a:endParaRPr lang="en-IN" sz="500" kern="1200"/>
        </a:p>
      </dsp:txBody>
      <dsp:txXfrm>
        <a:off x="6686411" y="2486257"/>
        <a:ext cx="667202" cy="407493"/>
      </dsp:txXfrm>
    </dsp:sp>
    <dsp:sp modelId="{95A1E656-D32D-4948-8749-35800F3EF9F7}">
      <dsp:nvSpPr>
        <dsp:cNvPr id="0" name=""/>
        <dsp:cNvSpPr/>
      </dsp:nvSpPr>
      <dsp:spPr>
        <a:xfrm>
          <a:off x="6541444"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31491EF-4789-46E8-BEA6-0495AB2AE596}">
      <dsp:nvSpPr>
        <dsp:cNvPr id="0" name=""/>
        <dsp:cNvSpPr/>
      </dsp:nvSpPr>
      <dsp:spPr>
        <a:xfrm>
          <a:off x="6673733"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Histogram of pattern occurrences as feature vector</a:t>
          </a:r>
          <a:endParaRPr lang="en-IN" sz="500" kern="1200"/>
        </a:p>
      </dsp:txBody>
      <dsp:txXfrm>
        <a:off x="6686411" y="3027319"/>
        <a:ext cx="667202" cy="407493"/>
      </dsp:txXfrm>
    </dsp:sp>
    <dsp:sp modelId="{9A9AF6C0-EFD0-4193-8778-311A424DDD53}">
      <dsp:nvSpPr>
        <dsp:cNvPr id="0" name=""/>
        <dsp:cNvSpPr/>
      </dsp:nvSpPr>
      <dsp:spPr>
        <a:xfrm>
          <a:off x="6541444" y="1824306"/>
          <a:ext cx="91440" cy="1947821"/>
        </a:xfrm>
        <a:custGeom>
          <a:avLst/>
          <a:gdLst/>
          <a:ahLst/>
          <a:cxnLst/>
          <a:rect l="0" t="0" r="0" b="0"/>
          <a:pathLst>
            <a:path>
              <a:moveTo>
                <a:pt x="45720" y="0"/>
              </a:moveTo>
              <a:lnTo>
                <a:pt x="45720" y="1947821"/>
              </a:lnTo>
              <a:lnTo>
                <a:pt x="132289" y="1947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9F33E33-2B38-498E-83F9-1929F49F9E1C}">
      <dsp:nvSpPr>
        <dsp:cNvPr id="0" name=""/>
        <dsp:cNvSpPr/>
      </dsp:nvSpPr>
      <dsp:spPr>
        <a:xfrm>
          <a:off x="6673733" y="3555702"/>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Computational complexity: O(n) per pixel</a:t>
          </a:r>
          <a:endParaRPr lang="en-IN" sz="500" kern="1200"/>
        </a:p>
      </dsp:txBody>
      <dsp:txXfrm>
        <a:off x="6686411" y="3568380"/>
        <a:ext cx="667202" cy="407493"/>
      </dsp:txXfrm>
    </dsp:sp>
    <dsp:sp modelId="{511E4810-1C0A-4583-94E3-9FAB46663B37}">
      <dsp:nvSpPr>
        <dsp:cNvPr id="0" name=""/>
        <dsp:cNvSpPr/>
      </dsp:nvSpPr>
      <dsp:spPr>
        <a:xfrm>
          <a:off x="7582717"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Gabor Filters: </a:t>
          </a:r>
          <a:endParaRPr lang="en-IN" sz="600" kern="1200"/>
        </a:p>
      </dsp:txBody>
      <dsp:txXfrm>
        <a:off x="7595395" y="1404135"/>
        <a:ext cx="840342" cy="407493"/>
      </dsp:txXfrm>
    </dsp:sp>
    <dsp:sp modelId="{9F455F94-CD9E-4902-A13C-EE2BD818B06E}">
      <dsp:nvSpPr>
        <dsp:cNvPr id="0" name=""/>
        <dsp:cNvSpPr/>
      </dsp:nvSpPr>
      <dsp:spPr>
        <a:xfrm>
          <a:off x="7623566"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8D816D-A6D7-4A7B-8D84-2EB60B471DA4}">
      <dsp:nvSpPr>
        <dsp:cNvPr id="0" name=""/>
        <dsp:cNvSpPr/>
      </dsp:nvSpPr>
      <dsp:spPr>
        <a:xfrm>
          <a:off x="7755856"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Frequency and orientation selective filters</a:t>
          </a:r>
          <a:endParaRPr lang="en-IN" sz="500" kern="1200"/>
        </a:p>
      </dsp:txBody>
      <dsp:txXfrm>
        <a:off x="7768534" y="1945196"/>
        <a:ext cx="667202" cy="407493"/>
      </dsp:txXfrm>
    </dsp:sp>
    <dsp:sp modelId="{54D73511-CFFE-4B29-9611-4469A9F7B01C}">
      <dsp:nvSpPr>
        <dsp:cNvPr id="0" name=""/>
        <dsp:cNvSpPr/>
      </dsp:nvSpPr>
      <dsp:spPr>
        <a:xfrm>
          <a:off x="7623566"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054E979-33D7-4622-850E-8D4DC2EF1768}">
      <dsp:nvSpPr>
        <dsp:cNvPr id="0" name=""/>
        <dsp:cNvSpPr/>
      </dsp:nvSpPr>
      <dsp:spPr>
        <a:xfrm>
          <a:off x="7755856"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Gaussian envelope modulated by sinusoid</a:t>
          </a:r>
          <a:endParaRPr lang="en-IN" sz="500" kern="1200"/>
        </a:p>
      </dsp:txBody>
      <dsp:txXfrm>
        <a:off x="7768534" y="2486257"/>
        <a:ext cx="667202" cy="407493"/>
      </dsp:txXfrm>
    </dsp:sp>
    <dsp:sp modelId="{E90CEF23-4E58-439B-90EF-06879575CE4A}">
      <dsp:nvSpPr>
        <dsp:cNvPr id="0" name=""/>
        <dsp:cNvSpPr/>
      </dsp:nvSpPr>
      <dsp:spPr>
        <a:xfrm>
          <a:off x="7623566"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97F7A9C-5346-4CDE-8797-2853195F2CBF}">
      <dsp:nvSpPr>
        <dsp:cNvPr id="0" name=""/>
        <dsp:cNvSpPr/>
      </dsp:nvSpPr>
      <dsp:spPr>
        <a:xfrm>
          <a:off x="7755856"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Parameters: wavelength (</a:t>
          </a:r>
          <a:r>
            <a:rPr lang="el-GR" sz="500" kern="1200" smtClean="0"/>
            <a:t>λ), </a:t>
          </a:r>
          <a:r>
            <a:rPr lang="en-IN" sz="500" kern="1200" smtClean="0"/>
            <a:t>orientation (</a:t>
          </a:r>
          <a:r>
            <a:rPr lang="el-GR" sz="500" kern="1200" smtClean="0"/>
            <a:t>θ), </a:t>
          </a:r>
          <a:r>
            <a:rPr lang="en-IN" sz="500" kern="1200" smtClean="0"/>
            <a:t>aspect ratio (</a:t>
          </a:r>
          <a:r>
            <a:rPr lang="el-GR" sz="500" kern="1200" smtClean="0"/>
            <a:t>γ)</a:t>
          </a:r>
          <a:endParaRPr lang="en-IN" sz="500" kern="1200"/>
        </a:p>
      </dsp:txBody>
      <dsp:txXfrm>
        <a:off x="7768534" y="3027319"/>
        <a:ext cx="667202" cy="407493"/>
      </dsp:txXfrm>
    </dsp:sp>
    <dsp:sp modelId="{B8AD6539-B025-499D-9979-E25F9459ACCF}">
      <dsp:nvSpPr>
        <dsp:cNvPr id="0" name=""/>
        <dsp:cNvSpPr/>
      </dsp:nvSpPr>
      <dsp:spPr>
        <a:xfrm>
          <a:off x="8664839"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l-GR" sz="600" kern="1200" smtClean="0"/>
            <a:t>3. </a:t>
          </a:r>
          <a:r>
            <a:rPr lang="en-IN" sz="600" kern="1200" smtClean="0"/>
            <a:t>Shape Features - Geometric Descriptors</a:t>
          </a:r>
          <a:endParaRPr lang="en-IN" sz="600" kern="1200"/>
        </a:p>
      </dsp:txBody>
      <dsp:txXfrm>
        <a:off x="8677517" y="1404135"/>
        <a:ext cx="840342" cy="407493"/>
      </dsp:txXfrm>
    </dsp:sp>
    <dsp:sp modelId="{34E4D0F2-A031-4D83-B3C6-43230681F044}">
      <dsp:nvSpPr>
        <dsp:cNvPr id="0" name=""/>
        <dsp:cNvSpPr/>
      </dsp:nvSpPr>
      <dsp:spPr>
        <a:xfrm>
          <a:off x="9746962"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Basic Geometric Properties: </a:t>
          </a:r>
          <a:endParaRPr lang="en-IN" sz="600" kern="1200"/>
        </a:p>
      </dsp:txBody>
      <dsp:txXfrm>
        <a:off x="9759640" y="1404135"/>
        <a:ext cx="840342" cy="407493"/>
      </dsp:txXfrm>
    </dsp:sp>
    <dsp:sp modelId="{91962047-B102-4200-8F70-71F8593E3B6D}">
      <dsp:nvSpPr>
        <dsp:cNvPr id="0" name=""/>
        <dsp:cNvSpPr/>
      </dsp:nvSpPr>
      <dsp:spPr>
        <a:xfrm>
          <a:off x="9787812"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843F413-1079-41DA-BB34-06E88CF1A4CB}">
      <dsp:nvSpPr>
        <dsp:cNvPr id="0" name=""/>
        <dsp:cNvSpPr/>
      </dsp:nvSpPr>
      <dsp:spPr>
        <a:xfrm>
          <a:off x="9920102"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Area: Number of pixels in region</a:t>
          </a:r>
          <a:endParaRPr lang="en-IN" sz="500" kern="1200"/>
        </a:p>
      </dsp:txBody>
      <dsp:txXfrm>
        <a:off x="9932780" y="1945196"/>
        <a:ext cx="667202" cy="407493"/>
      </dsp:txXfrm>
    </dsp:sp>
    <dsp:sp modelId="{51044250-1CCE-4A32-8C6A-69138F27B419}">
      <dsp:nvSpPr>
        <dsp:cNvPr id="0" name=""/>
        <dsp:cNvSpPr/>
      </dsp:nvSpPr>
      <dsp:spPr>
        <a:xfrm>
          <a:off x="9787812"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1AE12FF-6C59-4714-A3D6-9EB9C3C843B3}">
      <dsp:nvSpPr>
        <dsp:cNvPr id="0" name=""/>
        <dsp:cNvSpPr/>
      </dsp:nvSpPr>
      <dsp:spPr>
        <a:xfrm>
          <a:off x="9920102"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Perimeter: Boundary length in pixels</a:t>
          </a:r>
          <a:endParaRPr lang="en-IN" sz="500" kern="1200"/>
        </a:p>
      </dsp:txBody>
      <dsp:txXfrm>
        <a:off x="9932780" y="2486257"/>
        <a:ext cx="667202" cy="407493"/>
      </dsp:txXfrm>
    </dsp:sp>
    <dsp:sp modelId="{6EE79607-86E8-46D4-916F-6F167CC5E98C}">
      <dsp:nvSpPr>
        <dsp:cNvPr id="0" name=""/>
        <dsp:cNvSpPr/>
      </dsp:nvSpPr>
      <dsp:spPr>
        <a:xfrm>
          <a:off x="9787812"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8C4BFB79-1EA5-42BE-874B-315236F869F0}">
      <dsp:nvSpPr>
        <dsp:cNvPr id="0" name=""/>
        <dsp:cNvSpPr/>
      </dsp:nvSpPr>
      <dsp:spPr>
        <a:xfrm>
          <a:off x="9920102"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Circularity: 4</a:t>
          </a:r>
          <a:r>
            <a:rPr lang="el-GR" sz="500" kern="1200" smtClean="0"/>
            <a:t>π×</a:t>
          </a:r>
          <a:r>
            <a:rPr lang="en-IN" sz="500" kern="1200" smtClean="0"/>
            <a:t>Area/Perimeter²</a:t>
          </a:r>
          <a:endParaRPr lang="en-IN" sz="500" kern="1200"/>
        </a:p>
      </dsp:txBody>
      <dsp:txXfrm>
        <a:off x="9932780" y="3027319"/>
        <a:ext cx="667202" cy="407493"/>
      </dsp:txXfrm>
    </dsp:sp>
    <dsp:sp modelId="{974109B4-B54B-43BC-8679-9578379EEB33}">
      <dsp:nvSpPr>
        <dsp:cNvPr id="0" name=""/>
        <dsp:cNvSpPr/>
      </dsp:nvSpPr>
      <dsp:spPr>
        <a:xfrm>
          <a:off x="9787812" y="1824306"/>
          <a:ext cx="91440" cy="1947821"/>
        </a:xfrm>
        <a:custGeom>
          <a:avLst/>
          <a:gdLst/>
          <a:ahLst/>
          <a:cxnLst/>
          <a:rect l="0" t="0" r="0" b="0"/>
          <a:pathLst>
            <a:path>
              <a:moveTo>
                <a:pt x="45720" y="0"/>
              </a:moveTo>
              <a:lnTo>
                <a:pt x="45720" y="1947821"/>
              </a:lnTo>
              <a:lnTo>
                <a:pt x="132289" y="1947821"/>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FB81F40-8837-4716-946D-67627ADCC62D}">
      <dsp:nvSpPr>
        <dsp:cNvPr id="0" name=""/>
        <dsp:cNvSpPr/>
      </dsp:nvSpPr>
      <dsp:spPr>
        <a:xfrm>
          <a:off x="9920102" y="3555702"/>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Aspect Ratio: Major axis / Minor axis</a:t>
          </a:r>
          <a:endParaRPr lang="en-IN" sz="500" kern="1200"/>
        </a:p>
      </dsp:txBody>
      <dsp:txXfrm>
        <a:off x="9932780" y="3568380"/>
        <a:ext cx="667202" cy="407493"/>
      </dsp:txXfrm>
    </dsp:sp>
    <dsp:sp modelId="{71035B22-2A8E-48E1-97B8-943DAFAB3749}">
      <dsp:nvSpPr>
        <dsp:cNvPr id="0" name=""/>
        <dsp:cNvSpPr/>
      </dsp:nvSpPr>
      <dsp:spPr>
        <a:xfrm>
          <a:off x="10829085" y="1391457"/>
          <a:ext cx="865698" cy="432849"/>
        </a:xfrm>
        <a:prstGeom prst="roundRect">
          <a:avLst>
            <a:gd name="adj" fmla="val 10000"/>
          </a:avLst>
        </a:prstGeom>
        <a:solidFill>
          <a:schemeClr val="lt1">
            <a:hueOff val="0"/>
            <a:satOff val="0"/>
            <a:lumOff val="0"/>
            <a:alphaOff val="0"/>
          </a:schemeClr>
        </a:solidFill>
        <a:ln w="19050" cap="flat" cmpd="sng" algn="ctr">
          <a:solidFill>
            <a:schemeClr val="accent2">
              <a:shade val="80000"/>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1430" tIns="7620" rIns="11430" bIns="7620" numCol="1" spcCol="1270" anchor="ctr" anchorCtr="0">
          <a:noAutofit/>
        </a:bodyPr>
        <a:lstStyle/>
        <a:p>
          <a:pPr lvl="0" algn="ctr" defTabSz="266700" rtl="0">
            <a:lnSpc>
              <a:spcPct val="90000"/>
            </a:lnSpc>
            <a:spcBef>
              <a:spcPct val="0"/>
            </a:spcBef>
            <a:spcAft>
              <a:spcPct val="35000"/>
            </a:spcAft>
          </a:pPr>
          <a:r>
            <a:rPr lang="en-IN" sz="600" kern="1200" smtClean="0"/>
            <a:t>Advanced Shape Descriptors: </a:t>
          </a:r>
          <a:endParaRPr lang="en-IN" sz="600" kern="1200"/>
        </a:p>
      </dsp:txBody>
      <dsp:txXfrm>
        <a:off x="10841763" y="1404135"/>
        <a:ext cx="840342" cy="407493"/>
      </dsp:txXfrm>
    </dsp:sp>
    <dsp:sp modelId="{F8E7AA9B-0D80-4CFE-9C80-50D796405DB2}">
      <dsp:nvSpPr>
        <dsp:cNvPr id="0" name=""/>
        <dsp:cNvSpPr/>
      </dsp:nvSpPr>
      <dsp:spPr>
        <a:xfrm>
          <a:off x="10869935" y="1824306"/>
          <a:ext cx="91440" cy="324636"/>
        </a:xfrm>
        <a:custGeom>
          <a:avLst/>
          <a:gdLst/>
          <a:ahLst/>
          <a:cxnLst/>
          <a:rect l="0" t="0" r="0" b="0"/>
          <a:pathLst>
            <a:path>
              <a:moveTo>
                <a:pt x="45720" y="0"/>
              </a:moveTo>
              <a:lnTo>
                <a:pt x="45720" y="324636"/>
              </a:lnTo>
              <a:lnTo>
                <a:pt x="132289" y="324636"/>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D3A3D15-9B68-4D45-AE33-CD6B81268AC5}">
      <dsp:nvSpPr>
        <dsp:cNvPr id="0" name=""/>
        <dsp:cNvSpPr/>
      </dsp:nvSpPr>
      <dsp:spPr>
        <a:xfrm>
          <a:off x="11002225" y="1932518"/>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Hu Moments: 7 translation, rotation, scale invariant moments</a:t>
          </a:r>
          <a:endParaRPr lang="en-IN" sz="500" kern="1200"/>
        </a:p>
      </dsp:txBody>
      <dsp:txXfrm>
        <a:off x="11014903" y="1945196"/>
        <a:ext cx="667202" cy="407493"/>
      </dsp:txXfrm>
    </dsp:sp>
    <dsp:sp modelId="{4A137C4E-E7CF-4EF1-BE27-612C839858AB}">
      <dsp:nvSpPr>
        <dsp:cNvPr id="0" name=""/>
        <dsp:cNvSpPr/>
      </dsp:nvSpPr>
      <dsp:spPr>
        <a:xfrm>
          <a:off x="10869935" y="1824306"/>
          <a:ext cx="91440" cy="865698"/>
        </a:xfrm>
        <a:custGeom>
          <a:avLst/>
          <a:gdLst/>
          <a:ahLst/>
          <a:cxnLst/>
          <a:rect l="0" t="0" r="0" b="0"/>
          <a:pathLst>
            <a:path>
              <a:moveTo>
                <a:pt x="45720" y="0"/>
              </a:moveTo>
              <a:lnTo>
                <a:pt x="45720" y="865698"/>
              </a:lnTo>
              <a:lnTo>
                <a:pt x="132289" y="865698"/>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3C83526-4707-4238-9694-B99F6358C979}">
      <dsp:nvSpPr>
        <dsp:cNvPr id="0" name=""/>
        <dsp:cNvSpPr/>
      </dsp:nvSpPr>
      <dsp:spPr>
        <a:xfrm>
          <a:off x="11002225" y="2473579"/>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Fourier Descriptors: Frequency domain shape representation</a:t>
          </a:r>
          <a:endParaRPr lang="en-IN" sz="500" kern="1200"/>
        </a:p>
      </dsp:txBody>
      <dsp:txXfrm>
        <a:off x="11014903" y="2486257"/>
        <a:ext cx="667202" cy="407493"/>
      </dsp:txXfrm>
    </dsp:sp>
    <dsp:sp modelId="{59E6ABBA-1E0D-499F-B54D-CEB7CCFCAC10}">
      <dsp:nvSpPr>
        <dsp:cNvPr id="0" name=""/>
        <dsp:cNvSpPr/>
      </dsp:nvSpPr>
      <dsp:spPr>
        <a:xfrm>
          <a:off x="10869935" y="1824306"/>
          <a:ext cx="91440" cy="1406759"/>
        </a:xfrm>
        <a:custGeom>
          <a:avLst/>
          <a:gdLst/>
          <a:ahLst/>
          <a:cxnLst/>
          <a:rect l="0" t="0" r="0" b="0"/>
          <a:pathLst>
            <a:path>
              <a:moveTo>
                <a:pt x="45720" y="0"/>
              </a:moveTo>
              <a:lnTo>
                <a:pt x="45720" y="1406759"/>
              </a:lnTo>
              <a:lnTo>
                <a:pt x="132289" y="1406759"/>
              </a:lnTo>
            </a:path>
          </a:pathLst>
        </a:custGeom>
        <a:noFill/>
        <a:ln w="12700" cap="flat" cmpd="sng" algn="ctr">
          <a:solidFill>
            <a:schemeClr val="accent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6A5AC939-CE9D-4530-AF30-43288F488259}">
      <dsp:nvSpPr>
        <dsp:cNvPr id="0" name=""/>
        <dsp:cNvSpPr/>
      </dsp:nvSpPr>
      <dsp:spPr>
        <a:xfrm>
          <a:off x="11002225" y="3014641"/>
          <a:ext cx="692558" cy="432849"/>
        </a:xfrm>
        <a:prstGeom prst="roundRect">
          <a:avLst>
            <a:gd name="adj" fmla="val 10000"/>
          </a:avLst>
        </a:prstGeom>
        <a:solidFill>
          <a:schemeClr val="accent2">
            <a:alpha val="90000"/>
            <a:tint val="40000"/>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9525" tIns="6350" rIns="9525" bIns="6350" numCol="1" spcCol="1270" anchor="ctr" anchorCtr="0">
          <a:noAutofit/>
        </a:bodyPr>
        <a:lstStyle/>
        <a:p>
          <a:pPr lvl="0" algn="ctr" defTabSz="222250" rtl="0">
            <a:lnSpc>
              <a:spcPct val="90000"/>
            </a:lnSpc>
            <a:spcBef>
              <a:spcPct val="0"/>
            </a:spcBef>
            <a:spcAft>
              <a:spcPct val="35000"/>
            </a:spcAft>
          </a:pPr>
          <a:r>
            <a:rPr lang="en-IN" sz="500" kern="1200" smtClean="0"/>
            <a:t>Solidity: Area/ConvexHullArea (measure of convexity)</a:t>
          </a:r>
          <a:endParaRPr lang="en-IN" sz="500" kern="1200"/>
        </a:p>
      </dsp:txBody>
      <dsp:txXfrm>
        <a:off x="11014903" y="3027319"/>
        <a:ext cx="667202" cy="407493"/>
      </dsp:txXfrm>
    </dsp:sp>
  </dsp:spTree>
</dsp:drawing>
</file>

<file path=ppt/diagrams/drawing1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54385FB-6A45-4EBF-9F8C-F8935DD8C15C}">
      <dsp:nvSpPr>
        <dsp:cNvPr id="0" name=""/>
        <dsp:cNvSpPr/>
      </dsp:nvSpPr>
      <dsp:spPr>
        <a:xfrm>
          <a:off x="0" y="88878"/>
          <a:ext cx="8495272" cy="777599"/>
        </a:xfrm>
        <a:prstGeom prst="roundRect">
          <a:avLst>
            <a:gd name="adj" fmla="val 10000"/>
          </a:avLst>
        </a:prstGeom>
        <a:solidFill>
          <a:schemeClr val="lt1">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128016" tIns="128016" rIns="128016" bIns="68580" numCol="1" spcCol="1270" anchor="t" anchorCtr="0">
          <a:noAutofit/>
        </a:bodyPr>
        <a:lstStyle/>
        <a:p>
          <a:pPr lvl="0" algn="l"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Dataset structure</a:t>
          </a:r>
          <a:endParaRPr lang="en-IN" sz="1800" kern="1200" dirty="0">
            <a:latin typeface="Times New Roman" panose="02020603050405020304" pitchFamily="18" charset="0"/>
            <a:cs typeface="Times New Roman" panose="02020603050405020304" pitchFamily="18" charset="0"/>
          </a:endParaRPr>
        </a:p>
      </dsp:txBody>
      <dsp:txXfrm>
        <a:off x="0" y="88878"/>
        <a:ext cx="8495272" cy="518400"/>
      </dsp:txXfrm>
    </dsp:sp>
    <dsp:sp modelId="{E4A83188-274E-45DE-82D2-5AD32ED376DA}">
      <dsp:nvSpPr>
        <dsp:cNvPr id="0" name=""/>
        <dsp:cNvSpPr/>
      </dsp:nvSpPr>
      <dsp:spPr>
        <a:xfrm>
          <a:off x="1739995" y="607278"/>
          <a:ext cx="8495272" cy="3434400"/>
        </a:xfrm>
        <a:prstGeom prst="roundRect">
          <a:avLst>
            <a:gd name="adj" fmla="val 10000"/>
          </a:avLst>
        </a:prstGeom>
        <a:solidFill>
          <a:schemeClr val="accent2">
            <a:alpha val="90000"/>
            <a:tint val="40000"/>
            <a:hueOff val="0"/>
            <a:satOff val="0"/>
            <a:lumOff val="0"/>
            <a:alphaOff val="0"/>
          </a:schemeClr>
        </a:solidFill>
        <a:ln w="6350" cap="flat" cmpd="sng" algn="ctr">
          <a:solidFill>
            <a:schemeClr val="accent2">
              <a:hueOff val="0"/>
              <a:satOff val="0"/>
              <a:lumOff val="0"/>
              <a:alphaOff val="0"/>
            </a:schemeClr>
          </a:solidFill>
          <a:prstDash val="solid"/>
          <a:miter lim="800000"/>
        </a:ln>
        <a:effectLst/>
        <a:scene3d>
          <a:camera prst="orthographicFront"/>
          <a:lightRig rig="chilly" dir="t"/>
        </a:scene3d>
        <a:sp3d z="12700"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28016" tIns="128016" rIns="128016" bIns="128016" numCol="1" spcCol="1270" anchor="t" anchorCtr="0">
          <a:noAutofit/>
        </a:bodyPr>
        <a:lstStyle/>
        <a:p>
          <a:pPr marL="171450" lvl="1"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Images are stored in two folders:</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Healthy </a:t>
          </a:r>
          <a:r>
            <a:rPr lang="en-US" sz="18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kern="1200" smtClean="0">
              <a:latin typeface="Times New Roman" panose="02020603050405020304" pitchFamily="18" charset="0"/>
              <a:cs typeface="Times New Roman" panose="02020603050405020304" pitchFamily="18" charset="0"/>
            </a:rPr>
            <a:t> healthy leaf images</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Diseased </a:t>
          </a:r>
          <a:r>
            <a:rPr lang="en-US" sz="18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kern="1200" smtClean="0">
              <a:latin typeface="Times New Roman" panose="02020603050405020304" pitchFamily="18" charset="0"/>
              <a:cs typeface="Times New Roman" panose="02020603050405020304" pitchFamily="18" charset="0"/>
            </a:rPr>
            <a:t> diseased leaf images</a:t>
          </a:r>
          <a:endParaRPr lang="en-IN" sz="1800" kern="1200">
            <a:latin typeface="Times New Roman" panose="02020603050405020304" pitchFamily="18" charset="0"/>
            <a:cs typeface="Times New Roman" panose="02020603050405020304" pitchFamily="18" charset="0"/>
          </a:endParaRPr>
        </a:p>
        <a:p>
          <a:pPr marL="171450" lvl="1"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Features extraction &amp; labels</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Loaddataset() converts images </a:t>
          </a:r>
          <a:r>
            <a:rPr lang="en-US" sz="18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kern="1200" smtClean="0">
              <a:latin typeface="Times New Roman" panose="02020603050405020304" pitchFamily="18" charset="0"/>
              <a:cs typeface="Times New Roman" panose="02020603050405020304" pitchFamily="18" charset="0"/>
            </a:rPr>
            <a:t> numerical feature matrix (features)</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Labels(labels) indicate whether a sample is healthy or diseased.</a:t>
          </a:r>
          <a:endParaRPr lang="en-IN" sz="1800" kern="1200">
            <a:latin typeface="Times New Roman" panose="02020603050405020304" pitchFamily="18" charset="0"/>
            <a:cs typeface="Times New Roman" panose="02020603050405020304" pitchFamily="18" charset="0"/>
          </a:endParaRPr>
        </a:p>
        <a:p>
          <a:pPr marL="171450" lvl="1" indent="-171450" algn="just" defTabSz="800100" rtl="0">
            <a:lnSpc>
              <a:spcPct val="90000"/>
            </a:lnSpc>
            <a:spcBef>
              <a:spcPct val="0"/>
            </a:spcBef>
            <a:spcAft>
              <a:spcPct val="15000"/>
            </a:spcAft>
            <a:buChar char="••"/>
          </a:pPr>
          <a:r>
            <a:rPr lang="en-US" sz="1800" kern="1200" dirty="0" smtClean="0">
              <a:latin typeface="Times New Roman" panose="02020603050405020304" pitchFamily="18" charset="0"/>
              <a:cs typeface="Times New Roman" panose="02020603050405020304" pitchFamily="18" charset="0"/>
            </a:rPr>
            <a:t>Splitting into training &amp; testing </a:t>
          </a:r>
          <a:endParaRPr lang="en-IN" sz="1800" kern="1200" dirty="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70% training data </a:t>
          </a:r>
          <a:r>
            <a:rPr lang="en-US" sz="18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kern="1200" smtClean="0">
              <a:latin typeface="Times New Roman" panose="02020603050405020304" pitchFamily="18" charset="0"/>
              <a:cs typeface="Times New Roman" panose="02020603050405020304" pitchFamily="18" charset="0"/>
            </a:rPr>
            <a:t> used to train the model</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smtClean="0">
              <a:latin typeface="Times New Roman" panose="02020603050405020304" pitchFamily="18" charset="0"/>
              <a:cs typeface="Times New Roman" panose="02020603050405020304" pitchFamily="18" charset="0"/>
            </a:rPr>
            <a:t>30% testing data </a:t>
          </a:r>
          <a:r>
            <a:rPr lang="en-US" sz="18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800" kern="1200" smtClean="0">
              <a:latin typeface="Times New Roman" panose="02020603050405020304" pitchFamily="18" charset="0"/>
              <a:cs typeface="Times New Roman" panose="02020603050405020304" pitchFamily="18" charset="0"/>
            </a:rPr>
            <a:t> used to test model performance </a:t>
          </a:r>
          <a:endParaRPr lang="en-IN" sz="1800" kern="1200">
            <a:latin typeface="Times New Roman" panose="02020603050405020304" pitchFamily="18" charset="0"/>
            <a:cs typeface="Times New Roman" panose="02020603050405020304" pitchFamily="18" charset="0"/>
          </a:endParaRPr>
        </a:p>
        <a:p>
          <a:pPr marL="342900" lvl="2" indent="-171450" algn="just" defTabSz="800100" rtl="0">
            <a:lnSpc>
              <a:spcPct val="90000"/>
            </a:lnSpc>
            <a:spcBef>
              <a:spcPct val="0"/>
            </a:spcBef>
            <a:spcAft>
              <a:spcPct val="15000"/>
            </a:spcAft>
            <a:buChar char="••"/>
          </a:pPr>
          <a:r>
            <a:rPr lang="en-US" sz="1800" kern="1200" dirty="0" err="1" smtClean="0">
              <a:latin typeface="Times New Roman" panose="02020603050405020304" pitchFamily="18" charset="0"/>
              <a:cs typeface="Times New Roman" panose="02020603050405020304" pitchFamily="18" charset="0"/>
            </a:rPr>
            <a:t>Cvpartition</a:t>
          </a:r>
          <a:r>
            <a:rPr lang="en-US" sz="1800" kern="1200" dirty="0" smtClean="0">
              <a:latin typeface="Times New Roman" panose="02020603050405020304" pitchFamily="18" charset="0"/>
              <a:cs typeface="Times New Roman" panose="02020603050405020304" pitchFamily="18" charset="0"/>
            </a:rPr>
            <a:t> ensures stratified sampling (equal distribution of healthy &amp; diseased samples)</a:t>
          </a:r>
          <a:endParaRPr lang="en-IN" sz="1800" kern="1200" dirty="0">
            <a:latin typeface="Times New Roman" panose="02020603050405020304" pitchFamily="18" charset="0"/>
            <a:cs typeface="Times New Roman" panose="02020603050405020304" pitchFamily="18" charset="0"/>
          </a:endParaRPr>
        </a:p>
      </dsp:txBody>
      <dsp:txXfrm>
        <a:off x="1840585" y="707868"/>
        <a:ext cx="8294092" cy="323322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339DC6D-59D5-4B47-8809-1FF32D8B80CA}">
      <dsp:nvSpPr>
        <dsp:cNvPr id="0" name=""/>
        <dsp:cNvSpPr/>
      </dsp:nvSpPr>
      <dsp:spPr>
        <a:xfrm>
          <a:off x="5160499" y="1828550"/>
          <a:ext cx="4281204" cy="509366"/>
        </a:xfrm>
        <a:custGeom>
          <a:avLst/>
          <a:gdLst/>
          <a:ahLst/>
          <a:cxnLst/>
          <a:rect l="0" t="0" r="0" b="0"/>
          <a:pathLst>
            <a:path>
              <a:moveTo>
                <a:pt x="0" y="0"/>
              </a:moveTo>
              <a:lnTo>
                <a:pt x="0" y="347118"/>
              </a:lnTo>
              <a:lnTo>
                <a:pt x="4281204" y="347118"/>
              </a:lnTo>
              <a:lnTo>
                <a:pt x="4281204" y="50936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A908E9A-CAA8-4810-9AC8-070C59C606C2}">
      <dsp:nvSpPr>
        <dsp:cNvPr id="0" name=""/>
        <dsp:cNvSpPr/>
      </dsp:nvSpPr>
      <dsp:spPr>
        <a:xfrm>
          <a:off x="5160499" y="1828550"/>
          <a:ext cx="2140602" cy="509366"/>
        </a:xfrm>
        <a:custGeom>
          <a:avLst/>
          <a:gdLst/>
          <a:ahLst/>
          <a:cxnLst/>
          <a:rect l="0" t="0" r="0" b="0"/>
          <a:pathLst>
            <a:path>
              <a:moveTo>
                <a:pt x="0" y="0"/>
              </a:moveTo>
              <a:lnTo>
                <a:pt x="0" y="347118"/>
              </a:lnTo>
              <a:lnTo>
                <a:pt x="2140602" y="347118"/>
              </a:lnTo>
              <a:lnTo>
                <a:pt x="2140602" y="50936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DBEC0C6-D280-44BC-8C1F-8698BBE9D1C3}">
      <dsp:nvSpPr>
        <dsp:cNvPr id="0" name=""/>
        <dsp:cNvSpPr/>
      </dsp:nvSpPr>
      <dsp:spPr>
        <a:xfrm>
          <a:off x="5114779" y="1828550"/>
          <a:ext cx="91440" cy="509366"/>
        </a:xfrm>
        <a:custGeom>
          <a:avLst/>
          <a:gdLst/>
          <a:ahLst/>
          <a:cxnLst/>
          <a:rect l="0" t="0" r="0" b="0"/>
          <a:pathLst>
            <a:path>
              <a:moveTo>
                <a:pt x="45720" y="0"/>
              </a:moveTo>
              <a:lnTo>
                <a:pt x="45720" y="50936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187D0526-6D41-4118-848F-EA93683501DC}">
      <dsp:nvSpPr>
        <dsp:cNvPr id="0" name=""/>
        <dsp:cNvSpPr/>
      </dsp:nvSpPr>
      <dsp:spPr>
        <a:xfrm>
          <a:off x="3019897" y="1828550"/>
          <a:ext cx="2140602" cy="509366"/>
        </a:xfrm>
        <a:custGeom>
          <a:avLst/>
          <a:gdLst/>
          <a:ahLst/>
          <a:cxnLst/>
          <a:rect l="0" t="0" r="0" b="0"/>
          <a:pathLst>
            <a:path>
              <a:moveTo>
                <a:pt x="2140602" y="0"/>
              </a:moveTo>
              <a:lnTo>
                <a:pt x="2140602" y="347118"/>
              </a:lnTo>
              <a:lnTo>
                <a:pt x="0" y="347118"/>
              </a:lnTo>
              <a:lnTo>
                <a:pt x="0" y="50936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B334C1FA-9CE5-46D1-897B-7A9D5F5C8621}">
      <dsp:nvSpPr>
        <dsp:cNvPr id="0" name=""/>
        <dsp:cNvSpPr/>
      </dsp:nvSpPr>
      <dsp:spPr>
        <a:xfrm>
          <a:off x="879295" y="1828550"/>
          <a:ext cx="4281204" cy="509366"/>
        </a:xfrm>
        <a:custGeom>
          <a:avLst/>
          <a:gdLst/>
          <a:ahLst/>
          <a:cxnLst/>
          <a:rect l="0" t="0" r="0" b="0"/>
          <a:pathLst>
            <a:path>
              <a:moveTo>
                <a:pt x="4281204" y="0"/>
              </a:moveTo>
              <a:lnTo>
                <a:pt x="4281204" y="347118"/>
              </a:lnTo>
              <a:lnTo>
                <a:pt x="0" y="347118"/>
              </a:lnTo>
              <a:lnTo>
                <a:pt x="0" y="509366"/>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C640971-42DC-423D-892E-6517D58C6A20}">
      <dsp:nvSpPr>
        <dsp:cNvPr id="0" name=""/>
        <dsp:cNvSpPr/>
      </dsp:nvSpPr>
      <dsp:spPr>
        <a:xfrm>
          <a:off x="4284798" y="716410"/>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B1D9395-A885-47B3-9CB5-0F1D1B3A0EB1}">
      <dsp:nvSpPr>
        <dsp:cNvPr id="0" name=""/>
        <dsp:cNvSpPr/>
      </dsp:nvSpPr>
      <dsp:spPr>
        <a:xfrm>
          <a:off x="4479399" y="901280"/>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Learning objectives</a:t>
          </a:r>
          <a:endParaRPr lang="en-IN" sz="1500" kern="1200" dirty="0"/>
        </a:p>
      </dsp:txBody>
      <dsp:txXfrm>
        <a:off x="4511972" y="933853"/>
        <a:ext cx="1686255" cy="1046994"/>
      </dsp:txXfrm>
    </dsp:sp>
    <dsp:sp modelId="{B040A741-D7BA-4BF7-AD48-38BD4D8A8359}">
      <dsp:nvSpPr>
        <dsp:cNvPr id="0" name=""/>
        <dsp:cNvSpPr/>
      </dsp:nvSpPr>
      <dsp:spPr>
        <a:xfrm>
          <a:off x="3594" y="2337916"/>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CF8CD35F-3DE5-46A4-B7DE-4A992137BBB8}">
      <dsp:nvSpPr>
        <dsp:cNvPr id="0" name=""/>
        <dsp:cNvSpPr/>
      </dsp:nvSpPr>
      <dsp:spPr>
        <a:xfrm>
          <a:off x="198194" y="2522787"/>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Understand the role of AI/ML in modern agriculture</a:t>
          </a:r>
          <a:endParaRPr lang="en-IN" sz="1500" kern="1200" dirty="0"/>
        </a:p>
      </dsp:txBody>
      <dsp:txXfrm>
        <a:off x="230767" y="2555360"/>
        <a:ext cx="1686255" cy="1046994"/>
      </dsp:txXfrm>
    </dsp:sp>
    <dsp:sp modelId="{07B1DA85-2E56-463B-9076-29CD50FF1D80}">
      <dsp:nvSpPr>
        <dsp:cNvPr id="0" name=""/>
        <dsp:cNvSpPr/>
      </dsp:nvSpPr>
      <dsp:spPr>
        <a:xfrm>
          <a:off x="2144196" y="2337916"/>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90EF9273-ECDF-4DAE-9C39-30A95B7CB304}">
      <dsp:nvSpPr>
        <dsp:cNvPr id="0" name=""/>
        <dsp:cNvSpPr/>
      </dsp:nvSpPr>
      <dsp:spPr>
        <a:xfrm>
          <a:off x="2338796" y="2522787"/>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Learn image processing techniques for crop disease detection</a:t>
          </a:r>
          <a:endParaRPr lang="en-IN" sz="1500" kern="1200" dirty="0"/>
        </a:p>
      </dsp:txBody>
      <dsp:txXfrm>
        <a:off x="2371369" y="2555360"/>
        <a:ext cx="1686255" cy="1046994"/>
      </dsp:txXfrm>
    </dsp:sp>
    <dsp:sp modelId="{370BEFC1-C9BD-4AB2-AA1F-AA01FF59D0E4}">
      <dsp:nvSpPr>
        <dsp:cNvPr id="0" name=""/>
        <dsp:cNvSpPr/>
      </dsp:nvSpPr>
      <dsp:spPr>
        <a:xfrm>
          <a:off x="4284798" y="2337916"/>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7EF7AF32-AC5B-485F-A9F3-57A441FE4924}">
      <dsp:nvSpPr>
        <dsp:cNvPr id="0" name=""/>
        <dsp:cNvSpPr/>
      </dsp:nvSpPr>
      <dsp:spPr>
        <a:xfrm>
          <a:off x="4479399" y="2522787"/>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Master MATLAB and Simulink for agricultural applications</a:t>
          </a:r>
          <a:endParaRPr lang="en-IN" sz="1500" kern="1200" dirty="0"/>
        </a:p>
      </dsp:txBody>
      <dsp:txXfrm>
        <a:off x="4511972" y="2555360"/>
        <a:ext cx="1686255" cy="1046994"/>
      </dsp:txXfrm>
    </dsp:sp>
    <dsp:sp modelId="{C3FF8C40-C56A-4CD0-BFCA-DD2BA23BF56A}">
      <dsp:nvSpPr>
        <dsp:cNvPr id="0" name=""/>
        <dsp:cNvSpPr/>
      </dsp:nvSpPr>
      <dsp:spPr>
        <a:xfrm>
          <a:off x="6425401" y="2337916"/>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D7644B00-0896-4EC0-A753-140E7381F28F}">
      <dsp:nvSpPr>
        <dsp:cNvPr id="0" name=""/>
        <dsp:cNvSpPr/>
      </dsp:nvSpPr>
      <dsp:spPr>
        <a:xfrm>
          <a:off x="6620001" y="2522787"/>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Develop practical skills in cotton leaf disease identification</a:t>
          </a:r>
          <a:endParaRPr lang="en-IN" sz="1500" kern="1200" dirty="0"/>
        </a:p>
      </dsp:txBody>
      <dsp:txXfrm>
        <a:off x="6652574" y="2555360"/>
        <a:ext cx="1686255" cy="1046994"/>
      </dsp:txXfrm>
    </dsp:sp>
    <dsp:sp modelId="{753593D6-DE36-49C4-A46A-B440E5AAB1D5}">
      <dsp:nvSpPr>
        <dsp:cNvPr id="0" name=""/>
        <dsp:cNvSpPr/>
      </dsp:nvSpPr>
      <dsp:spPr>
        <a:xfrm>
          <a:off x="8566003" y="2337916"/>
          <a:ext cx="1751401" cy="1112140"/>
        </a:xfrm>
        <a:prstGeom prst="roundRect">
          <a:avLst>
            <a:gd name="adj" fmla="val 10000"/>
          </a:avLst>
        </a:prstGeom>
        <a:solidFill>
          <a:schemeClr val="lt1">
            <a:hueOff val="0"/>
            <a:satOff val="0"/>
            <a:lumOff val="0"/>
            <a:alphaOff val="0"/>
          </a:schemeClr>
        </a:solidFill>
        <a:ln w="12700" cap="flat" cmpd="sng" algn="ctr">
          <a:solidFill>
            <a:schemeClr val="dk1">
              <a:shade val="8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sp>
    <dsp:sp modelId="{261C9796-DF73-4DEC-8BB9-78EE148B9FC2}">
      <dsp:nvSpPr>
        <dsp:cNvPr id="0" name=""/>
        <dsp:cNvSpPr/>
      </dsp:nvSpPr>
      <dsp:spPr>
        <a:xfrm>
          <a:off x="8760603" y="2522787"/>
          <a:ext cx="1751401" cy="1112140"/>
        </a:xfrm>
        <a:prstGeom prst="roundRect">
          <a:avLst>
            <a:gd name="adj" fmla="val 10000"/>
          </a:avLst>
        </a:prstGeom>
        <a:solidFill>
          <a:schemeClr val="dk1">
            <a:alpha val="90000"/>
            <a:tint val="40000"/>
            <a:hueOff val="0"/>
            <a:satOff val="0"/>
            <a:lumOff val="0"/>
            <a:alphaOff val="0"/>
          </a:schemeClr>
        </a:solidFill>
        <a:ln w="12700" cap="flat" cmpd="sng" algn="ctr">
          <a:solidFill>
            <a:schemeClr val="dk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57150" tIns="57150" rIns="57150" bIns="57150" numCol="1" spcCol="1270" anchor="ctr" anchorCtr="0">
          <a:noAutofit/>
        </a:bodyPr>
        <a:lstStyle/>
        <a:p>
          <a:pPr lvl="0" algn="ctr" defTabSz="666750" rtl="0">
            <a:lnSpc>
              <a:spcPct val="90000"/>
            </a:lnSpc>
            <a:spcBef>
              <a:spcPct val="0"/>
            </a:spcBef>
            <a:spcAft>
              <a:spcPct val="35000"/>
            </a:spcAft>
          </a:pPr>
          <a:r>
            <a:rPr lang="en-US" sz="1500" kern="1200" dirty="0" smtClean="0"/>
            <a:t>Build real-time disease classification systems</a:t>
          </a:r>
          <a:endParaRPr lang="en-IN" sz="1500" kern="1200" dirty="0"/>
        </a:p>
      </dsp:txBody>
      <dsp:txXfrm>
        <a:off x="8793176" y="2555360"/>
        <a:ext cx="1686255" cy="1046994"/>
      </dsp:txXfrm>
    </dsp:sp>
  </dsp:spTree>
</dsp:drawing>
</file>

<file path=ppt/diagrams/drawing2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871BB26-6154-4DFA-BDB2-12AAF753AA8B}">
      <dsp:nvSpPr>
        <dsp:cNvPr id="0" name=""/>
        <dsp:cNvSpPr/>
      </dsp:nvSpPr>
      <dsp:spPr>
        <a:xfrm>
          <a:off x="3544" y="207715"/>
          <a:ext cx="3455694" cy="827961"/>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SUPPORT VECTOR MACHINE</a:t>
          </a:r>
          <a:endParaRPr lang="en-US" sz="2400" kern="1200" dirty="0">
            <a:latin typeface="Times New Roman" panose="02020603050405020304" pitchFamily="18" charset="0"/>
            <a:cs typeface="Times New Roman" panose="02020603050405020304" pitchFamily="18" charset="0"/>
          </a:endParaRPr>
        </a:p>
      </dsp:txBody>
      <dsp:txXfrm>
        <a:off x="3544" y="207715"/>
        <a:ext cx="3455694" cy="827961"/>
      </dsp:txXfrm>
    </dsp:sp>
    <dsp:sp modelId="{B434652C-48BF-44A7-9CD3-B0E60F2F8D5D}">
      <dsp:nvSpPr>
        <dsp:cNvPr id="0" name=""/>
        <dsp:cNvSpPr/>
      </dsp:nvSpPr>
      <dsp:spPr>
        <a:xfrm>
          <a:off x="3544" y="1035677"/>
          <a:ext cx="3455694" cy="3842999"/>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Supervised learning algorithm for classification/regression</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Finds the optimal boundary (hyperplane) that best separates classes (i.e separates healthy vs diseased leaves)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Works well for high-dimensional feature spaces (color, texture, shape)</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Kernel trick allows handling non-linear problems</a:t>
          </a:r>
          <a:endParaRPr lang="en-US" sz="2000" kern="1200" dirty="0">
            <a:latin typeface="Times New Roman" panose="02020603050405020304" pitchFamily="18" charset="0"/>
            <a:cs typeface="Times New Roman" panose="02020603050405020304" pitchFamily="18" charset="0"/>
          </a:endParaRPr>
        </a:p>
      </dsp:txBody>
      <dsp:txXfrm>
        <a:off x="3544" y="1035677"/>
        <a:ext cx="3455694" cy="3842999"/>
      </dsp:txXfrm>
    </dsp:sp>
    <dsp:sp modelId="{4FC6DD03-7059-4972-89D5-BF7C80A39A1E}">
      <dsp:nvSpPr>
        <dsp:cNvPr id="0" name=""/>
        <dsp:cNvSpPr/>
      </dsp:nvSpPr>
      <dsp:spPr>
        <a:xfrm>
          <a:off x="3943036" y="207715"/>
          <a:ext cx="3455694" cy="827961"/>
        </a:xfrm>
        <a:prstGeom prst="rect">
          <a:avLst/>
        </a:prstGeom>
        <a:solidFill>
          <a:schemeClr val="accent3">
            <a:hueOff val="1355300"/>
            <a:satOff val="50000"/>
            <a:lumOff val="-7353"/>
            <a:alphaOff val="0"/>
          </a:schemeClr>
        </a:solidFill>
        <a:ln w="12700" cap="flat" cmpd="sng" algn="ctr">
          <a:solidFill>
            <a:schemeClr val="accent3">
              <a:hueOff val="1355300"/>
              <a:satOff val="50000"/>
              <a:lumOff val="-7353"/>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DECISION TREE</a:t>
          </a:r>
          <a:endParaRPr lang="en-US" sz="2400" kern="1200" dirty="0">
            <a:latin typeface="Times New Roman" panose="02020603050405020304" pitchFamily="18" charset="0"/>
            <a:cs typeface="Times New Roman" panose="02020603050405020304" pitchFamily="18" charset="0"/>
          </a:endParaRPr>
        </a:p>
      </dsp:txBody>
      <dsp:txXfrm>
        <a:off x="3943036" y="207715"/>
        <a:ext cx="3455694" cy="827961"/>
      </dsp:txXfrm>
    </dsp:sp>
    <dsp:sp modelId="{FEC448F1-9954-4F58-9837-0738241A8A70}">
      <dsp:nvSpPr>
        <dsp:cNvPr id="0" name=""/>
        <dsp:cNvSpPr/>
      </dsp:nvSpPr>
      <dsp:spPr>
        <a:xfrm>
          <a:off x="3943036" y="1035677"/>
          <a:ext cx="3455694" cy="3842999"/>
        </a:xfrm>
        <a:prstGeom prst="rect">
          <a:avLst/>
        </a:prstGeom>
        <a:solidFill>
          <a:schemeClr val="accent3">
            <a:tint val="40000"/>
            <a:alpha val="90000"/>
            <a:hueOff val="1014570"/>
            <a:satOff val="50000"/>
            <a:lumOff val="890"/>
            <a:alphaOff val="0"/>
          </a:schemeClr>
        </a:solidFill>
        <a:ln w="12700" cap="flat" cmpd="sng" algn="ctr">
          <a:solidFill>
            <a:schemeClr val="accent3">
              <a:tint val="40000"/>
              <a:alpha val="90000"/>
              <a:hueOff val="1014570"/>
              <a:satOff val="50000"/>
              <a:lumOff val="89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Tree like structure for decision making</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Splits data based on features (</a:t>
          </a:r>
          <a:r>
            <a:rPr lang="en-US" sz="2000" kern="1200" dirty="0" err="1" smtClean="0">
              <a:latin typeface="Times New Roman" panose="02020603050405020304" pitchFamily="18" charset="0"/>
              <a:cs typeface="Times New Roman" panose="02020603050405020304" pitchFamily="18" charset="0"/>
            </a:rPr>
            <a:t>eg</a:t>
          </a:r>
          <a:r>
            <a:rPr lang="en-US" sz="2000" kern="1200" dirty="0" smtClean="0">
              <a:latin typeface="Times New Roman" panose="02020603050405020304" pitchFamily="18" charset="0"/>
              <a:cs typeface="Times New Roman" panose="02020603050405020304" pitchFamily="18" charset="0"/>
            </a:rPr>
            <a:t>. Leaf color, vein patterns)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Easy to visualize and interpret for disease diagnosis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May </a:t>
          </a:r>
          <a:r>
            <a:rPr lang="en-US" sz="2000" kern="1200" dirty="0" err="1" smtClean="0">
              <a:latin typeface="Times New Roman" panose="02020603050405020304" pitchFamily="18" charset="0"/>
              <a:cs typeface="Times New Roman" panose="02020603050405020304" pitchFamily="18" charset="0"/>
            </a:rPr>
            <a:t>overfit</a:t>
          </a:r>
          <a:r>
            <a:rPr lang="en-US" sz="2000" kern="1200" dirty="0" smtClean="0">
              <a:latin typeface="Times New Roman" panose="02020603050405020304" pitchFamily="18" charset="0"/>
              <a:cs typeface="Times New Roman" panose="02020603050405020304" pitchFamily="18" charset="0"/>
            </a:rPr>
            <a:t>, but useful for quick decisions</a:t>
          </a:r>
          <a:endParaRPr lang="en-US" sz="2000" kern="1200" dirty="0">
            <a:latin typeface="Times New Roman" panose="02020603050405020304" pitchFamily="18" charset="0"/>
            <a:cs typeface="Times New Roman" panose="02020603050405020304" pitchFamily="18" charset="0"/>
          </a:endParaRPr>
        </a:p>
      </dsp:txBody>
      <dsp:txXfrm>
        <a:off x="3943036" y="1035677"/>
        <a:ext cx="3455694" cy="3842999"/>
      </dsp:txXfrm>
    </dsp:sp>
    <dsp:sp modelId="{C41957F8-3C53-4084-9B88-8CC2BC11E117}">
      <dsp:nvSpPr>
        <dsp:cNvPr id="0" name=""/>
        <dsp:cNvSpPr/>
      </dsp:nvSpPr>
      <dsp:spPr>
        <a:xfrm>
          <a:off x="7882528" y="207715"/>
          <a:ext cx="3455694" cy="827961"/>
        </a:xfrm>
        <a:prstGeom prst="rect">
          <a:avLst/>
        </a:prstGeom>
        <a:solidFill>
          <a:schemeClr val="accent3">
            <a:hueOff val="2710599"/>
            <a:satOff val="100000"/>
            <a:lumOff val="-14706"/>
            <a:alphaOff val="0"/>
          </a:schemeClr>
        </a:solidFill>
        <a:ln w="12700" cap="flat" cmpd="sng" algn="ctr">
          <a:solidFill>
            <a:schemeClr val="accent3">
              <a:hueOff val="2710599"/>
              <a:satOff val="100000"/>
              <a:lumOff val="-14706"/>
              <a:alphaOff val="0"/>
            </a:schemeClr>
          </a:solidFill>
          <a:prstDash val="solid"/>
          <a:miter lim="800000"/>
        </a:ln>
        <a:effectLst/>
      </dsp:spPr>
      <dsp:style>
        <a:lnRef idx="2">
          <a:scrgbClr r="0" g="0" b="0"/>
        </a:lnRef>
        <a:fillRef idx="1">
          <a:scrgbClr r="0" g="0" b="0"/>
        </a:fillRef>
        <a:effectRef idx="1">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K-NEAREST NEIGHBORS (KNN)</a:t>
          </a:r>
          <a:endParaRPr lang="en-US" sz="2400" kern="1200" dirty="0">
            <a:latin typeface="Times New Roman" panose="02020603050405020304" pitchFamily="18" charset="0"/>
            <a:cs typeface="Times New Roman" panose="02020603050405020304" pitchFamily="18" charset="0"/>
          </a:endParaRPr>
        </a:p>
      </dsp:txBody>
      <dsp:txXfrm>
        <a:off x="7882528" y="207715"/>
        <a:ext cx="3455694" cy="827961"/>
      </dsp:txXfrm>
    </dsp:sp>
    <dsp:sp modelId="{8CBF0FB8-818B-4A10-8021-3CCC2A87C845}">
      <dsp:nvSpPr>
        <dsp:cNvPr id="0" name=""/>
        <dsp:cNvSpPr/>
      </dsp:nvSpPr>
      <dsp:spPr>
        <a:xfrm>
          <a:off x="7882528" y="1035677"/>
          <a:ext cx="3455694" cy="3842999"/>
        </a:xfrm>
        <a:prstGeom prst="rect">
          <a:avLst/>
        </a:prstGeom>
        <a:solidFill>
          <a:schemeClr val="accent3">
            <a:tint val="40000"/>
            <a:alpha val="90000"/>
            <a:hueOff val="2029141"/>
            <a:satOff val="100000"/>
            <a:lumOff val="1779"/>
            <a:alphaOff val="0"/>
          </a:schemeClr>
        </a:solidFill>
        <a:ln w="12700" cap="flat" cmpd="sng" algn="ctr">
          <a:solidFill>
            <a:schemeClr val="accent3">
              <a:tint val="40000"/>
              <a:alpha val="90000"/>
              <a:hueOff val="2029141"/>
              <a:satOff val="100000"/>
              <a:lumOff val="1779"/>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Instance based, non-parametric algorithm</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Classifies based on similarity to nearby samples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Effective for small datasets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Computationally expensive for large datasets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Sensitive to noise &amp; requires proper choice of K</a:t>
          </a:r>
          <a:endParaRPr lang="en-US" sz="2000" kern="1200" dirty="0">
            <a:latin typeface="Times New Roman" panose="02020603050405020304" pitchFamily="18" charset="0"/>
            <a:cs typeface="Times New Roman" panose="02020603050405020304" pitchFamily="18" charset="0"/>
          </a:endParaRPr>
        </a:p>
      </dsp:txBody>
      <dsp:txXfrm>
        <a:off x="7882528" y="1035677"/>
        <a:ext cx="3455694" cy="3842999"/>
      </dsp:txXfrm>
    </dsp:sp>
  </dsp:spTree>
</dsp:drawing>
</file>

<file path=ppt/diagrams/drawing2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C2A2F924-41CB-4BC8-9FD0-B985FF956BC7}">
      <dsp:nvSpPr>
        <dsp:cNvPr id="0" name=""/>
        <dsp:cNvSpPr/>
      </dsp:nvSpPr>
      <dsp:spPr>
        <a:xfrm>
          <a:off x="3574" y="18282"/>
          <a:ext cx="3485022" cy="1238400"/>
        </a:xfrm>
        <a:prstGeom prst="rect">
          <a:avLst/>
        </a:prstGeom>
        <a:solidFill>
          <a:schemeClr val="accent2">
            <a:hueOff val="0"/>
            <a:satOff val="0"/>
            <a:lumOff val="0"/>
            <a:alphaOff val="0"/>
          </a:schemeClr>
        </a:solidFill>
        <a:ln w="12700" cap="flat" cmpd="sng" algn="ctr">
          <a:solidFill>
            <a:schemeClr val="accent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PURPOSE</a:t>
          </a:r>
          <a:endParaRPr lang="en-US" sz="2400" kern="1200" dirty="0">
            <a:latin typeface="Times New Roman" panose="02020603050405020304" pitchFamily="18" charset="0"/>
            <a:cs typeface="Times New Roman" panose="02020603050405020304" pitchFamily="18" charset="0"/>
          </a:endParaRPr>
        </a:p>
      </dsp:txBody>
      <dsp:txXfrm>
        <a:off x="3574" y="18282"/>
        <a:ext cx="3485022" cy="1238400"/>
      </dsp:txXfrm>
    </dsp:sp>
    <dsp:sp modelId="{6D565FBA-8252-443A-B7D4-ED6599B26253}">
      <dsp:nvSpPr>
        <dsp:cNvPr id="0" name=""/>
        <dsp:cNvSpPr/>
      </dsp:nvSpPr>
      <dsp:spPr>
        <a:xfrm>
          <a:off x="3574" y="1256682"/>
          <a:ext cx="3485022" cy="4131225"/>
        </a:xfrm>
        <a:prstGeom prst="rect">
          <a:avLst/>
        </a:prstGeom>
        <a:solidFill>
          <a:schemeClr val="accent2">
            <a:tint val="40000"/>
            <a:alpha val="90000"/>
            <a:hueOff val="0"/>
            <a:satOff val="0"/>
            <a:lumOff val="0"/>
            <a:alphaOff val="0"/>
          </a:schemeClr>
        </a:solidFill>
        <a:ln w="12700" cap="flat" cmpd="sng" algn="ctr">
          <a:solidFill>
            <a:schemeClr val="accent2">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To train machine learning models on labeled data and evaluate their performance </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Ensures that the model generalizes well to unseen data avoiding overfitting</a:t>
          </a:r>
          <a:endParaRPr lang="en-US" sz="2000" kern="1200" dirty="0">
            <a:latin typeface="Times New Roman" panose="02020603050405020304" pitchFamily="18" charset="0"/>
            <a:cs typeface="Times New Roman" panose="02020603050405020304" pitchFamily="18" charset="0"/>
          </a:endParaRPr>
        </a:p>
      </dsp:txBody>
      <dsp:txXfrm>
        <a:off x="3574" y="1256682"/>
        <a:ext cx="3485022" cy="4131225"/>
      </dsp:txXfrm>
    </dsp:sp>
    <dsp:sp modelId="{28A310BA-DB68-43DB-BBC1-85BEEE8A14C7}">
      <dsp:nvSpPr>
        <dsp:cNvPr id="0" name=""/>
        <dsp:cNvSpPr/>
      </dsp:nvSpPr>
      <dsp:spPr>
        <a:xfrm>
          <a:off x="3976499" y="18282"/>
          <a:ext cx="3485022" cy="1238400"/>
        </a:xfrm>
        <a:prstGeom prst="rect">
          <a:avLst/>
        </a:prstGeom>
        <a:solidFill>
          <a:schemeClr val="accent3">
            <a:hueOff val="0"/>
            <a:satOff val="0"/>
            <a:lumOff val="0"/>
            <a:alphaOff val="0"/>
          </a:schemeClr>
        </a:solidFill>
        <a:ln w="12700" cap="flat" cmpd="sng" algn="ctr">
          <a:solidFill>
            <a:schemeClr val="accent3">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TRAINING &amp; VALIDATION</a:t>
          </a:r>
          <a:endParaRPr lang="en-US" sz="2400" kern="1200" dirty="0">
            <a:latin typeface="Times New Roman" panose="02020603050405020304" pitchFamily="18" charset="0"/>
            <a:cs typeface="Times New Roman" panose="02020603050405020304" pitchFamily="18" charset="0"/>
          </a:endParaRPr>
        </a:p>
      </dsp:txBody>
      <dsp:txXfrm>
        <a:off x="3976499" y="18282"/>
        <a:ext cx="3485022" cy="1238400"/>
      </dsp:txXfrm>
    </dsp:sp>
    <dsp:sp modelId="{CBB80CC8-AE8F-427E-B0D2-2CAAE81D1665}">
      <dsp:nvSpPr>
        <dsp:cNvPr id="0" name=""/>
        <dsp:cNvSpPr/>
      </dsp:nvSpPr>
      <dsp:spPr>
        <a:xfrm>
          <a:off x="3976499" y="1256682"/>
          <a:ext cx="3485022" cy="4131225"/>
        </a:xfrm>
        <a:prstGeom prst="rect">
          <a:avLst/>
        </a:prstGeom>
        <a:solidFill>
          <a:schemeClr val="accent3">
            <a:tint val="40000"/>
            <a:alpha val="90000"/>
            <a:hueOff val="0"/>
            <a:satOff val="0"/>
            <a:lumOff val="0"/>
            <a:alphaOff val="0"/>
          </a:schemeClr>
        </a:solidFill>
        <a:ln w="12700" cap="flat" cmpd="sng" algn="ctr">
          <a:solidFill>
            <a:schemeClr val="accent3">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The process where the algorithm learns patterns from the training dataset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Adjusts model parameters to minimize prediction error on known data</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Uses a separate validation dataset to test model accuracy during training</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Helps in </a:t>
          </a:r>
          <a:r>
            <a:rPr lang="en-US" sz="2000" kern="1200" dirty="0" err="1" smtClean="0">
              <a:latin typeface="Times New Roman" panose="02020603050405020304" pitchFamily="18" charset="0"/>
              <a:cs typeface="Times New Roman" panose="02020603050405020304" pitchFamily="18" charset="0"/>
            </a:rPr>
            <a:t>hyperparameter</a:t>
          </a:r>
          <a:r>
            <a:rPr lang="en-US" sz="2000" kern="1200" dirty="0" smtClean="0">
              <a:latin typeface="Times New Roman" panose="02020603050405020304" pitchFamily="18" charset="0"/>
              <a:cs typeface="Times New Roman" panose="02020603050405020304" pitchFamily="18" charset="0"/>
            </a:rPr>
            <a:t> tuning, selecting the best model and preventing overfitting</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dsp:txBody>
      <dsp:txXfrm>
        <a:off x="3976499" y="1256682"/>
        <a:ext cx="3485022" cy="4131225"/>
      </dsp:txXfrm>
    </dsp:sp>
    <dsp:sp modelId="{E63F71D7-0ECB-4B91-A8B1-6C76FE18DEA2}">
      <dsp:nvSpPr>
        <dsp:cNvPr id="0" name=""/>
        <dsp:cNvSpPr/>
      </dsp:nvSpPr>
      <dsp:spPr>
        <a:xfrm>
          <a:off x="7949424" y="18282"/>
          <a:ext cx="3485022" cy="1238400"/>
        </a:xfrm>
        <a:prstGeom prst="rect">
          <a:avLst/>
        </a:prstGeom>
        <a:solidFill>
          <a:schemeClr val="accent4">
            <a:hueOff val="0"/>
            <a:satOff val="0"/>
            <a:lumOff val="0"/>
            <a:alphaOff val="0"/>
          </a:schemeClr>
        </a:solidFill>
        <a:ln w="12700" cap="flat" cmpd="sng" algn="ctr">
          <a:solidFill>
            <a:schemeClr val="accent4">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MATLAB CLASSIFICATION LEARNER APP BENEFITS</a:t>
          </a:r>
          <a:endParaRPr lang="en-US" sz="2000" kern="1200" dirty="0">
            <a:latin typeface="Times New Roman" panose="02020603050405020304" pitchFamily="18" charset="0"/>
            <a:cs typeface="Times New Roman" panose="02020603050405020304" pitchFamily="18" charset="0"/>
          </a:endParaRPr>
        </a:p>
      </dsp:txBody>
      <dsp:txXfrm>
        <a:off x="7949424" y="18282"/>
        <a:ext cx="3485022" cy="1238400"/>
      </dsp:txXfrm>
    </dsp:sp>
    <dsp:sp modelId="{3D036509-484B-4865-BD86-465FC5DF06CE}">
      <dsp:nvSpPr>
        <dsp:cNvPr id="0" name=""/>
        <dsp:cNvSpPr/>
      </dsp:nvSpPr>
      <dsp:spPr>
        <a:xfrm>
          <a:off x="7949424" y="1256682"/>
          <a:ext cx="3485022" cy="4131225"/>
        </a:xfrm>
        <a:prstGeom prst="rect">
          <a:avLst/>
        </a:prstGeom>
        <a:solidFill>
          <a:schemeClr val="accent4">
            <a:tint val="40000"/>
            <a:alpha val="90000"/>
            <a:hueOff val="0"/>
            <a:satOff val="0"/>
            <a:lumOff val="0"/>
            <a:alphaOff val="0"/>
          </a:schemeClr>
        </a:solidFill>
        <a:ln w="12700" cap="flat" cmpd="sng" algn="ctr">
          <a:solidFill>
            <a:schemeClr val="accent4">
              <a:tint val="40000"/>
              <a:alpha val="9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User-friendly GUI</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Supports multiple algorithms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Automatic model comparison</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Visualization tools</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Code generation</a:t>
          </a:r>
          <a:endParaRPr lang="en-US" sz="2000" kern="1200" dirty="0">
            <a:latin typeface="Times New Roman" panose="02020603050405020304" pitchFamily="18" charset="0"/>
            <a:cs typeface="Times New Roman" panose="02020603050405020304" pitchFamily="18" charset="0"/>
          </a:endParaRPr>
        </a:p>
      </dsp:txBody>
      <dsp:txXfrm>
        <a:off x="7949424" y="1256682"/>
        <a:ext cx="3485022" cy="4131225"/>
      </dsp:txXfrm>
    </dsp:sp>
  </dsp:spTree>
</dsp:drawing>
</file>

<file path=ppt/diagrams/drawing2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D2C405B-0AB1-4224-A5A6-D6D6DC721731}">
      <dsp:nvSpPr>
        <dsp:cNvPr id="0" name=""/>
        <dsp:cNvSpPr/>
      </dsp:nvSpPr>
      <dsp:spPr>
        <a:xfrm>
          <a:off x="0" y="0"/>
          <a:ext cx="11806990" cy="486003"/>
        </a:xfrm>
        <a:prstGeom prst="roundRect">
          <a:avLst/>
        </a:prstGeom>
        <a:gradFill rotWithShape="0">
          <a:gsLst>
            <a:gs pos="0">
              <a:schemeClr val="accent2">
                <a:hueOff val="0"/>
                <a:satOff val="0"/>
                <a:lumOff val="0"/>
                <a:alphaOff val="0"/>
                <a:lumMod val="110000"/>
                <a:satMod val="105000"/>
                <a:tint val="67000"/>
              </a:schemeClr>
            </a:gs>
            <a:gs pos="50000">
              <a:schemeClr val="accent2">
                <a:hueOff val="0"/>
                <a:satOff val="0"/>
                <a:lumOff val="0"/>
                <a:alphaOff val="0"/>
                <a:lumMod val="105000"/>
                <a:satMod val="103000"/>
                <a:tint val="73000"/>
              </a:schemeClr>
            </a:gs>
            <a:gs pos="100000">
              <a:schemeClr val="accent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A confusion matrix is a table that summarizes how well a classification model makes predictions compared to the actual (true) outcomes</a:t>
          </a:r>
          <a:endParaRPr lang="en-US" sz="1600" kern="1200" dirty="0">
            <a:latin typeface="Times New Roman" panose="02020603050405020304" pitchFamily="18" charset="0"/>
            <a:cs typeface="Times New Roman" panose="02020603050405020304" pitchFamily="18" charset="0"/>
          </a:endParaRPr>
        </a:p>
      </dsp:txBody>
      <dsp:txXfrm>
        <a:off x="23725" y="23725"/>
        <a:ext cx="11759540" cy="438553"/>
      </dsp:txXfrm>
    </dsp:sp>
    <dsp:sp modelId="{4F682CFC-465B-48AB-97B0-312F592CC7A1}">
      <dsp:nvSpPr>
        <dsp:cNvPr id="0" name=""/>
        <dsp:cNvSpPr/>
      </dsp:nvSpPr>
      <dsp:spPr>
        <a:xfrm>
          <a:off x="0" y="645979"/>
          <a:ext cx="11806990" cy="678196"/>
        </a:xfrm>
        <a:prstGeom prst="roundRect">
          <a:avLst/>
        </a:prstGeom>
        <a:gradFill rotWithShape="0">
          <a:gsLst>
            <a:gs pos="0">
              <a:schemeClr val="accent2">
                <a:hueOff val="-485121"/>
                <a:satOff val="-27976"/>
                <a:lumOff val="2876"/>
                <a:alphaOff val="0"/>
                <a:lumMod val="110000"/>
                <a:satMod val="105000"/>
                <a:tint val="67000"/>
              </a:schemeClr>
            </a:gs>
            <a:gs pos="50000">
              <a:schemeClr val="accent2">
                <a:hueOff val="-485121"/>
                <a:satOff val="-27976"/>
                <a:lumOff val="2876"/>
                <a:alphaOff val="0"/>
                <a:lumMod val="105000"/>
                <a:satMod val="103000"/>
                <a:tint val="73000"/>
              </a:schemeClr>
            </a:gs>
            <a:gs pos="100000">
              <a:schemeClr val="accent2">
                <a:hueOff val="-485121"/>
                <a:satOff val="-27976"/>
                <a:lumOff val="2876"/>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just"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It is especially useful in binary classification problems (</a:t>
          </a:r>
          <a:r>
            <a:rPr lang="en-US" sz="1600" kern="1200" dirty="0" err="1" smtClean="0">
              <a:latin typeface="Times New Roman" panose="02020603050405020304" pitchFamily="18" charset="0"/>
              <a:cs typeface="Times New Roman" panose="02020603050405020304" pitchFamily="18" charset="0"/>
            </a:rPr>
            <a:t>eg</a:t>
          </a:r>
          <a:r>
            <a:rPr lang="en-US" sz="1600" kern="1200" dirty="0" smtClean="0">
              <a:latin typeface="Times New Roman" panose="02020603050405020304" pitchFamily="18" charset="0"/>
              <a:cs typeface="Times New Roman" panose="02020603050405020304" pitchFamily="18" charset="0"/>
            </a:rPr>
            <a:t>. Healthy vs diseased crop), but also extends to multi-class problems.</a:t>
          </a:r>
          <a:endParaRPr lang="en-US" sz="1600" kern="1200" dirty="0">
            <a:latin typeface="Times New Roman" panose="02020603050405020304" pitchFamily="18" charset="0"/>
            <a:cs typeface="Times New Roman" panose="02020603050405020304" pitchFamily="18" charset="0"/>
          </a:endParaRPr>
        </a:p>
      </dsp:txBody>
      <dsp:txXfrm>
        <a:off x="33107" y="679086"/>
        <a:ext cx="11740776" cy="611982"/>
      </dsp:txXfrm>
    </dsp:sp>
    <dsp:sp modelId="{FF6A349C-B48C-4908-A5A2-7B82816055C4}">
      <dsp:nvSpPr>
        <dsp:cNvPr id="0" name=""/>
        <dsp:cNvSpPr/>
      </dsp:nvSpPr>
      <dsp:spPr>
        <a:xfrm rot="10800000" flipV="1">
          <a:off x="0" y="3010092"/>
          <a:ext cx="11806990" cy="1160651"/>
        </a:xfrm>
        <a:prstGeom prst="roundRect">
          <a:avLst/>
        </a:prstGeom>
        <a:gradFill rotWithShape="0">
          <a:gsLst>
            <a:gs pos="0">
              <a:schemeClr val="accent2">
                <a:hueOff val="-970242"/>
                <a:satOff val="-55952"/>
                <a:lumOff val="5752"/>
                <a:alphaOff val="0"/>
                <a:lumMod val="110000"/>
                <a:satMod val="105000"/>
                <a:tint val="67000"/>
              </a:schemeClr>
            </a:gs>
            <a:gs pos="50000">
              <a:schemeClr val="accent2">
                <a:hueOff val="-970242"/>
                <a:satOff val="-55952"/>
                <a:lumOff val="5752"/>
                <a:alphaOff val="0"/>
                <a:lumMod val="105000"/>
                <a:satMod val="103000"/>
                <a:tint val="73000"/>
              </a:schemeClr>
            </a:gs>
            <a:gs pos="100000">
              <a:schemeClr val="accent2">
                <a:hueOff val="-970242"/>
                <a:satOff val="-55952"/>
                <a:lumOff val="5752"/>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60960" tIns="60960" rIns="60960" bIns="60960" numCol="1" spcCol="1270" anchor="ctr" anchorCtr="0">
          <a:noAutofit/>
        </a:bodyPr>
        <a:lstStyle/>
        <a:p>
          <a:pPr lvl="0" algn="l"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Definitions of terms: </a:t>
          </a:r>
        </a:p>
        <a:p>
          <a:pPr lvl="0" algn="l"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True Positive (TP): </a:t>
          </a: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 model correctly predicts diseased when it is truly diseased</a:t>
          </a:r>
        </a:p>
        <a:p>
          <a:pPr lvl="0" algn="l"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True Negative (TN)  model correctly predicts healthy when it is truly healthy</a:t>
          </a:r>
        </a:p>
        <a:p>
          <a:pPr lvl="0" algn="l"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False positive (FP)  model incorrectly predicts diseased when it is actually healthy (false alarm)</a:t>
          </a:r>
        </a:p>
        <a:p>
          <a:pPr lvl="0" algn="l" defTabSz="71120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False Negative (FN)  model incorrectly predicts healthy when it actually diseased (missed detection)</a:t>
          </a:r>
        </a:p>
        <a:p>
          <a:pPr lvl="0" algn="l" defTabSz="711200">
            <a:lnSpc>
              <a:spcPct val="90000"/>
            </a:lnSpc>
            <a:spcBef>
              <a:spcPct val="0"/>
            </a:spcBef>
            <a:spcAft>
              <a:spcPct val="35000"/>
            </a:spcAft>
          </a:pPr>
          <a:endParaRPr lang="en-US" sz="1600" kern="1200" dirty="0" smtClean="0">
            <a:latin typeface="Times New Roman" panose="02020603050405020304" pitchFamily="18" charset="0"/>
            <a:cs typeface="Times New Roman" panose="02020603050405020304" pitchFamily="18" charset="0"/>
          </a:endParaRPr>
        </a:p>
      </dsp:txBody>
      <dsp:txXfrm rot="-10800000">
        <a:off x="56658" y="3066750"/>
        <a:ext cx="11693674" cy="1047335"/>
      </dsp:txXfrm>
    </dsp:sp>
    <dsp:sp modelId="{E774C3F3-6E46-46C2-816C-74D0C0306FAB}">
      <dsp:nvSpPr>
        <dsp:cNvPr id="0" name=""/>
        <dsp:cNvSpPr/>
      </dsp:nvSpPr>
      <dsp:spPr>
        <a:xfrm>
          <a:off x="0" y="4310317"/>
          <a:ext cx="11806990" cy="857281"/>
        </a:xfrm>
        <a:prstGeom prst="roundRect">
          <a:avLst/>
        </a:prstGeom>
        <a:gradFill rotWithShape="0">
          <a:gsLst>
            <a:gs pos="0">
              <a:schemeClr val="accent2">
                <a:hueOff val="-1455363"/>
                <a:satOff val="-83928"/>
                <a:lumOff val="8628"/>
                <a:alphaOff val="0"/>
                <a:lumMod val="110000"/>
                <a:satMod val="105000"/>
                <a:tint val="67000"/>
              </a:schemeClr>
            </a:gs>
            <a:gs pos="50000">
              <a:schemeClr val="accent2">
                <a:hueOff val="-1455363"/>
                <a:satOff val="-83928"/>
                <a:lumOff val="8628"/>
                <a:alphaOff val="0"/>
                <a:lumMod val="105000"/>
                <a:satMod val="103000"/>
                <a:tint val="73000"/>
              </a:schemeClr>
            </a:gs>
            <a:gs pos="100000">
              <a:schemeClr val="accent2">
                <a:hueOff val="-1455363"/>
                <a:satOff val="-83928"/>
                <a:lumOff val="8628"/>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9530" tIns="49530" rIns="49530" bIns="49530" numCol="1" spcCol="1270" anchor="ctr" anchorCtr="0">
          <a:noAutofit/>
        </a:bodyPr>
        <a:lstStyle/>
        <a:p>
          <a:pPr lvl="0" algn="l" defTabSz="57785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A confusion matrix provides a detailed breakdown of model performance, not just accuracy</a:t>
          </a:r>
        </a:p>
        <a:p>
          <a:pPr lvl="0" algn="l" defTabSz="57785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Helps identify types of errors ( false alarms vs missed detections)</a:t>
          </a:r>
        </a:p>
        <a:p>
          <a:pPr lvl="0" algn="l" defTabSz="577850">
            <a:lnSpc>
              <a:spcPct val="90000"/>
            </a:lnSpc>
            <a:spcBef>
              <a:spcPct val="0"/>
            </a:spcBef>
            <a:spcAft>
              <a:spcPct val="35000"/>
            </a:spcAft>
          </a:pPr>
          <a:r>
            <a:rPr lang="en-US" sz="1300" kern="1200" dirty="0" smtClean="0">
              <a:latin typeface="Times New Roman" panose="02020603050405020304" pitchFamily="18" charset="0"/>
              <a:cs typeface="Times New Roman" panose="02020603050405020304" pitchFamily="18" charset="0"/>
            </a:rPr>
            <a:t>Used to calculate key performance metrics : accuracy , precision , recall, F1-score</a:t>
          </a:r>
          <a:endParaRPr lang="en-US" sz="1300" kern="1200" dirty="0">
            <a:latin typeface="Times New Roman" panose="02020603050405020304" pitchFamily="18" charset="0"/>
            <a:cs typeface="Times New Roman" panose="02020603050405020304" pitchFamily="18" charset="0"/>
          </a:endParaRPr>
        </a:p>
      </dsp:txBody>
      <dsp:txXfrm>
        <a:off x="41849" y="4352166"/>
        <a:ext cx="11723292" cy="773583"/>
      </dsp:txXfrm>
    </dsp:sp>
  </dsp:spTree>
</dsp:drawing>
</file>

<file path=ppt/diagrams/drawing2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88948A1-8935-4F0E-9DE7-815ABF3CA575}">
      <dsp:nvSpPr>
        <dsp:cNvPr id="0" name=""/>
        <dsp:cNvSpPr/>
      </dsp:nvSpPr>
      <dsp:spPr>
        <a:xfrm>
          <a:off x="3604" y="740776"/>
          <a:ext cx="3514348" cy="14057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ACCURACY</a:t>
          </a:r>
          <a:endParaRPr lang="en-US" sz="2400" kern="1200" dirty="0">
            <a:latin typeface="Times New Roman" panose="02020603050405020304" pitchFamily="18" charset="0"/>
            <a:cs typeface="Times New Roman" panose="02020603050405020304" pitchFamily="18" charset="0"/>
          </a:endParaRPr>
        </a:p>
      </dsp:txBody>
      <dsp:txXfrm>
        <a:off x="3604" y="740776"/>
        <a:ext cx="3514348" cy="1405739"/>
      </dsp:txXfrm>
    </dsp:sp>
    <dsp:sp modelId="{CDDD306D-9DC6-459E-8B5E-1F72FDCF9471}">
      <dsp:nvSpPr>
        <dsp:cNvPr id="0" name=""/>
        <dsp:cNvSpPr/>
      </dsp:nvSpPr>
      <dsp:spPr>
        <a:xfrm>
          <a:off x="3604" y="2146515"/>
          <a:ext cx="3514348" cy="294401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Proportion of all predictions that are correct</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Accuracy = </a:t>
          </a:r>
          <a14:m xmlns:a14="http://schemas.microsoft.com/office/drawing/2010/main">
            <m:oMath xmlns:m="http://schemas.openxmlformats.org/officeDocument/2006/math">
              <m:f>
                <m:fPr>
                  <m:ctrlPr>
                    <a:rPr lang="en-US" sz="2000" i="1" kern="1200" smtClean="0">
                      <a:latin typeface="Cambria Math" panose="02040503050406030204" pitchFamily="18" charset="0"/>
                      <a:cs typeface="Times New Roman" panose="02020603050405020304" pitchFamily="18" charset="0"/>
                    </a:rPr>
                  </m:ctrlPr>
                </m:fPr>
                <m:num>
                  <m:r>
                    <a:rPr lang="en-US" sz="2000" b="0" i="1" kern="1200" smtClean="0">
                      <a:latin typeface="Cambria Math" panose="02040503050406030204" pitchFamily="18" charset="0"/>
                      <a:cs typeface="Times New Roman" panose="02020603050405020304" pitchFamily="18" charset="0"/>
                    </a:rPr>
                    <m:t>𝑇𝑃</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𝑇𝑁</m:t>
                  </m:r>
                </m:num>
                <m:den>
                  <m:r>
                    <a:rPr lang="en-US" sz="2000" b="0" i="1" kern="1200" smtClean="0">
                      <a:latin typeface="Cambria Math" panose="02040503050406030204" pitchFamily="18" charset="0"/>
                      <a:cs typeface="Times New Roman" panose="02020603050405020304" pitchFamily="18" charset="0"/>
                    </a:rPr>
                    <m:t>𝑇𝑃</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𝑇𝑁</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𝐹𝑃</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𝐹𝑁</m:t>
                  </m:r>
                </m:den>
              </m:f>
            </m:oMath>
          </a14:m>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Accuracy is overall reliability</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dsp:txBody>
      <dsp:txXfrm>
        <a:off x="3604" y="2146515"/>
        <a:ext cx="3514348" cy="2944012"/>
      </dsp:txXfrm>
    </dsp:sp>
    <dsp:sp modelId="{AF3D2739-2EFA-4E64-94B2-D85EFDC6CF16}">
      <dsp:nvSpPr>
        <dsp:cNvPr id="0" name=""/>
        <dsp:cNvSpPr/>
      </dsp:nvSpPr>
      <dsp:spPr>
        <a:xfrm>
          <a:off x="4009961" y="740776"/>
          <a:ext cx="3514348" cy="14057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PRECISION</a:t>
          </a:r>
          <a:endParaRPr lang="en-US" sz="2400" kern="1200" dirty="0">
            <a:latin typeface="Times New Roman" panose="02020603050405020304" pitchFamily="18" charset="0"/>
            <a:cs typeface="Times New Roman" panose="02020603050405020304" pitchFamily="18" charset="0"/>
          </a:endParaRPr>
        </a:p>
      </dsp:txBody>
      <dsp:txXfrm>
        <a:off x="4009961" y="740776"/>
        <a:ext cx="3514348" cy="1405739"/>
      </dsp:txXfrm>
    </dsp:sp>
    <dsp:sp modelId="{55463A3C-031A-4739-A549-DB2B712A1C32}">
      <dsp:nvSpPr>
        <dsp:cNvPr id="0" name=""/>
        <dsp:cNvSpPr/>
      </dsp:nvSpPr>
      <dsp:spPr>
        <a:xfrm>
          <a:off x="4009961" y="2146515"/>
          <a:ext cx="3514348" cy="294401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Of the plants predicted disease. How many are truly diseased</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precision = </a:t>
          </a:r>
          <a14:m xmlns:a14="http://schemas.microsoft.com/office/drawing/2010/main">
            <m:oMath xmlns:m="http://schemas.openxmlformats.org/officeDocument/2006/math">
              <m:f>
                <m:fPr>
                  <m:ctrlPr>
                    <a:rPr lang="en-US" sz="2000" i="1" kern="1200" smtClean="0">
                      <a:latin typeface="Cambria Math" panose="02040503050406030204" pitchFamily="18" charset="0"/>
                    </a:rPr>
                  </m:ctrlPr>
                </m:fPr>
                <m:num>
                  <m:r>
                    <a:rPr lang="en-US" sz="2000" b="0" i="1" kern="1200" smtClean="0">
                      <a:latin typeface="Cambria Math" panose="02040503050406030204" pitchFamily="18" charset="0"/>
                    </a:rPr>
                    <m:t>𝑇𝑃</m:t>
                  </m:r>
                </m:num>
                <m:den>
                  <m:r>
                    <a:rPr lang="en-US" sz="2000" b="0" i="1" kern="1200" smtClean="0">
                      <a:latin typeface="Cambria Math" panose="02040503050406030204" pitchFamily="18" charset="0"/>
                    </a:rPr>
                    <m:t>𝑇𝑃</m:t>
                  </m:r>
                  <m:r>
                    <a:rPr lang="en-US" sz="2000" b="0" i="1" kern="1200" smtClean="0">
                      <a:latin typeface="Cambria Math" panose="02040503050406030204" pitchFamily="18" charset="0"/>
                    </a:rPr>
                    <m:t>+</m:t>
                  </m:r>
                  <m:r>
                    <a:rPr lang="en-US" sz="2000" b="0" i="1" kern="1200" smtClean="0">
                      <a:latin typeface="Cambria Math" panose="02040503050406030204" pitchFamily="18" charset="0"/>
                    </a:rPr>
                    <m:t>𝐹𝑃</m:t>
                  </m:r>
                </m:den>
              </m:f>
            </m:oMath>
          </a14:m>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Precision is how much we can trust a “diseased” prediction.</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endParaRPr lang="en-US" sz="2000" kern="1200" dirty="0">
            <a:latin typeface="Times New Roman" panose="02020603050405020304" pitchFamily="18" charset="0"/>
            <a:cs typeface="Times New Roman" panose="02020603050405020304" pitchFamily="18" charset="0"/>
          </a:endParaRPr>
        </a:p>
      </dsp:txBody>
      <dsp:txXfrm>
        <a:off x="4009961" y="2146515"/>
        <a:ext cx="3514348" cy="2944012"/>
      </dsp:txXfrm>
    </dsp:sp>
    <dsp:sp modelId="{68627DD3-48C2-4BDB-A94D-4F96B7C36ECB}">
      <dsp:nvSpPr>
        <dsp:cNvPr id="0" name=""/>
        <dsp:cNvSpPr/>
      </dsp:nvSpPr>
      <dsp:spPr>
        <a:xfrm>
          <a:off x="8016319" y="740776"/>
          <a:ext cx="3514348" cy="1405739"/>
        </a:xfrm>
        <a:prstGeom prst="rect">
          <a:avLst/>
        </a:prstGeom>
        <a:solidFill>
          <a:schemeClr val="dk2">
            <a:hueOff val="0"/>
            <a:satOff val="0"/>
            <a:lumOff val="0"/>
            <a:alphaOff val="0"/>
          </a:schemeClr>
        </a:solidFill>
        <a:ln w="12700" cap="flat" cmpd="sng" algn="ctr">
          <a:solidFill>
            <a:schemeClr val="dk2">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RECALL(SENSITIVITY)</a:t>
          </a:r>
          <a:endParaRPr lang="en-US" sz="2000" kern="1200" dirty="0">
            <a:latin typeface="Times New Roman" panose="02020603050405020304" pitchFamily="18" charset="0"/>
            <a:cs typeface="Times New Roman" panose="02020603050405020304" pitchFamily="18" charset="0"/>
          </a:endParaRPr>
        </a:p>
      </dsp:txBody>
      <dsp:txXfrm>
        <a:off x="8016319" y="740776"/>
        <a:ext cx="3514348" cy="1405739"/>
      </dsp:txXfrm>
    </dsp:sp>
    <dsp:sp modelId="{A8C1074E-1046-4882-8A91-7042B2966ADC}">
      <dsp:nvSpPr>
        <dsp:cNvPr id="0" name=""/>
        <dsp:cNvSpPr/>
      </dsp:nvSpPr>
      <dsp:spPr>
        <a:xfrm>
          <a:off x="8016319" y="2146515"/>
          <a:ext cx="3514348" cy="2944012"/>
        </a:xfrm>
        <a:prstGeom prst="rect">
          <a:avLst/>
        </a:prstGeom>
        <a:solidFill>
          <a:schemeClr val="dk2">
            <a:alpha val="90000"/>
            <a:tint val="40000"/>
            <a:hueOff val="0"/>
            <a:satOff val="0"/>
            <a:lumOff val="0"/>
            <a:alphaOff val="0"/>
          </a:schemeClr>
        </a:solidFill>
        <a:ln w="12700" cap="flat" cmpd="sng" algn="ctr">
          <a:solidFill>
            <a:schemeClr val="dk2">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106680" tIns="106680" rIns="142240" bIns="160020" numCol="1" spcCol="1270" anchor="t" anchorCtr="0">
          <a:noAutofit/>
        </a:bodyPr>
        <a:lstStyle/>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Recall = </a:t>
          </a:r>
          <a14:m xmlns:a14="http://schemas.microsoft.com/office/drawing/2010/main">
            <m:oMath xmlns:m="http://schemas.openxmlformats.org/officeDocument/2006/math">
              <m:f>
                <m:fPr>
                  <m:ctrlPr>
                    <a:rPr lang="en-US" sz="2000" i="1" kern="1200" smtClean="0">
                      <a:latin typeface="Cambria Math" panose="02040503050406030204" pitchFamily="18" charset="0"/>
                    </a:rPr>
                  </m:ctrlPr>
                </m:fPr>
                <m:num>
                  <m:r>
                    <a:rPr lang="en-US" sz="2000" b="0" i="1" kern="1200" smtClean="0">
                      <a:latin typeface="Cambria Math" panose="02040503050406030204" pitchFamily="18" charset="0"/>
                    </a:rPr>
                    <m:t>𝑇𝑃</m:t>
                  </m:r>
                </m:num>
                <m:den>
                  <m:r>
                    <a:rPr lang="en-US" sz="2000" b="0" i="1" kern="1200" smtClean="0">
                      <a:latin typeface="Cambria Math" panose="02040503050406030204" pitchFamily="18" charset="0"/>
                    </a:rPr>
                    <m:t>𝑇𝑃</m:t>
                  </m:r>
                  <m:r>
                    <a:rPr lang="en-US" sz="2000" b="0" i="1" kern="1200" smtClean="0">
                      <a:latin typeface="Cambria Math" panose="02040503050406030204" pitchFamily="18" charset="0"/>
                    </a:rPr>
                    <m:t>+</m:t>
                  </m:r>
                  <m:r>
                    <a:rPr lang="en-US" sz="2000" b="0" i="1" kern="1200" smtClean="0">
                      <a:latin typeface="Cambria Math" panose="02040503050406030204" pitchFamily="18" charset="0"/>
                    </a:rPr>
                    <m:t>𝐹𝑁</m:t>
                  </m:r>
                </m:den>
              </m:f>
            </m:oMath>
          </a14:m>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Recall is ability to catch diseased cases early</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F1-score – balance between precision and recall</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F1-score – harmonic mean of precision &amp; recall</a:t>
          </a:r>
          <a:endParaRPr lang="en-US" sz="2000" kern="1200" dirty="0">
            <a:latin typeface="Times New Roman" panose="02020603050405020304" pitchFamily="18" charset="0"/>
            <a:cs typeface="Times New Roman" panose="02020603050405020304" pitchFamily="18" charset="0"/>
          </a:endParaRPr>
        </a:p>
        <a:p>
          <a:pPr marL="228600" lvl="1" indent="-228600" algn="l" defTabSz="889000">
            <a:lnSpc>
              <a:spcPct val="90000"/>
            </a:lnSpc>
            <a:spcBef>
              <a:spcPct val="0"/>
            </a:spcBef>
            <a:spcAft>
              <a:spcPct val="15000"/>
            </a:spcAft>
            <a:buChar char="••"/>
          </a:pPr>
          <a:r>
            <a:rPr lang="en-US" sz="2000" kern="1200" dirty="0" smtClean="0">
              <a:latin typeface="Times New Roman" panose="02020603050405020304" pitchFamily="18" charset="0"/>
              <a:cs typeface="Times New Roman" panose="02020603050405020304" pitchFamily="18" charset="0"/>
            </a:rPr>
            <a:t>F1 = </a:t>
          </a:r>
          <a14:m xmlns:a14="http://schemas.microsoft.com/office/drawing/2010/main">
            <m:oMath xmlns:m="http://schemas.openxmlformats.org/officeDocument/2006/math">
              <m:f>
                <m:fPr>
                  <m:ctrlPr>
                    <a:rPr lang="en-US" sz="2000" i="1" kern="1200" smtClean="0">
                      <a:latin typeface="Cambria Math" panose="02040503050406030204" pitchFamily="18" charset="0"/>
                      <a:cs typeface="Times New Roman" panose="02020603050405020304" pitchFamily="18" charset="0"/>
                    </a:rPr>
                  </m:ctrlPr>
                </m:fPr>
                <m:num>
                  <m:r>
                    <a:rPr lang="en-US" sz="2000" b="0" i="1" kern="1200" smtClean="0">
                      <a:latin typeface="Cambria Math" panose="02040503050406030204" pitchFamily="18" charset="0"/>
                      <a:cs typeface="Times New Roman" panose="02020603050405020304" pitchFamily="18" charset="0"/>
                    </a:rPr>
                    <m:t>2</m:t>
                  </m:r>
                  <m:r>
                    <a:rPr lang="en-US" sz="2000" b="0" i="1" kern="1200" smtClean="0">
                      <a:latin typeface="Cambria Math" panose="02040503050406030204" pitchFamily="18" charset="0"/>
                      <a:cs typeface="Times New Roman" panose="02020603050405020304" pitchFamily="18" charset="0"/>
                    </a:rPr>
                    <m:t>𝑥</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𝑝𝑟𝑒𝑐𝑖𝑠𝑖𝑜𝑛𝑥𝑟𝑒𝑐𝑎𝑙𝑙</m:t>
                  </m:r>
                  <m:r>
                    <a:rPr lang="en-US" sz="2000" b="0" i="1" kern="1200" smtClean="0">
                      <a:latin typeface="Cambria Math" panose="02040503050406030204" pitchFamily="18" charset="0"/>
                      <a:cs typeface="Times New Roman" panose="02020603050405020304" pitchFamily="18" charset="0"/>
                    </a:rPr>
                    <m:t>)</m:t>
                  </m:r>
                </m:num>
                <m:den>
                  <m:r>
                    <a:rPr lang="en-US" sz="2000" b="0" i="1" kern="1200" smtClean="0">
                      <a:latin typeface="Cambria Math" panose="02040503050406030204" pitchFamily="18" charset="0"/>
                      <a:cs typeface="Times New Roman" panose="02020603050405020304" pitchFamily="18" charset="0"/>
                    </a:rPr>
                    <m:t>𝑝𝑟𝑒𝑐𝑖𝑠𝑖𝑜𝑛</m:t>
                  </m:r>
                  <m:r>
                    <a:rPr lang="en-US" sz="2000" b="0" i="1" kern="1200" smtClean="0">
                      <a:latin typeface="Cambria Math" panose="02040503050406030204" pitchFamily="18" charset="0"/>
                      <a:cs typeface="Times New Roman" panose="02020603050405020304" pitchFamily="18" charset="0"/>
                    </a:rPr>
                    <m:t>+</m:t>
                  </m:r>
                  <m:r>
                    <a:rPr lang="en-US" sz="2000" b="0" i="1" kern="1200" smtClean="0">
                      <a:latin typeface="Cambria Math" panose="02040503050406030204" pitchFamily="18" charset="0"/>
                      <a:cs typeface="Times New Roman" panose="02020603050405020304" pitchFamily="18" charset="0"/>
                    </a:rPr>
                    <m:t>𝑟𝑒𝑐𝑎𝑙𝑙</m:t>
                  </m:r>
                </m:den>
              </m:f>
            </m:oMath>
          </a14:m>
          <a:endParaRPr lang="en-US" sz="2000" kern="1200" dirty="0">
            <a:latin typeface="Times New Roman" panose="02020603050405020304" pitchFamily="18" charset="0"/>
            <a:cs typeface="Times New Roman" panose="02020603050405020304" pitchFamily="18" charset="0"/>
          </a:endParaRPr>
        </a:p>
      </dsp:txBody>
      <dsp:txXfrm>
        <a:off x="8016319" y="2146515"/>
        <a:ext cx="3514348" cy="2944012"/>
      </dsp:txXfrm>
    </dsp:sp>
  </dsp:spTree>
</dsp:drawing>
</file>

<file path=ppt/diagrams/drawing2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313F1FF2-CDDC-4009-8F21-4EE76515F8C0}">
      <dsp:nvSpPr>
        <dsp:cNvPr id="0" name=""/>
        <dsp:cNvSpPr/>
      </dsp:nvSpPr>
      <dsp:spPr>
        <a:xfrm>
          <a:off x="3594" y="134869"/>
          <a:ext cx="3504573" cy="14018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WHAT IS SIMULINK?</a:t>
          </a:r>
          <a:endParaRPr lang="en-US" sz="2000" kern="1200" dirty="0">
            <a:latin typeface="Times New Roman" panose="02020603050405020304" pitchFamily="18" charset="0"/>
            <a:cs typeface="Times New Roman" panose="02020603050405020304" pitchFamily="18" charset="0"/>
          </a:endParaRPr>
        </a:p>
      </dsp:txBody>
      <dsp:txXfrm>
        <a:off x="3594" y="134869"/>
        <a:ext cx="3504573" cy="1401829"/>
      </dsp:txXfrm>
    </dsp:sp>
    <dsp:sp modelId="{0FA11DE4-AF8C-48CB-8E8A-73125C84AB69}">
      <dsp:nvSpPr>
        <dsp:cNvPr id="0" name=""/>
        <dsp:cNvSpPr/>
      </dsp:nvSpPr>
      <dsp:spPr>
        <a:xfrm>
          <a:off x="3594" y="1531107"/>
          <a:ext cx="3504573" cy="3820422"/>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Definition: A MATLAB-based graphical programming environment for modeling, simulating and analyzing dynamic systems</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Features :</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Block-diagram modeling (drag &amp; drop)</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Integration with MATLAB</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Real-time simulation &amp; hardware deployment</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Applications :</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Control systems</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Signals &amp; image processing </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ML deployment</a:t>
          </a:r>
          <a:endParaRPr lang="en-US" sz="1600" kern="1200" dirty="0">
            <a:latin typeface="Times New Roman" panose="02020603050405020304" pitchFamily="18" charset="0"/>
            <a:cs typeface="Times New Roman" panose="02020603050405020304" pitchFamily="18" charset="0"/>
          </a:endParaRPr>
        </a:p>
        <a:p>
          <a:pPr marL="171450" lvl="1" indent="-171450" algn="just"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Communication systems</a:t>
          </a:r>
          <a:endParaRPr lang="en-US" sz="1600" kern="1200" dirty="0">
            <a:latin typeface="Times New Roman" panose="02020603050405020304" pitchFamily="18" charset="0"/>
            <a:cs typeface="Times New Roman" panose="02020603050405020304" pitchFamily="18" charset="0"/>
          </a:endParaRPr>
        </a:p>
      </dsp:txBody>
      <dsp:txXfrm>
        <a:off x="3594" y="1531107"/>
        <a:ext cx="3504573" cy="3820422"/>
      </dsp:txXfrm>
    </dsp:sp>
    <dsp:sp modelId="{0A92EE3E-9B31-4667-AB2B-519828FD2D9B}">
      <dsp:nvSpPr>
        <dsp:cNvPr id="0" name=""/>
        <dsp:cNvSpPr/>
      </dsp:nvSpPr>
      <dsp:spPr>
        <a:xfrm>
          <a:off x="3998808" y="137664"/>
          <a:ext cx="3504573" cy="14018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WHY </a:t>
          </a:r>
          <a:r>
            <a:rPr lang="en-US" sz="2000" kern="1200" dirty="0" smtClean="0">
              <a:latin typeface="Times New Roman" panose="02020603050405020304" pitchFamily="18" charset="0"/>
              <a:cs typeface="Times New Roman" panose="02020603050405020304" pitchFamily="18" charset="0"/>
            </a:rPr>
            <a:t>USE</a:t>
          </a:r>
          <a:r>
            <a:rPr lang="en-US" sz="2400" kern="1200" dirty="0" smtClean="0">
              <a:latin typeface="Times New Roman" panose="02020603050405020304" pitchFamily="18" charset="0"/>
              <a:cs typeface="Times New Roman" panose="02020603050405020304" pitchFamily="18" charset="0"/>
            </a:rPr>
            <a:t> SIMULINK</a:t>
          </a:r>
          <a:endParaRPr lang="en-US" sz="2400" kern="1200" dirty="0">
            <a:latin typeface="Times New Roman" panose="02020603050405020304" pitchFamily="18" charset="0"/>
            <a:cs typeface="Times New Roman" panose="02020603050405020304" pitchFamily="18" charset="0"/>
          </a:endParaRPr>
        </a:p>
      </dsp:txBody>
      <dsp:txXfrm>
        <a:off x="3998808" y="137664"/>
        <a:ext cx="3504573" cy="1401829"/>
      </dsp:txXfrm>
    </dsp:sp>
    <dsp:sp modelId="{B2465729-AE55-49A4-A36B-261528507DFF}">
      <dsp:nvSpPr>
        <dsp:cNvPr id="0" name=""/>
        <dsp:cNvSpPr/>
      </dsp:nvSpPr>
      <dsp:spPr>
        <a:xfrm>
          <a:off x="3998808" y="1539493"/>
          <a:ext cx="3504573" cy="3809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Intuitive visual modeling instead of coding only </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Allows system-level design &amp; testing before hardware implementation</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Seamless integration with ML models trained in MATLAB</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Supports real-time simulation for faster prototyping</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Bridges prototype </a:t>
          </a: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 deployment</a:t>
          </a:r>
          <a:endParaRPr lang="en-US" sz="1600" kern="1200" dirty="0">
            <a:latin typeface="Times New Roman" panose="02020603050405020304" pitchFamily="18" charset="0"/>
            <a:cs typeface="Times New Roman" panose="02020603050405020304" pitchFamily="18" charset="0"/>
          </a:endParaRPr>
        </a:p>
      </dsp:txBody>
      <dsp:txXfrm>
        <a:off x="3998808" y="1539493"/>
        <a:ext cx="3504573" cy="3809240"/>
      </dsp:txXfrm>
    </dsp:sp>
    <dsp:sp modelId="{475D66DA-9746-4DEE-A345-99089E6865BD}">
      <dsp:nvSpPr>
        <dsp:cNvPr id="0" name=""/>
        <dsp:cNvSpPr/>
      </dsp:nvSpPr>
      <dsp:spPr>
        <a:xfrm>
          <a:off x="7994022" y="137664"/>
          <a:ext cx="3504573" cy="1401829"/>
        </a:xfrm>
        <a:prstGeom prst="rect">
          <a:avLst/>
        </a:prstGeom>
        <a:solidFill>
          <a:schemeClr val="accent1">
            <a:hueOff val="0"/>
            <a:satOff val="0"/>
            <a:lumOff val="0"/>
            <a:alphaOff val="0"/>
          </a:schemeClr>
        </a:solidFill>
        <a:ln w="12700" cap="flat" cmpd="sng" algn="ctr">
          <a:solidFill>
            <a:schemeClr val="accen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142240" tIns="81280" rIns="142240" bIns="81280" numCol="1" spcCol="1270" anchor="ctr" anchorCtr="0">
          <a:noAutofit/>
        </a:bodyPr>
        <a:lstStyle/>
        <a:p>
          <a:pPr lvl="0" algn="ctr" defTabSz="889000">
            <a:lnSpc>
              <a:spcPct val="90000"/>
            </a:lnSpc>
            <a:spcBef>
              <a:spcPct val="0"/>
            </a:spcBef>
            <a:spcAft>
              <a:spcPct val="35000"/>
            </a:spcAft>
          </a:pPr>
          <a:r>
            <a:rPr lang="en-US" sz="2000" kern="1200" dirty="0" smtClean="0">
              <a:latin typeface="Times New Roman" panose="02020603050405020304" pitchFamily="18" charset="0"/>
              <a:cs typeface="Times New Roman" panose="02020603050405020304" pitchFamily="18" charset="0"/>
            </a:rPr>
            <a:t>HOW TO BUILD A SIMULINK MODEL</a:t>
          </a:r>
          <a:endParaRPr lang="en-US" sz="2000" kern="1200" dirty="0">
            <a:latin typeface="Times New Roman" panose="02020603050405020304" pitchFamily="18" charset="0"/>
            <a:cs typeface="Times New Roman" panose="02020603050405020304" pitchFamily="18" charset="0"/>
          </a:endParaRPr>
        </a:p>
      </dsp:txBody>
      <dsp:txXfrm>
        <a:off x="7994022" y="137664"/>
        <a:ext cx="3504573" cy="1401829"/>
      </dsp:txXfrm>
    </dsp:sp>
    <dsp:sp modelId="{E143B6FD-42CC-44E7-91F3-ADB6D327B79B}">
      <dsp:nvSpPr>
        <dsp:cNvPr id="0" name=""/>
        <dsp:cNvSpPr/>
      </dsp:nvSpPr>
      <dsp:spPr>
        <a:xfrm>
          <a:off x="7994022" y="1539493"/>
          <a:ext cx="3504573" cy="3809240"/>
        </a:xfrm>
        <a:prstGeom prst="rect">
          <a:avLst/>
        </a:prstGeom>
        <a:solidFill>
          <a:schemeClr val="accent1">
            <a:alpha val="90000"/>
            <a:tint val="40000"/>
            <a:hueOff val="0"/>
            <a:satOff val="0"/>
            <a:lumOff val="0"/>
            <a:alphaOff val="0"/>
          </a:schemeClr>
        </a:solidFill>
        <a:ln w="12700" cap="flat" cmpd="sng" algn="ctr">
          <a:solidFill>
            <a:schemeClr val="accent1">
              <a:alpha val="90000"/>
              <a:tint val="40000"/>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dsp:style>
      <dsp:txBody>
        <a:bodyPr spcFirstLastPara="0" vert="horz" wrap="square" lIns="85344" tIns="85344" rIns="113792" bIns="128016" numCol="1" spcCol="1270" anchor="t" anchorCtr="0">
          <a:noAutofit/>
        </a:bodyPr>
        <a:lstStyle/>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Open Simulink</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Create new model </a:t>
          </a: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 drag &amp; drop blocks from library browser</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Add input block </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Processing block (resize, filtering, ML classification)</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Output block (display, scope, decision output)</a:t>
          </a:r>
          <a:endParaRPr lang="en-US" sz="1600" kern="1200" dirty="0">
            <a:latin typeface="Times New Roman" panose="02020603050405020304" pitchFamily="18" charset="0"/>
            <a:cs typeface="Times New Roman" panose="02020603050405020304" pitchFamily="18" charset="0"/>
          </a:endParaRPr>
        </a:p>
        <a:p>
          <a:pPr marL="171450" lvl="1" indent="-171450" algn="l" defTabSz="711200">
            <a:lnSpc>
              <a:spcPct val="90000"/>
            </a:lnSpc>
            <a:spcBef>
              <a:spcPct val="0"/>
            </a:spcBef>
            <a:spcAft>
              <a:spcPct val="15000"/>
            </a:spcAft>
            <a:buChar char="••"/>
          </a:pPr>
          <a:r>
            <a:rPr lang="en-US" sz="1600" kern="1200" dirty="0" smtClean="0">
              <a:latin typeface="Times New Roman" panose="02020603050405020304" pitchFamily="18" charset="0"/>
              <a:cs typeface="Times New Roman" panose="02020603050405020304" pitchFamily="18" charset="0"/>
            </a:rPr>
            <a:t>Run simulation </a:t>
          </a:r>
          <a:r>
            <a:rPr lang="en-US" sz="1600" kern="1200" dirty="0" smtClean="0">
              <a:latin typeface="Times New Roman" panose="02020603050405020304" pitchFamily="18" charset="0"/>
              <a:cs typeface="Times New Roman" panose="02020603050405020304" pitchFamily="18" charset="0"/>
              <a:sym typeface="Wingdings" panose="05000000000000000000" pitchFamily="2" charset="2"/>
            </a:rPr>
            <a:t> test with real-time input</a:t>
          </a:r>
          <a:endParaRPr lang="en-US" sz="1600" kern="1200" dirty="0">
            <a:latin typeface="Times New Roman" panose="02020603050405020304" pitchFamily="18" charset="0"/>
            <a:cs typeface="Times New Roman" panose="02020603050405020304" pitchFamily="18" charset="0"/>
          </a:endParaRPr>
        </a:p>
      </dsp:txBody>
      <dsp:txXfrm>
        <a:off x="7994022" y="1539493"/>
        <a:ext cx="3504573" cy="3809240"/>
      </dsp:txXfrm>
    </dsp:sp>
  </dsp:spTree>
</dsp:drawing>
</file>

<file path=ppt/diagrams/drawing2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2A4C133-B6C6-44A1-AF3C-4D11BD3CA132}">
      <dsp:nvSpPr>
        <dsp:cNvPr id="0" name=""/>
        <dsp:cNvSpPr/>
      </dsp:nvSpPr>
      <dsp:spPr>
        <a:xfrm>
          <a:off x="0" y="24626"/>
          <a:ext cx="11526472" cy="257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latin typeface="Times New Roman" panose="02020603050405020304" pitchFamily="18" charset="0"/>
              <a:cs typeface="Times New Roman" panose="02020603050405020304" pitchFamily="18" charset="0"/>
            </a:rPr>
            <a:t>Camera block captures real time images (e.g. from webcam or field camera)</a:t>
          </a:r>
          <a:endParaRPr lang="en-IN" sz="1100" kern="1200" dirty="0">
            <a:latin typeface="Times New Roman" panose="02020603050405020304" pitchFamily="18" charset="0"/>
            <a:cs typeface="Times New Roman" panose="02020603050405020304" pitchFamily="18" charset="0"/>
          </a:endParaRPr>
        </a:p>
      </dsp:txBody>
      <dsp:txXfrm>
        <a:off x="12565" y="37191"/>
        <a:ext cx="11501342" cy="232270"/>
      </dsp:txXfrm>
    </dsp:sp>
    <dsp:sp modelId="{FB628139-682D-436A-A243-ED524F4C153A}">
      <dsp:nvSpPr>
        <dsp:cNvPr id="0" name=""/>
        <dsp:cNvSpPr/>
      </dsp:nvSpPr>
      <dsp:spPr>
        <a:xfrm>
          <a:off x="0" y="313706"/>
          <a:ext cx="11526472" cy="257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latin typeface="Times New Roman" panose="02020603050405020304" pitchFamily="18" charset="0"/>
              <a:cs typeface="Times New Roman" panose="02020603050405020304" pitchFamily="18" charset="0"/>
            </a:rPr>
            <a:t>RGB conversion &amp; resizing – converts raw feed to RGB format and resizes to match model requirements (eg. 224x224 for CNNs)</a:t>
          </a:r>
          <a:endParaRPr lang="en-IN" sz="1100" kern="1200" dirty="0">
            <a:latin typeface="Times New Roman" panose="02020603050405020304" pitchFamily="18" charset="0"/>
            <a:cs typeface="Times New Roman" panose="02020603050405020304" pitchFamily="18" charset="0"/>
          </a:endParaRPr>
        </a:p>
      </dsp:txBody>
      <dsp:txXfrm>
        <a:off x="12565" y="326271"/>
        <a:ext cx="11501342" cy="232270"/>
      </dsp:txXfrm>
    </dsp:sp>
    <dsp:sp modelId="{23552927-E2A1-47E7-93A9-604E1ABC2D8F}">
      <dsp:nvSpPr>
        <dsp:cNvPr id="0" name=""/>
        <dsp:cNvSpPr/>
      </dsp:nvSpPr>
      <dsp:spPr>
        <a:xfrm>
          <a:off x="0" y="602787"/>
          <a:ext cx="11526472" cy="257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latin typeface="Times New Roman" panose="02020603050405020304" pitchFamily="18" charset="0"/>
              <a:cs typeface="Times New Roman" panose="02020603050405020304" pitchFamily="18" charset="0"/>
            </a:rPr>
            <a:t>Predict block – takes processed frames and runs the ML model </a:t>
          </a:r>
          <a:endParaRPr lang="en-IN" sz="1100" kern="1200" dirty="0">
            <a:latin typeface="Times New Roman" panose="02020603050405020304" pitchFamily="18" charset="0"/>
            <a:cs typeface="Times New Roman" panose="02020603050405020304" pitchFamily="18" charset="0"/>
          </a:endParaRPr>
        </a:p>
      </dsp:txBody>
      <dsp:txXfrm>
        <a:off x="12565" y="615352"/>
        <a:ext cx="11501342" cy="232270"/>
      </dsp:txXfrm>
    </dsp:sp>
    <dsp:sp modelId="{2AAFF9E5-4987-4D3B-8110-E697428C5484}">
      <dsp:nvSpPr>
        <dsp:cNvPr id="0" name=""/>
        <dsp:cNvSpPr/>
      </dsp:nvSpPr>
      <dsp:spPr>
        <a:xfrm>
          <a:off x="0" y="891867"/>
          <a:ext cx="11526472" cy="257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latin typeface="Times New Roman" panose="02020603050405020304" pitchFamily="18" charset="0"/>
              <a:cs typeface="Times New Roman" panose="02020603050405020304" pitchFamily="18" charset="0"/>
            </a:rPr>
            <a:t>Annotation &amp; display – overlay predictions/confidence on image and display in real-time (eg. Using a display or video viewer block)</a:t>
          </a:r>
          <a:endParaRPr lang="en-IN" sz="1100" kern="1200" dirty="0">
            <a:latin typeface="Times New Roman" panose="02020603050405020304" pitchFamily="18" charset="0"/>
            <a:cs typeface="Times New Roman" panose="02020603050405020304" pitchFamily="18" charset="0"/>
          </a:endParaRPr>
        </a:p>
      </dsp:txBody>
      <dsp:txXfrm>
        <a:off x="12565" y="904432"/>
        <a:ext cx="11501342" cy="232270"/>
      </dsp:txXfrm>
    </dsp:sp>
    <dsp:sp modelId="{41E8284E-A8B2-4B98-A096-CAFED99E8BB5}">
      <dsp:nvSpPr>
        <dsp:cNvPr id="0" name=""/>
        <dsp:cNvSpPr/>
      </dsp:nvSpPr>
      <dsp:spPr>
        <a:xfrm>
          <a:off x="0" y="1180947"/>
          <a:ext cx="11526472" cy="257400"/>
        </a:xfrm>
        <a:prstGeom prst="roundRect">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41910" tIns="41910" rIns="41910" bIns="41910" numCol="1" spcCol="1270" anchor="ctr" anchorCtr="0">
          <a:noAutofit/>
        </a:bodyPr>
        <a:lstStyle/>
        <a:p>
          <a:pPr lvl="0" algn="l" defTabSz="488950" rtl="0">
            <a:lnSpc>
              <a:spcPct val="90000"/>
            </a:lnSpc>
            <a:spcBef>
              <a:spcPct val="0"/>
            </a:spcBef>
            <a:spcAft>
              <a:spcPct val="35000"/>
            </a:spcAft>
          </a:pPr>
          <a:r>
            <a:rPr lang="en-US" sz="1100" kern="1200" smtClean="0">
              <a:latin typeface="Times New Roman" panose="02020603050405020304" pitchFamily="18" charset="0"/>
              <a:cs typeface="Times New Roman" panose="02020603050405020304" pitchFamily="18" charset="0"/>
            </a:rPr>
            <a:t>Live feedback loop – this setup enables immediate predictions and dynamic visualization during simulation</a:t>
          </a:r>
          <a:endParaRPr lang="en-IN" sz="1100" kern="1200" dirty="0">
            <a:latin typeface="Times New Roman" panose="02020603050405020304" pitchFamily="18" charset="0"/>
            <a:cs typeface="Times New Roman" panose="02020603050405020304" pitchFamily="18" charset="0"/>
          </a:endParaRPr>
        </a:p>
      </dsp:txBody>
      <dsp:txXfrm>
        <a:off x="12565" y="1193512"/>
        <a:ext cx="11501342" cy="232270"/>
      </dsp:txXfrm>
    </dsp:sp>
  </dsp:spTree>
</dsp:drawing>
</file>

<file path=ppt/diagrams/drawing2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6BA1FD0-B24D-445E-B9E6-6F27EAB56B80}">
      <dsp:nvSpPr>
        <dsp:cNvPr id="0" name=""/>
        <dsp:cNvSpPr/>
      </dsp:nvSpPr>
      <dsp:spPr>
        <a:xfrm>
          <a:off x="0" y="330070"/>
          <a:ext cx="11518232" cy="10143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93943" tIns="291592" rIns="893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Simulink allows deploying ML model in a block based simulation environment</a:t>
          </a:r>
          <a:endParaRPr lang="en-IN" sz="1400" kern="1200">
            <a:latin typeface="Times New Roman" panose="02020603050405020304" pitchFamily="18" charset="0"/>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en-US" sz="1400" kern="1200" dirty="0" smtClean="0">
              <a:latin typeface="Times New Roman" panose="02020603050405020304" pitchFamily="18" charset="0"/>
              <a:cs typeface="Times New Roman" panose="02020603050405020304" pitchFamily="18" charset="0"/>
            </a:rPr>
            <a:t>Enables real-time testing with signals/images before deploying to hardware</a:t>
          </a:r>
          <a:endParaRPr lang="en-IN" sz="1400" kern="1200" dirty="0">
            <a:latin typeface="Times New Roman" panose="02020603050405020304" pitchFamily="18" charset="0"/>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en-US" sz="1400" kern="1200" dirty="0" smtClean="0">
              <a:latin typeface="Times New Roman" panose="02020603050405020304" pitchFamily="18" charset="0"/>
              <a:cs typeface="Times New Roman" panose="02020603050405020304" pitchFamily="18" charset="0"/>
            </a:rPr>
            <a:t>Bridges the gap between offline training (MATLAB) and real-time deployment (Simulink/FPGA/Embedded target)</a:t>
          </a:r>
          <a:endParaRPr lang="en-IN" sz="1400" kern="1200" dirty="0">
            <a:latin typeface="Times New Roman" panose="02020603050405020304" pitchFamily="18" charset="0"/>
            <a:cs typeface="Times New Roman" panose="02020603050405020304" pitchFamily="18" charset="0"/>
          </a:endParaRPr>
        </a:p>
      </dsp:txBody>
      <dsp:txXfrm>
        <a:off x="0" y="330070"/>
        <a:ext cx="11518232" cy="1014300"/>
      </dsp:txXfrm>
    </dsp:sp>
    <dsp:sp modelId="{53F9E79A-3C27-46AB-8656-C9FBD8086C3A}">
      <dsp:nvSpPr>
        <dsp:cNvPr id="0" name=""/>
        <dsp:cNvSpPr/>
      </dsp:nvSpPr>
      <dsp:spPr>
        <a:xfrm>
          <a:off x="575911" y="123430"/>
          <a:ext cx="8062762" cy="413280"/>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753" tIns="0" rIns="304753" bIns="0" numCol="1" spcCol="1270" anchor="ctr" anchorCtr="0">
          <a:noAutofit/>
        </a:bodyPr>
        <a:lstStyle/>
        <a:p>
          <a:pPr lvl="0" algn="l" defTabSz="711200" rtl="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PURPOSE </a:t>
          </a:r>
          <a:endParaRPr lang="en-IN" sz="1600" kern="1200" dirty="0">
            <a:latin typeface="Times New Roman" panose="02020603050405020304" pitchFamily="18" charset="0"/>
            <a:cs typeface="Times New Roman" panose="02020603050405020304" pitchFamily="18" charset="0"/>
          </a:endParaRPr>
        </a:p>
      </dsp:txBody>
      <dsp:txXfrm>
        <a:off x="596086" y="143605"/>
        <a:ext cx="8022412" cy="372930"/>
      </dsp:txXfrm>
    </dsp:sp>
    <dsp:sp modelId="{1D16F8BD-A5B5-4443-BD1C-9D71D132BF92}">
      <dsp:nvSpPr>
        <dsp:cNvPr id="0" name=""/>
        <dsp:cNvSpPr/>
      </dsp:nvSpPr>
      <dsp:spPr>
        <a:xfrm>
          <a:off x="0" y="1626610"/>
          <a:ext cx="11518232" cy="4057200"/>
        </a:xfrm>
        <a:prstGeom prst="rect">
          <a:avLst/>
        </a:prstGeom>
        <a:solidFill>
          <a:schemeClr val="lt2">
            <a:alpha val="90000"/>
            <a:hueOff val="0"/>
            <a:satOff val="0"/>
            <a:lumOff val="0"/>
            <a:alphaOff val="0"/>
          </a:schemeClr>
        </a:solidFill>
        <a:ln w="6350" cap="flat" cmpd="sng" algn="ctr">
          <a:solidFill>
            <a:schemeClr val="dk2">
              <a:hueOff val="0"/>
              <a:satOff val="0"/>
              <a:lumOff val="0"/>
              <a:alphaOff val="0"/>
            </a:schemeClr>
          </a:solidFill>
          <a:prstDash val="solid"/>
          <a:miter lim="800000"/>
        </a:ln>
        <a:effectLst/>
      </dsp:spPr>
      <dsp:style>
        <a:lnRef idx="1">
          <a:scrgbClr r="0" g="0" b="0"/>
        </a:lnRef>
        <a:fillRef idx="1">
          <a:scrgbClr r="0" g="0" b="0"/>
        </a:fillRef>
        <a:effectRef idx="0">
          <a:scrgbClr r="0" g="0" b="0"/>
        </a:effectRef>
        <a:fontRef idx="minor"/>
      </dsp:style>
      <dsp:txBody>
        <a:bodyPr spcFirstLastPara="0" vert="horz" wrap="square" lIns="893943" tIns="291592" rIns="893943" bIns="99568" numCol="1" spcCol="1270" anchor="t" anchorCtr="0">
          <a:noAutofit/>
        </a:bodyPr>
        <a:lstStyle/>
        <a:p>
          <a:pPr marL="114300" lvl="1"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Export the trained ML model </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Train your ML model in MATLAB </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Save I as .mat file or use MATLAB coder for generating C code</a:t>
          </a:r>
          <a:endParaRPr lang="en-IN" sz="1400" kern="1200">
            <a:latin typeface="Times New Roman" panose="02020603050405020304" pitchFamily="18" charset="0"/>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Import model into Simulink</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Write a Matlab function that loads the trained model and calls predict()</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Predict block (statistics &amp; machine learning toolbox) – drag the classification learner/predict block into Simulink </a:t>
          </a:r>
          <a:r>
            <a:rPr lang="en-US" sz="14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400" kern="1200" smtClean="0">
              <a:latin typeface="Times New Roman" panose="02020603050405020304" pitchFamily="18" charset="0"/>
              <a:cs typeface="Times New Roman" panose="02020603050405020304" pitchFamily="18" charset="0"/>
            </a:rPr>
            <a:t> directly connect inputs(features) to this block</a:t>
          </a:r>
          <a:endParaRPr lang="en-IN" sz="1400" kern="1200">
            <a:latin typeface="Times New Roman" panose="02020603050405020304" pitchFamily="18" charset="0"/>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en-US" sz="1400" kern="1200" dirty="0" smtClean="0">
              <a:latin typeface="Times New Roman" panose="02020603050405020304" pitchFamily="18" charset="0"/>
              <a:cs typeface="Times New Roman" panose="02020603050405020304" pitchFamily="18" charset="0"/>
            </a:rPr>
            <a:t>Connect with preprocessing &amp; input/output blocks</a:t>
          </a:r>
          <a:endParaRPr lang="en-IN" sz="1400" kern="1200" dirty="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Add image from file/camera block to simulate real inputs </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Add preprocessing (resize,grayscale,normalization) using image processing toolbox blocks</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Connect processed features/images </a:t>
          </a:r>
          <a:r>
            <a:rPr lang="en-US" sz="1400" kern="1200" smtClean="0">
              <a:latin typeface="Times New Roman" panose="02020603050405020304" pitchFamily="18" charset="0"/>
              <a:cs typeface="Times New Roman" panose="02020603050405020304" pitchFamily="18" charset="0"/>
              <a:sym typeface="Wingdings" panose="05000000000000000000" pitchFamily="2" charset="2"/>
            </a:rPr>
            <a:t></a:t>
          </a:r>
          <a:r>
            <a:rPr lang="en-US" sz="1400" kern="1200" smtClean="0">
              <a:latin typeface="Times New Roman" panose="02020603050405020304" pitchFamily="18" charset="0"/>
              <a:cs typeface="Times New Roman" panose="02020603050405020304" pitchFamily="18" charset="0"/>
            </a:rPr>
            <a:t> ML prediction block</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Add display/scope/to workspace block to visualize predictions</a:t>
          </a:r>
          <a:endParaRPr lang="en-IN" sz="1400" kern="1200">
            <a:latin typeface="Times New Roman" panose="02020603050405020304" pitchFamily="18" charset="0"/>
            <a:cs typeface="Times New Roman" panose="02020603050405020304" pitchFamily="18" charset="0"/>
          </a:endParaRPr>
        </a:p>
        <a:p>
          <a:pPr marL="114300" lvl="1"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Simulate and validate</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Run the simulation with test data</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Verify classification outputs</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smtClean="0">
              <a:latin typeface="Times New Roman" panose="02020603050405020304" pitchFamily="18" charset="0"/>
              <a:cs typeface="Times New Roman" panose="02020603050405020304" pitchFamily="18" charset="0"/>
            </a:rPr>
            <a:t>Compare accuracy with Matlab offline testing results</a:t>
          </a:r>
          <a:endParaRPr lang="en-IN" sz="1400" kern="1200">
            <a:latin typeface="Times New Roman" panose="02020603050405020304" pitchFamily="18" charset="0"/>
            <a:cs typeface="Times New Roman" panose="02020603050405020304" pitchFamily="18" charset="0"/>
          </a:endParaRPr>
        </a:p>
        <a:p>
          <a:pPr marL="228600" lvl="2" indent="-114300" algn="l" defTabSz="622300" rtl="0">
            <a:lnSpc>
              <a:spcPct val="90000"/>
            </a:lnSpc>
            <a:spcBef>
              <a:spcPct val="0"/>
            </a:spcBef>
            <a:spcAft>
              <a:spcPct val="15000"/>
            </a:spcAft>
            <a:buChar char="••"/>
          </a:pPr>
          <a:r>
            <a:rPr lang="en-US" sz="1400" kern="1200" dirty="0" smtClean="0">
              <a:latin typeface="Times New Roman" panose="02020603050405020304" pitchFamily="18" charset="0"/>
              <a:cs typeface="Times New Roman" panose="02020603050405020304" pitchFamily="18" charset="0"/>
            </a:rPr>
            <a:t>Once validated </a:t>
          </a:r>
          <a:r>
            <a:rPr lang="en-US" sz="1400" kern="1200" dirty="0" smtClean="0">
              <a:latin typeface="Times New Roman" panose="02020603050405020304" pitchFamily="18" charset="0"/>
              <a:cs typeface="Times New Roman" panose="02020603050405020304" pitchFamily="18" charset="0"/>
              <a:sym typeface="Wingdings" panose="05000000000000000000" pitchFamily="2" charset="2"/>
            </a:rPr>
            <a:t></a:t>
          </a:r>
          <a:r>
            <a:rPr lang="en-US" sz="1400" kern="1200" dirty="0" smtClean="0">
              <a:latin typeface="Times New Roman" panose="02020603050405020304" pitchFamily="18" charset="0"/>
              <a:cs typeface="Times New Roman" panose="02020603050405020304" pitchFamily="18" charset="0"/>
            </a:rPr>
            <a:t> ready for hardware deployment</a:t>
          </a:r>
          <a:endParaRPr lang="en-IN" sz="1400" kern="1200" dirty="0">
            <a:latin typeface="Times New Roman" panose="02020603050405020304" pitchFamily="18" charset="0"/>
            <a:cs typeface="Times New Roman" panose="02020603050405020304" pitchFamily="18" charset="0"/>
          </a:endParaRPr>
        </a:p>
      </dsp:txBody>
      <dsp:txXfrm>
        <a:off x="0" y="1626610"/>
        <a:ext cx="11518232" cy="4057200"/>
      </dsp:txXfrm>
    </dsp:sp>
    <dsp:sp modelId="{9A1FB5C0-7610-4BD0-A7AA-678AB39A9525}">
      <dsp:nvSpPr>
        <dsp:cNvPr id="0" name=""/>
        <dsp:cNvSpPr/>
      </dsp:nvSpPr>
      <dsp:spPr>
        <a:xfrm>
          <a:off x="575911" y="1419970"/>
          <a:ext cx="8062762" cy="413280"/>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304753" tIns="0" rIns="304753" bIns="0" numCol="1" spcCol="1270" anchor="ctr" anchorCtr="0">
          <a:noAutofit/>
        </a:bodyPr>
        <a:lstStyle/>
        <a:p>
          <a:pPr lvl="0" algn="l" defTabSz="711200" rtl="0">
            <a:lnSpc>
              <a:spcPct val="90000"/>
            </a:lnSpc>
            <a:spcBef>
              <a:spcPct val="0"/>
            </a:spcBef>
            <a:spcAft>
              <a:spcPct val="35000"/>
            </a:spcAft>
          </a:pPr>
          <a:r>
            <a:rPr lang="en-US" sz="1600" kern="1200" dirty="0" smtClean="0">
              <a:latin typeface="Times New Roman" panose="02020603050405020304" pitchFamily="18" charset="0"/>
              <a:cs typeface="Times New Roman" panose="02020603050405020304" pitchFamily="18" charset="0"/>
            </a:rPr>
            <a:t>WORKFLOW</a:t>
          </a:r>
          <a:endParaRPr lang="en-IN" sz="1600" kern="1200" dirty="0">
            <a:latin typeface="Times New Roman" panose="02020603050405020304" pitchFamily="18" charset="0"/>
            <a:cs typeface="Times New Roman" panose="02020603050405020304" pitchFamily="18" charset="0"/>
          </a:endParaRPr>
        </a:p>
      </dsp:txBody>
      <dsp:txXfrm>
        <a:off x="596086" y="1440145"/>
        <a:ext cx="8022412" cy="372930"/>
      </dsp:txXfrm>
    </dsp:sp>
  </dsp:spTree>
</dsp:drawing>
</file>

<file path=ppt/diagrams/drawing2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802D1ED-89C2-4962-9254-77F4FB4EEE1A}">
      <dsp:nvSpPr>
        <dsp:cNvPr id="0" name=""/>
        <dsp:cNvSpPr/>
      </dsp:nvSpPr>
      <dsp:spPr>
        <a:xfrm>
          <a:off x="0" y="4224"/>
          <a:ext cx="10515600" cy="1170000"/>
        </a:xfrm>
        <a:prstGeom prst="roundRect">
          <a:avLst/>
        </a:prstGeom>
        <a:gradFill rotWithShape="0">
          <a:gsLst>
            <a:gs pos="0">
              <a:schemeClr val="accent3">
                <a:hueOff val="0"/>
                <a:satOff val="0"/>
                <a:lumOff val="0"/>
                <a:alphaOff val="0"/>
                <a:satMod val="103000"/>
                <a:lumMod val="102000"/>
                <a:tint val="94000"/>
              </a:schemeClr>
            </a:gs>
            <a:gs pos="50000">
              <a:schemeClr val="accent3">
                <a:hueOff val="0"/>
                <a:satOff val="0"/>
                <a:lumOff val="0"/>
                <a:alphaOff val="0"/>
                <a:satMod val="110000"/>
                <a:lumMod val="100000"/>
                <a:shade val="100000"/>
              </a:schemeClr>
            </a:gs>
            <a:gs pos="100000">
              <a:schemeClr val="accent3">
                <a:hueOff val="0"/>
                <a:satOff val="0"/>
                <a:lumOff val="0"/>
                <a:alphaOff val="0"/>
                <a:lumMod val="99000"/>
                <a:satMod val="120000"/>
                <a:shade val="78000"/>
              </a:schemeClr>
            </a:gs>
          </a:gsLst>
          <a:lin ang="5400000" scaled="0"/>
        </a:gradFill>
        <a:ln>
          <a:noFill/>
        </a:ln>
        <a:effectLst/>
        <a:scene3d>
          <a:camera prst="orthographicFront"/>
          <a:lightRig rig="flat" dir="t"/>
        </a:scene3d>
        <a:sp3d prstMaterial="plastic">
          <a:bevelT w="120900" h="88900"/>
          <a:bevelB w="88900" h="31750" prst="angle"/>
        </a:sp3d>
      </dsp:spPr>
      <dsp:style>
        <a:lnRef idx="0">
          <a:scrgbClr r="0" g="0" b="0"/>
        </a:lnRef>
        <a:fillRef idx="3">
          <a:scrgbClr r="0" g="0" b="0"/>
        </a:fillRef>
        <a:effectRef idx="2">
          <a:scrgbClr r="0" g="0" b="0"/>
        </a:effectRef>
        <a:fontRef idx="minor">
          <a:schemeClr val="lt1"/>
        </a:fontRef>
      </dsp:style>
      <ds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IN" sz="5000" kern="1200" dirty="0" smtClean="0">
              <a:solidFill>
                <a:schemeClr val="tx1">
                  <a:lumMod val="95000"/>
                  <a:lumOff val="5000"/>
                </a:schemeClr>
              </a:solidFill>
              <a:latin typeface="Times New Roman" panose="02020603050405020304" pitchFamily="18" charset="0"/>
              <a:cs typeface="Times New Roman" panose="02020603050405020304" pitchFamily="18" charset="0"/>
            </a:rPr>
            <a:t>Any Questions?</a:t>
          </a:r>
          <a:endParaRPr lang="en-IN" sz="5000" kern="1200" dirty="0">
            <a:solidFill>
              <a:schemeClr val="tx1">
                <a:lumMod val="95000"/>
                <a:lumOff val="5000"/>
              </a:schemeClr>
            </a:solidFill>
            <a:latin typeface="Times New Roman" panose="02020603050405020304" pitchFamily="18" charset="0"/>
            <a:cs typeface="Times New Roman" panose="02020603050405020304" pitchFamily="18" charset="0"/>
          </a:endParaRPr>
        </a:p>
      </dsp:txBody>
      <dsp:txXfrm>
        <a:off x="57115" y="61339"/>
        <a:ext cx="10401370" cy="105577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4159B76-86BF-4E07-9C8D-F99BE5393654}">
      <dsp:nvSpPr>
        <dsp:cNvPr id="0" name=""/>
        <dsp:cNvSpPr/>
      </dsp:nvSpPr>
      <dsp:spPr>
        <a:xfrm>
          <a:off x="7649" y="749796"/>
          <a:ext cx="3596462" cy="2974914"/>
        </a:xfrm>
        <a:prstGeom prst="ellipse">
          <a:avLst/>
        </a:prstGeom>
        <a:gradFill rotWithShape="0">
          <a:gsLst>
            <a:gs pos="0">
              <a:schemeClr val="lt1">
                <a:hueOff val="0"/>
                <a:satOff val="0"/>
                <a:lumOff val="0"/>
                <a:alphaOff val="0"/>
                <a:lumMod val="110000"/>
                <a:satMod val="105000"/>
                <a:tint val="67000"/>
              </a:schemeClr>
            </a:gs>
            <a:gs pos="50000">
              <a:schemeClr val="lt1">
                <a:hueOff val="0"/>
                <a:satOff val="0"/>
                <a:lumOff val="0"/>
                <a:alphaOff val="0"/>
                <a:lumMod val="105000"/>
                <a:satMod val="103000"/>
                <a:tint val="73000"/>
              </a:schemeClr>
            </a:gs>
            <a:gs pos="100000">
              <a:schemeClr val="l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0" tIns="0" rIns="0" bIns="0" numCol="1" spcCol="1270" anchor="ctr" anchorCtr="0">
          <a:noAutofit/>
        </a:bodyPr>
        <a:lstStyle/>
        <a:p>
          <a:pPr lvl="0" algn="ctr" defTabSz="1955800" rtl="0">
            <a:lnSpc>
              <a:spcPct val="90000"/>
            </a:lnSpc>
            <a:spcBef>
              <a:spcPct val="0"/>
            </a:spcBef>
            <a:spcAft>
              <a:spcPct val="35000"/>
            </a:spcAft>
          </a:pPr>
          <a:r>
            <a:rPr lang="en-US" sz="4400" kern="1200" dirty="0" smtClean="0">
              <a:latin typeface="Times New Roman" panose="02020603050405020304" pitchFamily="18" charset="0"/>
              <a:cs typeface="Times New Roman" panose="02020603050405020304" pitchFamily="18" charset="0"/>
            </a:rPr>
            <a:t>Today’s schedule </a:t>
          </a:r>
          <a:endParaRPr lang="en-IN" sz="4400" kern="1200" dirty="0">
            <a:latin typeface="Times New Roman" panose="02020603050405020304" pitchFamily="18" charset="0"/>
            <a:cs typeface="Times New Roman" panose="02020603050405020304" pitchFamily="18" charset="0"/>
          </a:endParaRPr>
        </a:p>
      </dsp:txBody>
      <dsp:txXfrm>
        <a:off x="534339" y="1185462"/>
        <a:ext cx="2543082" cy="2103582"/>
      </dsp:txXfrm>
    </dsp:sp>
    <dsp:sp modelId="{13319D06-86E2-4AC7-B03F-4D35AB305F96}">
      <dsp:nvSpPr>
        <dsp:cNvPr id="0" name=""/>
        <dsp:cNvSpPr/>
      </dsp:nvSpPr>
      <dsp:spPr>
        <a:xfrm rot="18566410">
          <a:off x="3381038" y="1202741"/>
          <a:ext cx="2148093" cy="0"/>
        </a:xfrm>
        <a:custGeom>
          <a:avLst/>
          <a:gdLst/>
          <a:ahLst/>
          <a:cxnLst/>
          <a:rect l="0" t="0" r="0" b="0"/>
          <a:pathLst>
            <a:path>
              <a:moveTo>
                <a:pt x="0" y="0"/>
              </a:moveTo>
              <a:lnTo>
                <a:pt x="214809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B7AB5BA-0841-40CB-9C97-139754639E44}">
      <dsp:nvSpPr>
        <dsp:cNvPr id="0" name=""/>
        <dsp:cNvSpPr/>
      </dsp:nvSpPr>
      <dsp:spPr>
        <a:xfrm>
          <a:off x="5137397" y="373268"/>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FD6A6EC-C956-4F4B-93CC-AB8B751E63DC}">
      <dsp:nvSpPr>
        <dsp:cNvPr id="0" name=""/>
        <dsp:cNvSpPr/>
      </dsp:nvSpPr>
      <dsp:spPr>
        <a:xfrm>
          <a:off x="5801173" y="470"/>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09:40 - 10:30 : Welcome &amp; Objectives</a:t>
          </a:r>
          <a:endParaRPr lang="en-IN" sz="1800" kern="1200" dirty="0">
            <a:latin typeface="Times New Roman" panose="02020603050405020304" pitchFamily="18" charset="0"/>
            <a:cs typeface="Times New Roman" panose="02020603050405020304" pitchFamily="18" charset="0"/>
          </a:endParaRPr>
        </a:p>
      </dsp:txBody>
      <dsp:txXfrm>
        <a:off x="5801173" y="470"/>
        <a:ext cx="4706777" cy="745594"/>
      </dsp:txXfrm>
    </dsp:sp>
    <dsp:sp modelId="{AA3B73C6-9A5B-4125-84D1-B3D08BE4DDDB}">
      <dsp:nvSpPr>
        <dsp:cNvPr id="0" name=""/>
        <dsp:cNvSpPr/>
      </dsp:nvSpPr>
      <dsp:spPr>
        <a:xfrm rot="19433560">
          <a:off x="3610550" y="1616546"/>
          <a:ext cx="1689069" cy="0"/>
        </a:xfrm>
        <a:custGeom>
          <a:avLst/>
          <a:gdLst/>
          <a:ahLst/>
          <a:cxnLst/>
          <a:rect l="0" t="0" r="0" b="0"/>
          <a:pathLst>
            <a:path>
              <a:moveTo>
                <a:pt x="0" y="0"/>
              </a:moveTo>
              <a:lnTo>
                <a:pt x="168906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9AA73887-FD75-4057-8979-AEFAA686DAAD}">
      <dsp:nvSpPr>
        <dsp:cNvPr id="0" name=""/>
        <dsp:cNvSpPr/>
      </dsp:nvSpPr>
      <dsp:spPr>
        <a:xfrm>
          <a:off x="5137397" y="1118862"/>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FD16A1C5-7552-47F5-9CA9-AE3CDFF976CD}">
      <dsp:nvSpPr>
        <dsp:cNvPr id="0" name=""/>
        <dsp:cNvSpPr/>
      </dsp:nvSpPr>
      <dsp:spPr>
        <a:xfrm>
          <a:off x="5801173" y="746065"/>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10:31 – 11:00 : Introduction to Image Processing &amp; ML in Agriculture</a:t>
          </a:r>
          <a:endParaRPr lang="en-IN" sz="1800" kern="1200" dirty="0">
            <a:latin typeface="Times New Roman" panose="02020603050405020304" pitchFamily="18" charset="0"/>
            <a:cs typeface="Times New Roman" panose="02020603050405020304" pitchFamily="18" charset="0"/>
          </a:endParaRPr>
        </a:p>
      </dsp:txBody>
      <dsp:txXfrm>
        <a:off x="5801173" y="746065"/>
        <a:ext cx="4706777" cy="745594"/>
      </dsp:txXfrm>
    </dsp:sp>
    <dsp:sp modelId="{7015BDDD-BE6F-491B-8307-44856E8A38D3}">
      <dsp:nvSpPr>
        <dsp:cNvPr id="0" name=""/>
        <dsp:cNvSpPr/>
      </dsp:nvSpPr>
      <dsp:spPr>
        <a:xfrm rot="20780069">
          <a:off x="3752895" y="2030351"/>
          <a:ext cx="1404379" cy="0"/>
        </a:xfrm>
        <a:custGeom>
          <a:avLst/>
          <a:gdLst/>
          <a:ahLst/>
          <a:cxnLst/>
          <a:rect l="0" t="0" r="0" b="0"/>
          <a:pathLst>
            <a:path>
              <a:moveTo>
                <a:pt x="0" y="0"/>
              </a:moveTo>
              <a:lnTo>
                <a:pt x="140437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CD38DD-C267-4101-8DFC-A8D02BF61791}">
      <dsp:nvSpPr>
        <dsp:cNvPr id="0" name=""/>
        <dsp:cNvSpPr/>
      </dsp:nvSpPr>
      <dsp:spPr>
        <a:xfrm>
          <a:off x="5137397" y="1864456"/>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4A508F9-975E-4AF8-A7B2-175E2181A677}">
      <dsp:nvSpPr>
        <dsp:cNvPr id="0" name=""/>
        <dsp:cNvSpPr/>
      </dsp:nvSpPr>
      <dsp:spPr>
        <a:xfrm>
          <a:off x="5801173" y="1491659"/>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11:00 – 12:00 : MATLAB &amp; Simulink Basics</a:t>
          </a:r>
          <a:endParaRPr lang="en-IN" sz="1800" kern="1200" dirty="0">
            <a:latin typeface="Times New Roman" panose="02020603050405020304" pitchFamily="18" charset="0"/>
            <a:cs typeface="Times New Roman" panose="02020603050405020304" pitchFamily="18" charset="0"/>
          </a:endParaRPr>
        </a:p>
      </dsp:txBody>
      <dsp:txXfrm>
        <a:off x="5801173" y="1491659"/>
        <a:ext cx="4706777" cy="745594"/>
      </dsp:txXfrm>
    </dsp:sp>
    <dsp:sp modelId="{3847C5BF-7D2D-4C01-B6FC-DD75A891F48D}">
      <dsp:nvSpPr>
        <dsp:cNvPr id="0" name=""/>
        <dsp:cNvSpPr/>
      </dsp:nvSpPr>
      <dsp:spPr>
        <a:xfrm rot="819931">
          <a:off x="3752895" y="2444156"/>
          <a:ext cx="1404379" cy="0"/>
        </a:xfrm>
        <a:custGeom>
          <a:avLst/>
          <a:gdLst/>
          <a:ahLst/>
          <a:cxnLst/>
          <a:rect l="0" t="0" r="0" b="0"/>
          <a:pathLst>
            <a:path>
              <a:moveTo>
                <a:pt x="0" y="0"/>
              </a:moveTo>
              <a:lnTo>
                <a:pt x="140437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A1021D8-F35E-48D4-900D-4A80CAFA72E8}">
      <dsp:nvSpPr>
        <dsp:cNvPr id="0" name=""/>
        <dsp:cNvSpPr/>
      </dsp:nvSpPr>
      <dsp:spPr>
        <a:xfrm>
          <a:off x="5137397" y="2610051"/>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A11A027E-BF62-44E7-B659-18007AD7F926}">
      <dsp:nvSpPr>
        <dsp:cNvPr id="0" name=""/>
        <dsp:cNvSpPr/>
      </dsp:nvSpPr>
      <dsp:spPr>
        <a:xfrm>
          <a:off x="5801173" y="2237254"/>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12:00 – 01:00 : Preprocessing Cotton Leaf Images</a:t>
          </a:r>
          <a:endParaRPr lang="en-IN" sz="1800" kern="1200" dirty="0">
            <a:latin typeface="Times New Roman" panose="02020603050405020304" pitchFamily="18" charset="0"/>
            <a:cs typeface="Times New Roman" panose="02020603050405020304" pitchFamily="18" charset="0"/>
          </a:endParaRPr>
        </a:p>
      </dsp:txBody>
      <dsp:txXfrm>
        <a:off x="5801173" y="2237254"/>
        <a:ext cx="4706777" cy="745594"/>
      </dsp:txXfrm>
    </dsp:sp>
    <dsp:sp modelId="{511D01FC-8AAD-421B-AF6C-C33B64D723ED}">
      <dsp:nvSpPr>
        <dsp:cNvPr id="0" name=""/>
        <dsp:cNvSpPr/>
      </dsp:nvSpPr>
      <dsp:spPr>
        <a:xfrm rot="2166440">
          <a:off x="3610550" y="2857961"/>
          <a:ext cx="1689069" cy="0"/>
        </a:xfrm>
        <a:custGeom>
          <a:avLst/>
          <a:gdLst/>
          <a:ahLst/>
          <a:cxnLst/>
          <a:rect l="0" t="0" r="0" b="0"/>
          <a:pathLst>
            <a:path>
              <a:moveTo>
                <a:pt x="0" y="0"/>
              </a:moveTo>
              <a:lnTo>
                <a:pt x="1689069"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0D79EA1-FA95-4090-A504-0891BDD1791F}">
      <dsp:nvSpPr>
        <dsp:cNvPr id="0" name=""/>
        <dsp:cNvSpPr/>
      </dsp:nvSpPr>
      <dsp:spPr>
        <a:xfrm>
          <a:off x="5137397" y="3355645"/>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D65601-C772-4112-8594-B0980D509AB7}">
      <dsp:nvSpPr>
        <dsp:cNvPr id="0" name=""/>
        <dsp:cNvSpPr/>
      </dsp:nvSpPr>
      <dsp:spPr>
        <a:xfrm>
          <a:off x="5801173" y="2982848"/>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14:00 – 15:30 : Feature Extraction &amp; ML Model Training</a:t>
          </a:r>
          <a:endParaRPr lang="en-IN" sz="1800" kern="1200" dirty="0">
            <a:latin typeface="Times New Roman" panose="02020603050405020304" pitchFamily="18" charset="0"/>
            <a:cs typeface="Times New Roman" panose="02020603050405020304" pitchFamily="18" charset="0"/>
          </a:endParaRPr>
        </a:p>
      </dsp:txBody>
      <dsp:txXfrm>
        <a:off x="5801173" y="2982848"/>
        <a:ext cx="4706777" cy="745594"/>
      </dsp:txXfrm>
    </dsp:sp>
    <dsp:sp modelId="{2398A15D-87BE-44E2-A53B-CA7B75020A7F}">
      <dsp:nvSpPr>
        <dsp:cNvPr id="0" name=""/>
        <dsp:cNvSpPr/>
      </dsp:nvSpPr>
      <dsp:spPr>
        <a:xfrm rot="3033590">
          <a:off x="3381038" y="3271766"/>
          <a:ext cx="2148093" cy="0"/>
        </a:xfrm>
        <a:custGeom>
          <a:avLst/>
          <a:gdLst/>
          <a:ahLst/>
          <a:cxnLst/>
          <a:rect l="0" t="0" r="0" b="0"/>
          <a:pathLst>
            <a:path>
              <a:moveTo>
                <a:pt x="0" y="0"/>
              </a:moveTo>
              <a:lnTo>
                <a:pt x="2148093" y="0"/>
              </a:lnTo>
            </a:path>
          </a:pathLst>
        </a:cu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C440C8F0-B94C-41C8-BE5C-050A6D206ED7}">
      <dsp:nvSpPr>
        <dsp:cNvPr id="0" name=""/>
        <dsp:cNvSpPr/>
      </dsp:nvSpPr>
      <dsp:spPr>
        <a:xfrm>
          <a:off x="5137397" y="4101239"/>
          <a:ext cx="663776" cy="0"/>
        </a:xfrm>
        <a:prstGeom prst="line">
          <a:avLst/>
        </a:prstGeom>
        <a:noFill/>
        <a:ln w="12700" cap="flat" cmpd="sng" algn="ctr">
          <a:solidFill>
            <a:schemeClr val="dk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5393E099-783B-4907-B55A-CEC0BDDA343C}">
      <dsp:nvSpPr>
        <dsp:cNvPr id="0" name=""/>
        <dsp:cNvSpPr/>
      </dsp:nvSpPr>
      <dsp:spPr>
        <a:xfrm>
          <a:off x="5801173" y="3728442"/>
          <a:ext cx="4706777" cy="745594"/>
        </a:xfrm>
        <a:prstGeom prst="rect">
          <a:avLst/>
        </a:prstGeom>
        <a:noFill/>
        <a:ln>
          <a:noFill/>
        </a:ln>
        <a:effectLst/>
        <a:sp3d/>
      </dsp:spPr>
      <dsp:style>
        <a:lnRef idx="0">
          <a:scrgbClr r="0" g="0" b="0"/>
        </a:lnRef>
        <a:fillRef idx="0">
          <a:scrgbClr r="0" g="0" b="0"/>
        </a:fillRef>
        <a:effectRef idx="0">
          <a:scrgbClr r="0" g="0" b="0"/>
        </a:effectRef>
        <a:fontRef idx="minor"/>
      </dsp:style>
      <dsp:txBody>
        <a:bodyPr spcFirstLastPara="0" vert="horz" wrap="square" lIns="128016" tIns="128016" rIns="128016" bIns="128016" numCol="1" spcCol="1270" anchor="ctr" anchorCtr="0">
          <a:noAutofit/>
        </a:bodyPr>
        <a:lstStyle/>
        <a:p>
          <a:pPr lvl="0" algn="ctr" defTabSz="800100" rtl="0">
            <a:lnSpc>
              <a:spcPct val="90000"/>
            </a:lnSpc>
            <a:spcBef>
              <a:spcPct val="0"/>
            </a:spcBef>
            <a:spcAft>
              <a:spcPct val="35000"/>
            </a:spcAft>
          </a:pPr>
          <a:r>
            <a:rPr lang="en-US" sz="1800" kern="1200" dirty="0" smtClean="0">
              <a:latin typeface="Times New Roman" panose="02020603050405020304" pitchFamily="18" charset="0"/>
              <a:cs typeface="Times New Roman" panose="02020603050405020304" pitchFamily="18" charset="0"/>
            </a:rPr>
            <a:t>15:30 – 16:30 : Simulink Integration &amp; Real – Time Simulation</a:t>
          </a:r>
          <a:endParaRPr lang="en-IN" sz="1800" kern="1200" dirty="0">
            <a:latin typeface="Times New Roman" panose="02020603050405020304" pitchFamily="18" charset="0"/>
            <a:cs typeface="Times New Roman" panose="02020603050405020304" pitchFamily="18" charset="0"/>
          </a:endParaRPr>
        </a:p>
      </dsp:txBody>
      <dsp:txXfrm>
        <a:off x="5801173" y="3728442"/>
        <a:ext cx="4706777" cy="745594"/>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DD053B00-0B61-4262-940D-AD54E18E2CA4}">
      <dsp:nvSpPr>
        <dsp:cNvPr id="0" name=""/>
        <dsp:cNvSpPr/>
      </dsp:nvSpPr>
      <dsp:spPr>
        <a:xfrm>
          <a:off x="0" y="13554"/>
          <a:ext cx="10515600" cy="662400"/>
        </a:xfrm>
        <a:prstGeom prst="rect">
          <a:avLst/>
        </a:prstGeom>
        <a:solidFill>
          <a:schemeClr val="accent1">
            <a:hueOff val="0"/>
            <a:satOff val="0"/>
            <a:lumOff val="0"/>
            <a:alphaOff val="0"/>
          </a:schemeClr>
        </a:solidFill>
        <a:ln w="6350" cap="flat" cmpd="sng" algn="ctr">
          <a:solidFill>
            <a:schemeClr val="accent1">
              <a:hueOff val="0"/>
              <a:satOff val="0"/>
              <a:lumOff val="0"/>
              <a:alphaOff val="0"/>
            </a:schemeClr>
          </a:solidFill>
          <a:prstDash val="solid"/>
          <a:miter lim="800000"/>
        </a:ln>
        <a:effectLst/>
        <a:scene3d>
          <a:camera prst="orthographicFront"/>
          <a:lightRig rig="chilly" dir="t"/>
        </a:scene3d>
        <a:sp3d prstMaterial="translucentPowder">
          <a:bevelT w="127000" h="25400" prst="softRound"/>
        </a:sp3d>
      </dsp:spPr>
      <dsp:style>
        <a:lnRef idx="1">
          <a:scrgbClr r="0" g="0" b="0"/>
        </a:lnRef>
        <a:fillRef idx="1">
          <a:scrgbClr r="0" g="0" b="0"/>
        </a:fillRef>
        <a:effectRef idx="0">
          <a:scrgbClr r="0" g="0" b="0"/>
        </a:effectRef>
        <a:fontRef idx="minor">
          <a:schemeClr val="lt1"/>
        </a:fontRef>
      </dsp:style>
      <dsp:txBody>
        <a:bodyPr spcFirstLastPara="0" vert="horz" wrap="square" lIns="170688" tIns="97536" rIns="170688" bIns="97536" numCol="1" spcCol="1270" anchor="ctr" anchorCtr="0">
          <a:noAutofit/>
        </a:bodyPr>
        <a:lstStyle/>
        <a:p>
          <a:pPr lvl="0" algn="ctr" defTabSz="1066800" rtl="0">
            <a:lnSpc>
              <a:spcPct val="90000"/>
            </a:lnSpc>
            <a:spcBef>
              <a:spcPct val="0"/>
            </a:spcBef>
            <a:spcAft>
              <a:spcPct val="35000"/>
            </a:spcAft>
          </a:pPr>
          <a:r>
            <a:rPr lang="en-US" sz="2400" kern="1200" dirty="0" smtClean="0">
              <a:latin typeface="Times New Roman" panose="02020603050405020304" pitchFamily="18" charset="0"/>
              <a:cs typeface="Times New Roman" panose="02020603050405020304" pitchFamily="18" charset="0"/>
            </a:rPr>
            <a:t>CURRENT PROBLEMS IN AGRICULTURE </a:t>
          </a:r>
          <a:endParaRPr lang="en-IN" sz="2400" kern="1200" dirty="0">
            <a:latin typeface="Times New Roman" panose="02020603050405020304" pitchFamily="18" charset="0"/>
            <a:cs typeface="Times New Roman" panose="02020603050405020304" pitchFamily="18" charset="0"/>
          </a:endParaRPr>
        </a:p>
      </dsp:txBody>
      <dsp:txXfrm>
        <a:off x="0" y="13554"/>
        <a:ext cx="10515600" cy="662400"/>
      </dsp:txXfrm>
    </dsp:sp>
    <dsp:sp modelId="{07BBD832-17B3-4EEC-8057-541ACBE01499}">
      <dsp:nvSpPr>
        <dsp:cNvPr id="0" name=""/>
        <dsp:cNvSpPr/>
      </dsp:nvSpPr>
      <dsp:spPr>
        <a:xfrm>
          <a:off x="0" y="675954"/>
          <a:ext cx="10515600" cy="3661830"/>
        </a:xfrm>
        <a:prstGeom prst="rect">
          <a:avLst/>
        </a:prstGeom>
        <a:solidFill>
          <a:schemeClr val="accent1">
            <a:alpha val="90000"/>
            <a:tint val="40000"/>
            <a:hueOff val="0"/>
            <a:satOff val="0"/>
            <a:lumOff val="0"/>
            <a:alphaOff val="0"/>
          </a:schemeClr>
        </a:solidFill>
        <a:ln w="6350" cap="flat" cmpd="sng" algn="ctr">
          <a:solidFill>
            <a:schemeClr val="accent1">
              <a:alpha val="90000"/>
              <a:tint val="40000"/>
              <a:hueOff val="0"/>
              <a:satOff val="0"/>
              <a:lumOff val="0"/>
              <a:alphaOff val="0"/>
            </a:schemeClr>
          </a:solidFill>
          <a:prstDash val="solid"/>
          <a:miter lim="800000"/>
        </a:ln>
        <a:effectLst/>
        <a:scene3d>
          <a:camera prst="orthographicFront"/>
          <a:lightRig rig="chilly" dir="t"/>
        </a:scene3d>
        <a:sp3d extrusionH="1700" prstMaterial="dkEdge">
          <a:bevelT w="25400" h="6350" prst="softRound"/>
          <a:bevelB w="0" h="0" prst="convex"/>
        </a:sp3d>
      </dsp:spPr>
      <dsp:style>
        <a:lnRef idx="1">
          <a:scrgbClr r="0" g="0" b="0"/>
        </a:lnRef>
        <a:fillRef idx="1">
          <a:scrgbClr r="0" g="0" b="0"/>
        </a:fillRef>
        <a:effectRef idx="0">
          <a:scrgbClr r="0" g="0" b="0"/>
        </a:effectRef>
        <a:fontRef idx="minor"/>
      </dsp:style>
      <dsp:txBody>
        <a:bodyPr spcFirstLastPara="0" vert="horz" wrap="square" lIns="149352" tIns="149352" rIns="199136" bIns="224028" numCol="1" spcCol="1270" anchor="t" anchorCtr="0">
          <a:noAutofit/>
        </a:bodyPr>
        <a:lstStyle/>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Manual disease detection is time-consuming and subjective</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Late detection leads to significant crop losses (20-40% yield reduction)</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Lack of expertise in remote areas</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Need for precision agriculture solutions</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Economic impact : $220 billion annual crop issues globally </a:t>
          </a:r>
          <a:endParaRPr lang="en-IN" sz="2800" kern="1200" dirty="0">
            <a:latin typeface="Times New Roman" panose="02020603050405020304" pitchFamily="18" charset="0"/>
            <a:cs typeface="Times New Roman" panose="02020603050405020304" pitchFamily="18" charset="0"/>
          </a:endParaRPr>
        </a:p>
        <a:p>
          <a:pPr marL="285750" lvl="1" indent="-285750" algn="l" defTabSz="1244600" rtl="0">
            <a:lnSpc>
              <a:spcPct val="90000"/>
            </a:lnSpc>
            <a:spcBef>
              <a:spcPct val="0"/>
            </a:spcBef>
            <a:spcAft>
              <a:spcPct val="15000"/>
            </a:spcAft>
            <a:buChar char="••"/>
          </a:pPr>
          <a:r>
            <a:rPr lang="en-US" sz="2800" kern="1200" dirty="0" smtClean="0">
              <a:latin typeface="Times New Roman" panose="02020603050405020304" pitchFamily="18" charset="0"/>
              <a:cs typeface="Times New Roman" panose="02020603050405020304" pitchFamily="18" charset="0"/>
            </a:rPr>
            <a:t>Human visual inspection limitations : lighting, fatigue, experience variance</a:t>
          </a:r>
          <a:endParaRPr lang="en-IN" sz="2800" kern="1200" dirty="0">
            <a:latin typeface="Times New Roman" panose="02020603050405020304" pitchFamily="18" charset="0"/>
            <a:cs typeface="Times New Roman" panose="02020603050405020304" pitchFamily="18" charset="0"/>
          </a:endParaRPr>
        </a:p>
      </dsp:txBody>
      <dsp:txXfrm>
        <a:off x="0" y="675954"/>
        <a:ext cx="10515600" cy="3661830"/>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FC3A101-89FF-4474-AC6A-FA33760DA50C}">
      <dsp:nvSpPr>
        <dsp:cNvPr id="0" name=""/>
        <dsp:cNvSpPr/>
      </dsp:nvSpPr>
      <dsp:spPr>
        <a:xfrm>
          <a:off x="4514570" y="1935856"/>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4605" tIns="14605" rIns="14605" bIns="14605" numCol="1" spcCol="1270" anchor="ctr" anchorCtr="0">
          <a:noAutofit/>
        </a:bodyPr>
        <a:lstStyle/>
        <a:p>
          <a:pPr lvl="0" algn="ctr" defTabSz="1022350" rtl="0">
            <a:lnSpc>
              <a:spcPct val="90000"/>
            </a:lnSpc>
            <a:spcBef>
              <a:spcPct val="0"/>
            </a:spcBef>
            <a:spcAft>
              <a:spcPct val="35000"/>
            </a:spcAft>
          </a:pPr>
          <a:r>
            <a:rPr lang="en-US" sz="2300" kern="1200" dirty="0" smtClean="0"/>
            <a:t>Why focus on cotton?</a:t>
          </a:r>
          <a:endParaRPr lang="en-IN" sz="2300" kern="1200" dirty="0"/>
        </a:p>
      </dsp:txBody>
      <dsp:txXfrm>
        <a:off x="4732257" y="2153543"/>
        <a:ext cx="1051084" cy="1051084"/>
      </dsp:txXfrm>
    </dsp:sp>
    <dsp:sp modelId="{683A8A57-13A0-4F48-9C18-4973C00F8DC4}">
      <dsp:nvSpPr>
        <dsp:cNvPr id="0" name=""/>
        <dsp:cNvSpPr/>
      </dsp:nvSpPr>
      <dsp:spPr>
        <a:xfrm rot="16200000">
          <a:off x="5034773" y="1700108"/>
          <a:ext cx="446052" cy="25444"/>
        </a:xfrm>
        <a:custGeom>
          <a:avLst/>
          <a:gdLst/>
          <a:ahLst/>
          <a:cxnLst/>
          <a:rect l="0" t="0" r="0" b="0"/>
          <a:pathLst>
            <a:path>
              <a:moveTo>
                <a:pt x="0" y="12722"/>
              </a:moveTo>
              <a:lnTo>
                <a:pt x="446052" y="127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246648" y="1701679"/>
        <a:ext cx="22302" cy="22302"/>
      </dsp:txXfrm>
    </dsp:sp>
    <dsp:sp modelId="{918CA61D-5AA9-4478-9D06-0AD95BA49531}">
      <dsp:nvSpPr>
        <dsp:cNvPr id="0" name=""/>
        <dsp:cNvSpPr/>
      </dsp:nvSpPr>
      <dsp:spPr>
        <a:xfrm>
          <a:off x="4514570" y="3346"/>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Major cash crop in India</a:t>
          </a:r>
          <a:endParaRPr lang="en-IN" sz="1400" kern="1200" dirty="0"/>
        </a:p>
      </dsp:txBody>
      <dsp:txXfrm>
        <a:off x="4732257" y="221033"/>
        <a:ext cx="1051084" cy="1051084"/>
      </dsp:txXfrm>
    </dsp:sp>
    <dsp:sp modelId="{C1827C34-ACBC-4382-8877-13E451CEDD9F}">
      <dsp:nvSpPr>
        <dsp:cNvPr id="0" name=""/>
        <dsp:cNvSpPr/>
      </dsp:nvSpPr>
      <dsp:spPr>
        <a:xfrm rot="20520000">
          <a:off x="5953737" y="2367774"/>
          <a:ext cx="446052" cy="25444"/>
        </a:xfrm>
        <a:custGeom>
          <a:avLst/>
          <a:gdLst/>
          <a:ahLst/>
          <a:cxnLst/>
          <a:rect l="0" t="0" r="0" b="0"/>
          <a:pathLst>
            <a:path>
              <a:moveTo>
                <a:pt x="0" y="12722"/>
              </a:moveTo>
              <a:lnTo>
                <a:pt x="446052" y="127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165612" y="2369345"/>
        <a:ext cx="22302" cy="22302"/>
      </dsp:txXfrm>
    </dsp:sp>
    <dsp:sp modelId="{590AC134-2BA7-4F66-ADB8-2D0B83AC041C}">
      <dsp:nvSpPr>
        <dsp:cNvPr id="0" name=""/>
        <dsp:cNvSpPr/>
      </dsp:nvSpPr>
      <dsp:spPr>
        <a:xfrm>
          <a:off x="6352497" y="1338678"/>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Susceptible to various leaf diseases</a:t>
          </a:r>
          <a:endParaRPr lang="en-IN" sz="1400" kern="1200" dirty="0"/>
        </a:p>
      </dsp:txBody>
      <dsp:txXfrm>
        <a:off x="6570184" y="1556365"/>
        <a:ext cx="1051084" cy="1051084"/>
      </dsp:txXfrm>
    </dsp:sp>
    <dsp:sp modelId="{D290818E-B8A1-4376-BFA1-22F26C0EDE11}">
      <dsp:nvSpPr>
        <dsp:cNvPr id="0" name=""/>
        <dsp:cNvSpPr/>
      </dsp:nvSpPr>
      <dsp:spPr>
        <a:xfrm rot="3240000">
          <a:off x="5602724" y="3448080"/>
          <a:ext cx="446052" cy="25444"/>
        </a:xfrm>
        <a:custGeom>
          <a:avLst/>
          <a:gdLst/>
          <a:ahLst/>
          <a:cxnLst/>
          <a:rect l="0" t="0" r="0" b="0"/>
          <a:pathLst>
            <a:path>
              <a:moveTo>
                <a:pt x="0" y="12722"/>
              </a:moveTo>
              <a:lnTo>
                <a:pt x="446052" y="127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5814599" y="3449651"/>
        <a:ext cx="22302" cy="22302"/>
      </dsp:txXfrm>
    </dsp:sp>
    <dsp:sp modelId="{3D9AA680-9965-4834-868F-C24726D39762}">
      <dsp:nvSpPr>
        <dsp:cNvPr id="0" name=""/>
        <dsp:cNvSpPr/>
      </dsp:nvSpPr>
      <dsp:spPr>
        <a:xfrm>
          <a:off x="5650472" y="3499290"/>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High economic value and export potential</a:t>
          </a:r>
          <a:endParaRPr lang="en-IN" sz="1400" kern="1200" dirty="0"/>
        </a:p>
      </dsp:txBody>
      <dsp:txXfrm>
        <a:off x="5868159" y="3716977"/>
        <a:ext cx="1051084" cy="1051084"/>
      </dsp:txXfrm>
    </dsp:sp>
    <dsp:sp modelId="{B69FB830-1610-4948-9479-EFB4BE57966E}">
      <dsp:nvSpPr>
        <dsp:cNvPr id="0" name=""/>
        <dsp:cNvSpPr/>
      </dsp:nvSpPr>
      <dsp:spPr>
        <a:xfrm rot="7560000">
          <a:off x="4466823" y="3448080"/>
          <a:ext cx="446052" cy="25444"/>
        </a:xfrm>
        <a:custGeom>
          <a:avLst/>
          <a:gdLst/>
          <a:ahLst/>
          <a:cxnLst/>
          <a:rect l="0" t="0" r="0" b="0"/>
          <a:pathLst>
            <a:path>
              <a:moveTo>
                <a:pt x="0" y="12722"/>
              </a:moveTo>
              <a:lnTo>
                <a:pt x="446052" y="127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678698" y="3449651"/>
        <a:ext cx="22302" cy="22302"/>
      </dsp:txXfrm>
    </dsp:sp>
    <dsp:sp modelId="{232AC192-0592-4FA9-98D4-5D2C5ECDD156}">
      <dsp:nvSpPr>
        <dsp:cNvPr id="0" name=""/>
        <dsp:cNvSpPr/>
      </dsp:nvSpPr>
      <dsp:spPr>
        <a:xfrm>
          <a:off x="3378669" y="3499290"/>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Visual symptoms appear on leaves first</a:t>
          </a:r>
          <a:endParaRPr lang="en-IN" sz="1400" kern="1200" dirty="0"/>
        </a:p>
      </dsp:txBody>
      <dsp:txXfrm>
        <a:off x="3596356" y="3716977"/>
        <a:ext cx="1051084" cy="1051084"/>
      </dsp:txXfrm>
    </dsp:sp>
    <dsp:sp modelId="{D68A0A64-B058-4813-B1A0-11C9D0CB94CD}">
      <dsp:nvSpPr>
        <dsp:cNvPr id="0" name=""/>
        <dsp:cNvSpPr/>
      </dsp:nvSpPr>
      <dsp:spPr>
        <a:xfrm rot="11880000">
          <a:off x="4115810" y="2367774"/>
          <a:ext cx="446052" cy="25444"/>
        </a:xfrm>
        <a:custGeom>
          <a:avLst/>
          <a:gdLst/>
          <a:ahLst/>
          <a:cxnLst/>
          <a:rect l="0" t="0" r="0" b="0"/>
          <a:pathLst>
            <a:path>
              <a:moveTo>
                <a:pt x="0" y="12722"/>
              </a:moveTo>
              <a:lnTo>
                <a:pt x="446052" y="12722"/>
              </a:lnTo>
            </a:path>
          </a:pathLst>
        </a:custGeom>
        <a:noFill/>
        <a:ln w="12700" cap="flat" cmpd="sng" algn="ctr">
          <a:solidFill>
            <a:schemeClr val="accent1">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rot="10800000">
        <a:off x="4327685" y="2369345"/>
        <a:ext cx="22302" cy="22302"/>
      </dsp:txXfrm>
    </dsp:sp>
    <dsp:sp modelId="{30D5C5C0-8218-4DA0-B08F-E34B661C7546}">
      <dsp:nvSpPr>
        <dsp:cNvPr id="0" name=""/>
        <dsp:cNvSpPr/>
      </dsp:nvSpPr>
      <dsp:spPr>
        <a:xfrm>
          <a:off x="2676644" y="1338678"/>
          <a:ext cx="1486458" cy="1486458"/>
        </a:xfrm>
        <a:prstGeom prst="ellipse">
          <a:avLst/>
        </a:prstGeom>
        <a:gradFill rotWithShape="0">
          <a:gsLst>
            <a:gs pos="0">
              <a:schemeClr val="accent1">
                <a:hueOff val="0"/>
                <a:satOff val="0"/>
                <a:lumOff val="0"/>
                <a:alphaOff val="0"/>
                <a:lumMod val="110000"/>
                <a:satMod val="105000"/>
                <a:tint val="67000"/>
              </a:schemeClr>
            </a:gs>
            <a:gs pos="50000">
              <a:schemeClr val="accent1">
                <a:hueOff val="0"/>
                <a:satOff val="0"/>
                <a:lumOff val="0"/>
                <a:alphaOff val="0"/>
                <a:lumMod val="105000"/>
                <a:satMod val="103000"/>
                <a:tint val="73000"/>
              </a:schemeClr>
            </a:gs>
            <a:gs pos="100000">
              <a:schemeClr val="accent1">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8890" tIns="8890" rIns="8890" bIns="8890" numCol="1" spcCol="1270" anchor="ctr" anchorCtr="0">
          <a:noAutofit/>
        </a:bodyPr>
        <a:lstStyle/>
        <a:p>
          <a:pPr lvl="0" algn="ctr" defTabSz="622300" rtl="0">
            <a:lnSpc>
              <a:spcPct val="90000"/>
            </a:lnSpc>
            <a:spcBef>
              <a:spcPct val="0"/>
            </a:spcBef>
            <a:spcAft>
              <a:spcPct val="35000"/>
            </a:spcAft>
          </a:pPr>
          <a:r>
            <a:rPr lang="en-US" sz="1400" kern="1200" dirty="0" smtClean="0"/>
            <a:t>Idea candidate for image based detection</a:t>
          </a:r>
          <a:endParaRPr lang="en-IN" sz="1400" kern="1200" dirty="0"/>
        </a:p>
      </dsp:txBody>
      <dsp:txXfrm>
        <a:off x="2894331" y="1556365"/>
        <a:ext cx="1051084" cy="1051084"/>
      </dsp:txXfrm>
    </dsp:sp>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40EF09-C246-439A-AE88-E603051CB506}">
      <dsp:nvSpPr>
        <dsp:cNvPr id="0" name=""/>
        <dsp:cNvSpPr/>
      </dsp:nvSpPr>
      <dsp:spPr>
        <a:xfrm>
          <a:off x="6389892" y="2002136"/>
          <a:ext cx="247903" cy="1933647"/>
        </a:xfrm>
        <a:custGeom>
          <a:avLst/>
          <a:gdLst/>
          <a:ahLst/>
          <a:cxnLst/>
          <a:rect l="0" t="0" r="0" b="0"/>
          <a:pathLst>
            <a:path>
              <a:moveTo>
                <a:pt x="0" y="0"/>
              </a:moveTo>
              <a:lnTo>
                <a:pt x="0" y="1933647"/>
              </a:lnTo>
              <a:lnTo>
                <a:pt x="247903" y="193364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873F26B-5AF2-4BBC-AE13-D2F19F603FE1}">
      <dsp:nvSpPr>
        <dsp:cNvPr id="0" name=""/>
        <dsp:cNvSpPr/>
      </dsp:nvSpPr>
      <dsp:spPr>
        <a:xfrm>
          <a:off x="6389892"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81E43B3-26D5-4BEE-9861-32AD3D07AC5D}">
      <dsp:nvSpPr>
        <dsp:cNvPr id="0" name=""/>
        <dsp:cNvSpPr/>
      </dsp:nvSpPr>
      <dsp:spPr>
        <a:xfrm>
          <a:off x="5051213" y="828726"/>
          <a:ext cx="1999754" cy="347064"/>
        </a:xfrm>
        <a:custGeom>
          <a:avLst/>
          <a:gdLst/>
          <a:ahLst/>
          <a:cxnLst/>
          <a:rect l="0" t="0" r="0" b="0"/>
          <a:pathLst>
            <a:path>
              <a:moveTo>
                <a:pt x="0" y="0"/>
              </a:moveTo>
              <a:lnTo>
                <a:pt x="0" y="173532"/>
              </a:lnTo>
              <a:lnTo>
                <a:pt x="1999754" y="173532"/>
              </a:lnTo>
              <a:lnTo>
                <a:pt x="1999754" y="3470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35ECBB88-94F8-4727-B21C-378F96B01ED0}">
      <dsp:nvSpPr>
        <dsp:cNvPr id="0" name=""/>
        <dsp:cNvSpPr/>
      </dsp:nvSpPr>
      <dsp:spPr>
        <a:xfrm>
          <a:off x="4390137" y="2002136"/>
          <a:ext cx="247903" cy="1933647"/>
        </a:xfrm>
        <a:custGeom>
          <a:avLst/>
          <a:gdLst/>
          <a:ahLst/>
          <a:cxnLst/>
          <a:rect l="0" t="0" r="0" b="0"/>
          <a:pathLst>
            <a:path>
              <a:moveTo>
                <a:pt x="0" y="0"/>
              </a:moveTo>
              <a:lnTo>
                <a:pt x="0" y="1933647"/>
              </a:lnTo>
              <a:lnTo>
                <a:pt x="247903" y="193364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22AA705B-17B1-48C0-BFF6-AFC990140F4D}">
      <dsp:nvSpPr>
        <dsp:cNvPr id="0" name=""/>
        <dsp:cNvSpPr/>
      </dsp:nvSpPr>
      <dsp:spPr>
        <a:xfrm>
          <a:off x="4390137"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0AAB7B23-50A1-4AB4-B43A-4C354304B0A6}">
      <dsp:nvSpPr>
        <dsp:cNvPr id="0" name=""/>
        <dsp:cNvSpPr/>
      </dsp:nvSpPr>
      <dsp:spPr>
        <a:xfrm>
          <a:off x="5005493" y="828726"/>
          <a:ext cx="91440" cy="347064"/>
        </a:xfrm>
        <a:custGeom>
          <a:avLst/>
          <a:gdLst/>
          <a:ahLst/>
          <a:cxnLst/>
          <a:rect l="0" t="0" r="0" b="0"/>
          <a:pathLst>
            <a:path>
              <a:moveTo>
                <a:pt x="45720" y="0"/>
              </a:moveTo>
              <a:lnTo>
                <a:pt x="45720" y="3470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722E4E56-8D8B-4F13-978F-ADAEEC809510}">
      <dsp:nvSpPr>
        <dsp:cNvPr id="0" name=""/>
        <dsp:cNvSpPr/>
      </dsp:nvSpPr>
      <dsp:spPr>
        <a:xfrm>
          <a:off x="2390383" y="2002136"/>
          <a:ext cx="247903" cy="1933647"/>
        </a:xfrm>
        <a:custGeom>
          <a:avLst/>
          <a:gdLst/>
          <a:ahLst/>
          <a:cxnLst/>
          <a:rect l="0" t="0" r="0" b="0"/>
          <a:pathLst>
            <a:path>
              <a:moveTo>
                <a:pt x="0" y="0"/>
              </a:moveTo>
              <a:lnTo>
                <a:pt x="0" y="1933647"/>
              </a:lnTo>
              <a:lnTo>
                <a:pt x="247903" y="193364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1629A8E-3D8A-4EFD-8796-663B3E2885E1}">
      <dsp:nvSpPr>
        <dsp:cNvPr id="0" name=""/>
        <dsp:cNvSpPr/>
      </dsp:nvSpPr>
      <dsp:spPr>
        <a:xfrm>
          <a:off x="2390383" y="2002136"/>
          <a:ext cx="247903" cy="760237"/>
        </a:xfrm>
        <a:custGeom>
          <a:avLst/>
          <a:gdLst/>
          <a:ahLst/>
          <a:cxnLst/>
          <a:rect l="0" t="0" r="0" b="0"/>
          <a:pathLst>
            <a:path>
              <a:moveTo>
                <a:pt x="0" y="0"/>
              </a:moveTo>
              <a:lnTo>
                <a:pt x="0" y="760237"/>
              </a:lnTo>
              <a:lnTo>
                <a:pt x="247903" y="760237"/>
              </a:lnTo>
            </a:path>
          </a:pathLst>
        </a:custGeom>
        <a:noFill/>
        <a:ln w="12700" cap="flat" cmpd="sng" algn="ctr">
          <a:solidFill>
            <a:schemeClr val="dk2">
              <a:shade val="8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ED897AA6-FA9C-444B-8288-1363FA654637}">
      <dsp:nvSpPr>
        <dsp:cNvPr id="0" name=""/>
        <dsp:cNvSpPr/>
      </dsp:nvSpPr>
      <dsp:spPr>
        <a:xfrm>
          <a:off x="3051459" y="828726"/>
          <a:ext cx="1999754" cy="347064"/>
        </a:xfrm>
        <a:custGeom>
          <a:avLst/>
          <a:gdLst/>
          <a:ahLst/>
          <a:cxnLst/>
          <a:rect l="0" t="0" r="0" b="0"/>
          <a:pathLst>
            <a:path>
              <a:moveTo>
                <a:pt x="1999754" y="0"/>
              </a:moveTo>
              <a:lnTo>
                <a:pt x="1999754" y="173532"/>
              </a:lnTo>
              <a:lnTo>
                <a:pt x="0" y="173532"/>
              </a:lnTo>
              <a:lnTo>
                <a:pt x="0" y="347064"/>
              </a:lnTo>
            </a:path>
          </a:pathLst>
        </a:custGeom>
        <a:noFill/>
        <a:ln w="12700" cap="flat" cmpd="sng" algn="ctr">
          <a:solidFill>
            <a:schemeClr val="dk2">
              <a:shade val="60000"/>
              <a:hueOff val="0"/>
              <a:satOff val="0"/>
              <a:lumOff val="0"/>
              <a:alphaOff val="0"/>
            </a:schemeClr>
          </a:solidFill>
          <a:prstDash val="solid"/>
          <a:miter lim="800000"/>
        </a:ln>
        <a:effectLst/>
      </dsp:spPr>
      <dsp:style>
        <a:lnRef idx="2">
          <a:scrgbClr r="0" g="0" b="0"/>
        </a:lnRef>
        <a:fillRef idx="0">
          <a:scrgbClr r="0" g="0" b="0"/>
        </a:fillRef>
        <a:effectRef idx="0">
          <a:scrgbClr r="0" g="0" b="0"/>
        </a:effectRef>
        <a:fontRef idx="minor"/>
      </dsp:style>
    </dsp:sp>
    <dsp:sp modelId="{D61FF229-3E43-47A1-8066-D40F1E20CCCA}">
      <dsp:nvSpPr>
        <dsp:cNvPr id="0" name=""/>
        <dsp:cNvSpPr/>
      </dsp:nvSpPr>
      <dsp:spPr>
        <a:xfrm>
          <a:off x="4224868" y="238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Major cotton leaf diseases</a:t>
          </a:r>
          <a:endParaRPr lang="en-IN" sz="1900" kern="1200" dirty="0"/>
        </a:p>
      </dsp:txBody>
      <dsp:txXfrm>
        <a:off x="4224868" y="2381"/>
        <a:ext cx="1652689" cy="826344"/>
      </dsp:txXfrm>
    </dsp:sp>
    <dsp:sp modelId="{88F8829F-DA8D-4F41-83DA-FBD746EF97BA}">
      <dsp:nvSpPr>
        <dsp:cNvPr id="0" name=""/>
        <dsp:cNvSpPr/>
      </dsp:nvSpPr>
      <dsp:spPr>
        <a:xfrm>
          <a:off x="2225114" y="117579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Bacterial blight </a:t>
          </a:r>
          <a:endParaRPr lang="en-IN" sz="1900" kern="1200" dirty="0"/>
        </a:p>
      </dsp:txBody>
      <dsp:txXfrm>
        <a:off x="2225114" y="1175791"/>
        <a:ext cx="1652689" cy="826344"/>
      </dsp:txXfrm>
    </dsp:sp>
    <dsp:sp modelId="{F853F579-2CD1-4362-BEAA-619D2A14265B}">
      <dsp:nvSpPr>
        <dsp:cNvPr id="0" name=""/>
        <dsp:cNvSpPr/>
      </dsp:nvSpPr>
      <dsp:spPr>
        <a:xfrm>
          <a:off x="2638286" y="234920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angular, water-soaked lesions</a:t>
          </a:r>
          <a:endParaRPr lang="en-IN" sz="1900" kern="1200" dirty="0"/>
        </a:p>
      </dsp:txBody>
      <dsp:txXfrm>
        <a:off x="2638286" y="2349201"/>
        <a:ext cx="1652689" cy="826344"/>
      </dsp:txXfrm>
    </dsp:sp>
    <dsp:sp modelId="{3A764ABE-0A11-497E-8154-3CA4BAF0566B}">
      <dsp:nvSpPr>
        <dsp:cNvPr id="0" name=""/>
        <dsp:cNvSpPr/>
      </dsp:nvSpPr>
      <dsp:spPr>
        <a:xfrm>
          <a:off x="2638286" y="352261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Brown to black spots with yellow halos</a:t>
          </a:r>
          <a:endParaRPr lang="en-IN" sz="1900" kern="1200" dirty="0"/>
        </a:p>
      </dsp:txBody>
      <dsp:txXfrm>
        <a:off x="2638286" y="3522611"/>
        <a:ext cx="1652689" cy="826344"/>
      </dsp:txXfrm>
    </dsp:sp>
    <dsp:sp modelId="{91A28F87-B5D0-4C7D-9592-F3E481A2C942}">
      <dsp:nvSpPr>
        <dsp:cNvPr id="0" name=""/>
        <dsp:cNvSpPr/>
      </dsp:nvSpPr>
      <dsp:spPr>
        <a:xfrm>
          <a:off x="4224868" y="117579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Cotton leaf curl virus (CLCuV)</a:t>
          </a:r>
          <a:endParaRPr lang="en-IN" sz="1900" kern="1200" dirty="0"/>
        </a:p>
      </dsp:txBody>
      <dsp:txXfrm>
        <a:off x="4224868" y="1175791"/>
        <a:ext cx="1652689" cy="826344"/>
      </dsp:txXfrm>
    </dsp:sp>
    <dsp:sp modelId="{52D5EA98-CCB0-4588-926E-7B11E67BD03A}">
      <dsp:nvSpPr>
        <dsp:cNvPr id="0" name=""/>
        <dsp:cNvSpPr/>
      </dsp:nvSpPr>
      <dsp:spPr>
        <a:xfrm>
          <a:off x="4638041" y="234920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Upward curling of leaves</a:t>
          </a:r>
          <a:endParaRPr lang="en-IN" sz="1900" kern="1200" dirty="0"/>
        </a:p>
      </dsp:txBody>
      <dsp:txXfrm>
        <a:off x="4638041" y="2349201"/>
        <a:ext cx="1652689" cy="826344"/>
      </dsp:txXfrm>
    </dsp:sp>
    <dsp:sp modelId="{3C96AE72-EEC2-4635-8D24-21AFC5CFF380}">
      <dsp:nvSpPr>
        <dsp:cNvPr id="0" name=""/>
        <dsp:cNvSpPr/>
      </dsp:nvSpPr>
      <dsp:spPr>
        <a:xfrm>
          <a:off x="4638041" y="352261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Yellowing and stunted growth</a:t>
          </a:r>
          <a:endParaRPr lang="en-IN" sz="1900" kern="1200" dirty="0"/>
        </a:p>
      </dsp:txBody>
      <dsp:txXfrm>
        <a:off x="4638041" y="3522611"/>
        <a:ext cx="1652689" cy="826344"/>
      </dsp:txXfrm>
    </dsp:sp>
    <dsp:sp modelId="{C10EBF01-D9CE-4B71-99A1-E35BD5A12C5F}">
      <dsp:nvSpPr>
        <dsp:cNvPr id="0" name=""/>
        <dsp:cNvSpPr/>
      </dsp:nvSpPr>
      <dsp:spPr>
        <a:xfrm>
          <a:off x="6224623" y="117579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Fusarium wilt</a:t>
          </a:r>
          <a:endParaRPr lang="en-IN" sz="1900" kern="1200" dirty="0"/>
        </a:p>
      </dsp:txBody>
      <dsp:txXfrm>
        <a:off x="6224623" y="1175791"/>
        <a:ext cx="1652689" cy="826344"/>
      </dsp:txXfrm>
    </dsp:sp>
    <dsp:sp modelId="{15CE74D2-1DAB-4F5D-AF44-CB5F9A41917B}">
      <dsp:nvSpPr>
        <dsp:cNvPr id="0" name=""/>
        <dsp:cNvSpPr/>
      </dsp:nvSpPr>
      <dsp:spPr>
        <a:xfrm>
          <a:off x="6637795" y="234920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Yellowing and wilting of leaves</a:t>
          </a:r>
          <a:endParaRPr lang="en-IN" sz="1900" kern="1200" dirty="0"/>
        </a:p>
      </dsp:txBody>
      <dsp:txXfrm>
        <a:off x="6637795" y="2349201"/>
        <a:ext cx="1652689" cy="826344"/>
      </dsp:txXfrm>
    </dsp:sp>
    <dsp:sp modelId="{4BFB5662-467F-4F93-BC23-334742CEE3B2}">
      <dsp:nvSpPr>
        <dsp:cNvPr id="0" name=""/>
        <dsp:cNvSpPr/>
      </dsp:nvSpPr>
      <dsp:spPr>
        <a:xfrm>
          <a:off x="6637795" y="3522611"/>
          <a:ext cx="1652689" cy="826344"/>
        </a:xfrm>
        <a:prstGeom prst="rect">
          <a:avLst/>
        </a:prstGeom>
        <a:solidFill>
          <a:schemeClr val="dk2">
            <a:hueOff val="0"/>
            <a:satOff val="0"/>
            <a:lumOff val="0"/>
            <a:alphaOff val="0"/>
          </a:schemeClr>
        </a:solidFill>
        <a:ln w="19050" cap="flat" cmpd="sng" algn="ctr">
          <a:solidFill>
            <a:schemeClr val="lt2">
              <a:hueOff val="0"/>
              <a:satOff val="0"/>
              <a:lumOff val="0"/>
              <a:alphaOff val="0"/>
            </a:schemeClr>
          </a:solidFill>
          <a:prstDash val="solid"/>
          <a:miter lim="800000"/>
        </a:ln>
        <a:effectLst/>
      </dsp:spPr>
      <dsp:style>
        <a:lnRef idx="3">
          <a:scrgbClr r="0" g="0" b="0"/>
        </a:lnRef>
        <a:fillRef idx="1">
          <a:scrgbClr r="0" g="0" b="0"/>
        </a:fillRef>
        <a:effectRef idx="1">
          <a:scrgbClr r="0" g="0" b="0"/>
        </a:effectRef>
        <a:fontRef idx="minor">
          <a:schemeClr val="lt1"/>
        </a:fontRef>
      </dsp:style>
      <dsp:txBody>
        <a:bodyPr spcFirstLastPara="0" vert="horz" wrap="square" lIns="12065" tIns="12065" rIns="12065" bIns="12065" numCol="1" spcCol="1270" anchor="ctr" anchorCtr="0">
          <a:noAutofit/>
        </a:bodyPr>
        <a:lstStyle/>
        <a:p>
          <a:pPr lvl="0" algn="ctr" defTabSz="844550" rtl="0">
            <a:lnSpc>
              <a:spcPct val="90000"/>
            </a:lnSpc>
            <a:spcBef>
              <a:spcPct val="0"/>
            </a:spcBef>
            <a:spcAft>
              <a:spcPct val="35000"/>
            </a:spcAft>
          </a:pPr>
          <a:r>
            <a:rPr lang="en-US" sz="1900" kern="1200" dirty="0" smtClean="0"/>
            <a:t>Vascular discoloration</a:t>
          </a:r>
          <a:endParaRPr lang="en-IN" sz="1900" kern="1200" dirty="0"/>
        </a:p>
      </dsp:txBody>
      <dsp:txXfrm>
        <a:off x="6637795" y="3522611"/>
        <a:ext cx="1652689" cy="826344"/>
      </dsp:txXfrm>
    </dsp:sp>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8E43D8B7-507B-49FE-8F29-A430139C9DC1}">
      <dsp:nvSpPr>
        <dsp:cNvPr id="0" name=""/>
        <dsp:cNvSpPr/>
      </dsp:nvSpPr>
      <dsp:spPr>
        <a:xfrm rot="10800000" flipV="1">
          <a:off x="1359719" y="310858"/>
          <a:ext cx="8098168" cy="682204"/>
        </a:xfrm>
        <a:prstGeom prst="roundRect">
          <a:avLst/>
        </a:prstGeom>
        <a:gradFill rotWithShape="0">
          <a:gsLst>
            <a:gs pos="0">
              <a:schemeClr val="dk2">
                <a:hueOff val="0"/>
                <a:satOff val="0"/>
                <a:lumOff val="0"/>
                <a:alphaOff val="0"/>
                <a:lumMod val="110000"/>
                <a:satMod val="105000"/>
                <a:tint val="67000"/>
              </a:schemeClr>
            </a:gs>
            <a:gs pos="50000">
              <a:schemeClr val="dk2">
                <a:hueOff val="0"/>
                <a:satOff val="0"/>
                <a:lumOff val="0"/>
                <a:alphaOff val="0"/>
                <a:lumMod val="105000"/>
                <a:satMod val="103000"/>
                <a:tint val="73000"/>
              </a:schemeClr>
            </a:gs>
            <a:gs pos="100000">
              <a:schemeClr val="dk2">
                <a:hueOff val="0"/>
                <a:satOff val="0"/>
                <a:lumOff val="0"/>
                <a:alphaOff val="0"/>
                <a:lumMod val="105000"/>
                <a:satMod val="109000"/>
                <a:tint val="81000"/>
              </a:schemeClr>
            </a:gs>
          </a:gsLst>
          <a:lin ang="5400000" scaled="0"/>
        </a:gradFill>
        <a:ln>
          <a:noFill/>
        </a:ln>
        <a:effectLst/>
        <a:scene3d>
          <a:camera prst="orthographicFront"/>
          <a:lightRig rig="flat" dir="t"/>
        </a:scene3d>
        <a:sp3d prstMaterial="dkEdge">
          <a:bevelT w="8200" h="38100"/>
        </a:sp3d>
      </dsp:spPr>
      <dsp:style>
        <a:lnRef idx="0">
          <a:scrgbClr r="0" g="0" b="0"/>
        </a:lnRef>
        <a:fillRef idx="2">
          <a:scrgbClr r="0" g="0" b="0"/>
        </a:fillRef>
        <a:effectRef idx="1">
          <a:scrgbClr r="0" g="0" b="0"/>
        </a:effectRef>
        <a:fontRef idx="minor">
          <a:schemeClr val="dk1"/>
        </a:fontRef>
      </dsp:style>
      <dsp:txBody>
        <a:bodyPr spcFirstLastPara="0" vert="horz" wrap="square" lIns="106680" tIns="106680" rIns="106680" bIns="106680" numCol="1" spcCol="1270" anchor="ctr" anchorCtr="0">
          <a:noAutofit/>
        </a:bodyPr>
        <a:lstStyle/>
        <a:p>
          <a:pPr lvl="0" algn="l" defTabSz="1244600" rtl="0">
            <a:lnSpc>
              <a:spcPct val="90000"/>
            </a:lnSpc>
            <a:spcBef>
              <a:spcPct val="0"/>
            </a:spcBef>
            <a:spcAft>
              <a:spcPct val="35000"/>
            </a:spcAft>
          </a:pPr>
          <a:r>
            <a:rPr lang="en-US" sz="2800" kern="1200" dirty="0" smtClean="0"/>
            <a:t>Comparison : Traditional vs Ai-based Detection</a:t>
          </a:r>
          <a:endParaRPr lang="en-IN" sz="2800" kern="1200" dirty="0"/>
        </a:p>
      </dsp:txBody>
      <dsp:txXfrm rot="-10800000">
        <a:off x="1393021" y="344160"/>
        <a:ext cx="8031564" cy="615600"/>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7DC4BAEB-FC35-4878-81C8-813753CFF8B4}">
      <dsp:nvSpPr>
        <dsp:cNvPr id="0" name=""/>
        <dsp:cNvSpPr/>
      </dsp:nvSpPr>
      <dsp:spPr>
        <a:xfrm>
          <a:off x="2306836" y="1787384"/>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Role of image processing</a:t>
          </a:r>
          <a:endParaRPr lang="en-IN" sz="1600" kern="1200" dirty="0"/>
        </a:p>
      </dsp:txBody>
      <dsp:txXfrm>
        <a:off x="2329581" y="1810129"/>
        <a:ext cx="1507648" cy="731079"/>
      </dsp:txXfrm>
    </dsp:sp>
    <dsp:sp modelId="{950E1D8A-F0F6-4C48-9787-AE4D7E186DAC}">
      <dsp:nvSpPr>
        <dsp:cNvPr id="0" name=""/>
        <dsp:cNvSpPr/>
      </dsp:nvSpPr>
      <dsp:spPr>
        <a:xfrm rot="17350740">
          <a:off x="3225067" y="1266552"/>
          <a:ext cx="1891069" cy="32124"/>
        </a:xfrm>
        <a:custGeom>
          <a:avLst/>
          <a:gdLst/>
          <a:ahLst/>
          <a:cxnLst/>
          <a:rect l="0" t="0" r="0" b="0"/>
          <a:pathLst>
            <a:path>
              <a:moveTo>
                <a:pt x="0" y="16062"/>
              </a:moveTo>
              <a:lnTo>
                <a:pt x="1891069" y="160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123326" y="1235337"/>
        <a:ext cx="94553" cy="94553"/>
      </dsp:txXfrm>
    </dsp:sp>
    <dsp:sp modelId="{61EFA07E-56C7-4E2A-8458-74B1E903F78C}">
      <dsp:nvSpPr>
        <dsp:cNvPr id="0" name=""/>
        <dsp:cNvSpPr/>
      </dsp:nvSpPr>
      <dsp:spPr>
        <a:xfrm>
          <a:off x="4481230" y="1274"/>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Image acquisition </a:t>
          </a:r>
          <a:endParaRPr lang="en-IN" sz="1600" kern="1200" dirty="0"/>
        </a:p>
      </dsp:txBody>
      <dsp:txXfrm>
        <a:off x="4503975" y="24019"/>
        <a:ext cx="1507648" cy="731079"/>
      </dsp:txXfrm>
    </dsp:sp>
    <dsp:sp modelId="{702871C2-8E14-4BD9-BEE1-03F01A22E57C}">
      <dsp:nvSpPr>
        <dsp:cNvPr id="0" name=""/>
        <dsp:cNvSpPr/>
      </dsp:nvSpPr>
      <dsp:spPr>
        <a:xfrm>
          <a:off x="6034369" y="373497"/>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29465" y="374028"/>
        <a:ext cx="31062" cy="31062"/>
      </dsp:txXfrm>
    </dsp:sp>
    <dsp:sp modelId="{88DCAAC0-9AEB-428E-A43D-272B2B0322B1}">
      <dsp:nvSpPr>
        <dsp:cNvPr id="0" name=""/>
        <dsp:cNvSpPr/>
      </dsp:nvSpPr>
      <dsp:spPr>
        <a:xfrm>
          <a:off x="6655624" y="1274"/>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Cameras , drones , smartphones</a:t>
          </a:r>
          <a:endParaRPr lang="en-IN" sz="1600" kern="1200" dirty="0"/>
        </a:p>
      </dsp:txBody>
      <dsp:txXfrm>
        <a:off x="6678369" y="24019"/>
        <a:ext cx="1507648" cy="731079"/>
      </dsp:txXfrm>
    </dsp:sp>
    <dsp:sp modelId="{952D173B-0F13-4D97-938C-8C0079157415}">
      <dsp:nvSpPr>
        <dsp:cNvPr id="0" name=""/>
        <dsp:cNvSpPr/>
      </dsp:nvSpPr>
      <dsp:spPr>
        <a:xfrm rot="18289469">
          <a:off x="3626657" y="1713079"/>
          <a:ext cx="1087890" cy="32124"/>
        </a:xfrm>
        <a:custGeom>
          <a:avLst/>
          <a:gdLst/>
          <a:ahLst/>
          <a:cxnLst/>
          <a:rect l="0" t="0" r="0" b="0"/>
          <a:pathLst>
            <a:path>
              <a:moveTo>
                <a:pt x="0" y="16062"/>
              </a:moveTo>
              <a:lnTo>
                <a:pt x="1087890" y="160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43405" y="1701944"/>
        <a:ext cx="54394" cy="54394"/>
      </dsp:txXfrm>
    </dsp:sp>
    <dsp:sp modelId="{2AD902B5-CC4C-4681-AA18-68C3B7034E42}">
      <dsp:nvSpPr>
        <dsp:cNvPr id="0" name=""/>
        <dsp:cNvSpPr/>
      </dsp:nvSpPr>
      <dsp:spPr>
        <a:xfrm>
          <a:off x="4481230" y="894329"/>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Preprocessing</a:t>
          </a:r>
          <a:endParaRPr lang="en-IN" sz="1600" kern="1200" dirty="0"/>
        </a:p>
      </dsp:txBody>
      <dsp:txXfrm>
        <a:off x="4503975" y="917074"/>
        <a:ext cx="1507648" cy="731079"/>
      </dsp:txXfrm>
    </dsp:sp>
    <dsp:sp modelId="{39C019C7-DA4A-462E-87F7-63FC4BD14E67}">
      <dsp:nvSpPr>
        <dsp:cNvPr id="0" name=""/>
        <dsp:cNvSpPr/>
      </dsp:nvSpPr>
      <dsp:spPr>
        <a:xfrm>
          <a:off x="6034369" y="1266552"/>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29465" y="1267082"/>
        <a:ext cx="31062" cy="31062"/>
      </dsp:txXfrm>
    </dsp:sp>
    <dsp:sp modelId="{04C4FE3E-DBDC-4B5D-A5C7-6BF0B5FFCB1C}">
      <dsp:nvSpPr>
        <dsp:cNvPr id="0" name=""/>
        <dsp:cNvSpPr/>
      </dsp:nvSpPr>
      <dsp:spPr>
        <a:xfrm>
          <a:off x="6655624" y="894329"/>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Noise removal , enhancement</a:t>
          </a:r>
          <a:endParaRPr lang="en-IN" sz="1600" kern="1200" dirty="0"/>
        </a:p>
      </dsp:txBody>
      <dsp:txXfrm>
        <a:off x="6678369" y="917074"/>
        <a:ext cx="1507648" cy="731079"/>
      </dsp:txXfrm>
    </dsp:sp>
    <dsp:sp modelId="{651F746F-6625-4057-AE23-45615417DC2D}">
      <dsp:nvSpPr>
        <dsp:cNvPr id="0" name=""/>
        <dsp:cNvSpPr/>
      </dsp:nvSpPr>
      <dsp:spPr>
        <a:xfrm>
          <a:off x="3859975" y="2159606"/>
          <a:ext cx="621255" cy="32124"/>
        </a:xfrm>
        <a:custGeom>
          <a:avLst/>
          <a:gdLst/>
          <a:ahLst/>
          <a:cxnLst/>
          <a:rect l="0" t="0" r="0" b="0"/>
          <a:pathLst>
            <a:path>
              <a:moveTo>
                <a:pt x="0" y="16062"/>
              </a:moveTo>
              <a:lnTo>
                <a:pt x="621255" y="160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55071" y="2160137"/>
        <a:ext cx="31062" cy="31062"/>
      </dsp:txXfrm>
    </dsp:sp>
    <dsp:sp modelId="{9CA0B207-73FD-46FC-8077-F51602F1E6E7}">
      <dsp:nvSpPr>
        <dsp:cNvPr id="0" name=""/>
        <dsp:cNvSpPr/>
      </dsp:nvSpPr>
      <dsp:spPr>
        <a:xfrm>
          <a:off x="4481230" y="1787384"/>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Segmentation</a:t>
          </a:r>
          <a:endParaRPr lang="en-IN" sz="1600" kern="1200" dirty="0"/>
        </a:p>
      </dsp:txBody>
      <dsp:txXfrm>
        <a:off x="4503975" y="1810129"/>
        <a:ext cx="1507648" cy="731079"/>
      </dsp:txXfrm>
    </dsp:sp>
    <dsp:sp modelId="{479DA838-644A-4D0F-8D45-24F0C9960DD1}">
      <dsp:nvSpPr>
        <dsp:cNvPr id="0" name=""/>
        <dsp:cNvSpPr/>
      </dsp:nvSpPr>
      <dsp:spPr>
        <a:xfrm>
          <a:off x="6034369" y="2159606"/>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29465" y="2160137"/>
        <a:ext cx="31062" cy="31062"/>
      </dsp:txXfrm>
    </dsp:sp>
    <dsp:sp modelId="{C5F545B3-4908-40AF-A614-E69374A9D968}">
      <dsp:nvSpPr>
        <dsp:cNvPr id="0" name=""/>
        <dsp:cNvSpPr/>
      </dsp:nvSpPr>
      <dsp:spPr>
        <a:xfrm>
          <a:off x="6655624" y="1787384"/>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Isolating regions of interest</a:t>
          </a:r>
          <a:endParaRPr lang="en-IN" sz="1600" kern="1200" dirty="0"/>
        </a:p>
      </dsp:txBody>
      <dsp:txXfrm>
        <a:off x="6678369" y="1810129"/>
        <a:ext cx="1507648" cy="731079"/>
      </dsp:txXfrm>
    </dsp:sp>
    <dsp:sp modelId="{9D60CD91-539D-433D-AEDB-5C5A93CAF36E}">
      <dsp:nvSpPr>
        <dsp:cNvPr id="0" name=""/>
        <dsp:cNvSpPr/>
      </dsp:nvSpPr>
      <dsp:spPr>
        <a:xfrm rot="3310531">
          <a:off x="3626657" y="2606134"/>
          <a:ext cx="1087890" cy="32124"/>
        </a:xfrm>
        <a:custGeom>
          <a:avLst/>
          <a:gdLst/>
          <a:ahLst/>
          <a:cxnLst/>
          <a:rect l="0" t="0" r="0" b="0"/>
          <a:pathLst>
            <a:path>
              <a:moveTo>
                <a:pt x="0" y="16062"/>
              </a:moveTo>
              <a:lnTo>
                <a:pt x="1087890" y="160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4143405" y="2594999"/>
        <a:ext cx="54394" cy="54394"/>
      </dsp:txXfrm>
    </dsp:sp>
    <dsp:sp modelId="{7CF01041-11B6-4728-ABC7-E5547BDEF879}">
      <dsp:nvSpPr>
        <dsp:cNvPr id="0" name=""/>
        <dsp:cNvSpPr/>
      </dsp:nvSpPr>
      <dsp:spPr>
        <a:xfrm>
          <a:off x="4481230" y="2680439"/>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Feature extraction</a:t>
          </a:r>
          <a:endParaRPr lang="en-IN" sz="1600" kern="1200" dirty="0"/>
        </a:p>
      </dsp:txBody>
      <dsp:txXfrm>
        <a:off x="4503975" y="2703184"/>
        <a:ext cx="1507648" cy="731079"/>
      </dsp:txXfrm>
    </dsp:sp>
    <dsp:sp modelId="{4AB09ACB-A16E-4368-B19C-580D33EE11DC}">
      <dsp:nvSpPr>
        <dsp:cNvPr id="0" name=""/>
        <dsp:cNvSpPr/>
      </dsp:nvSpPr>
      <dsp:spPr>
        <a:xfrm>
          <a:off x="6034369" y="3052661"/>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29465" y="3053192"/>
        <a:ext cx="31062" cy="31062"/>
      </dsp:txXfrm>
    </dsp:sp>
    <dsp:sp modelId="{FD908C28-CE27-4938-A8B1-B085FF279CA2}">
      <dsp:nvSpPr>
        <dsp:cNvPr id="0" name=""/>
        <dsp:cNvSpPr/>
      </dsp:nvSpPr>
      <dsp:spPr>
        <a:xfrm>
          <a:off x="6655624" y="2680439"/>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Color, texture, shape analysis</a:t>
          </a:r>
          <a:endParaRPr lang="en-IN" sz="1600" kern="1200" dirty="0"/>
        </a:p>
      </dsp:txBody>
      <dsp:txXfrm>
        <a:off x="6678369" y="2703184"/>
        <a:ext cx="1507648" cy="731079"/>
      </dsp:txXfrm>
    </dsp:sp>
    <dsp:sp modelId="{E81B616B-4F04-458B-A101-CA4FF4CE2E99}">
      <dsp:nvSpPr>
        <dsp:cNvPr id="0" name=""/>
        <dsp:cNvSpPr/>
      </dsp:nvSpPr>
      <dsp:spPr>
        <a:xfrm rot="4249260">
          <a:off x="3225067" y="3052661"/>
          <a:ext cx="1891069" cy="32124"/>
        </a:xfrm>
        <a:custGeom>
          <a:avLst/>
          <a:gdLst/>
          <a:ahLst/>
          <a:cxnLst/>
          <a:rect l="0" t="0" r="0" b="0"/>
          <a:pathLst>
            <a:path>
              <a:moveTo>
                <a:pt x="0" y="16062"/>
              </a:moveTo>
              <a:lnTo>
                <a:pt x="1891069" y="16062"/>
              </a:lnTo>
            </a:path>
          </a:pathLst>
        </a:custGeom>
        <a:noFill/>
        <a:ln w="12700" cap="flat" cmpd="sng" algn="ctr">
          <a:solidFill>
            <a:schemeClr val="accent1">
              <a:shade val="6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66700">
            <a:lnSpc>
              <a:spcPct val="90000"/>
            </a:lnSpc>
            <a:spcBef>
              <a:spcPct val="0"/>
            </a:spcBef>
            <a:spcAft>
              <a:spcPct val="35000"/>
            </a:spcAft>
          </a:pPr>
          <a:endParaRPr lang="en-US" sz="600" kern="1200" dirty="0"/>
        </a:p>
      </dsp:txBody>
      <dsp:txXfrm>
        <a:off x="4123326" y="3021447"/>
        <a:ext cx="94553" cy="94553"/>
      </dsp:txXfrm>
    </dsp:sp>
    <dsp:sp modelId="{6B8D5787-3E8E-4302-A97D-D4B91FDB6641}">
      <dsp:nvSpPr>
        <dsp:cNvPr id="0" name=""/>
        <dsp:cNvSpPr/>
      </dsp:nvSpPr>
      <dsp:spPr>
        <a:xfrm>
          <a:off x="4481230" y="3573493"/>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Classification </a:t>
          </a:r>
          <a:endParaRPr lang="en-IN" sz="1600" kern="1200" dirty="0"/>
        </a:p>
      </dsp:txBody>
      <dsp:txXfrm>
        <a:off x="4503975" y="3596238"/>
        <a:ext cx="1507648" cy="731079"/>
      </dsp:txXfrm>
    </dsp:sp>
    <dsp:sp modelId="{29ED9EA1-A18C-4DCC-8902-4AEA8892812D}">
      <dsp:nvSpPr>
        <dsp:cNvPr id="0" name=""/>
        <dsp:cNvSpPr/>
      </dsp:nvSpPr>
      <dsp:spPr>
        <a:xfrm>
          <a:off x="6034369" y="3945716"/>
          <a:ext cx="621255" cy="32124"/>
        </a:xfrm>
        <a:custGeom>
          <a:avLst/>
          <a:gdLst/>
          <a:ahLst/>
          <a:cxnLst/>
          <a:rect l="0" t="0" r="0" b="0"/>
          <a:pathLst>
            <a:path>
              <a:moveTo>
                <a:pt x="0" y="16062"/>
              </a:moveTo>
              <a:lnTo>
                <a:pt x="621255" y="16062"/>
              </a:lnTo>
            </a:path>
          </a:pathLst>
        </a:custGeom>
        <a:noFill/>
        <a:ln w="12700" cap="flat" cmpd="sng" algn="ctr">
          <a:solidFill>
            <a:schemeClr val="accent1">
              <a:shade val="80000"/>
              <a:hueOff val="0"/>
              <a:satOff val="0"/>
              <a:lumOff val="0"/>
              <a:alphaOff val="0"/>
            </a:schemeClr>
          </a:solidFill>
          <a:prstDash val="solid"/>
          <a:miter lim="800000"/>
        </a:ln>
        <a:effectLst/>
        <a:scene3d>
          <a:camera prst="orthographicFront"/>
          <a:lightRig rig="threePt" dir="t">
            <a:rot lat="0" lon="0" rev="7500000"/>
          </a:lightRig>
        </a:scene3d>
        <a:sp3d z="-40000" prstMaterial="matte"/>
      </dsp:spPr>
      <dsp:style>
        <a:lnRef idx="2">
          <a:scrgbClr r="0" g="0" b="0"/>
        </a:lnRef>
        <a:fillRef idx="0">
          <a:scrgbClr r="0" g="0" b="0"/>
        </a:fillRef>
        <a:effectRef idx="0">
          <a:scrgbClr r="0" g="0" b="0"/>
        </a:effectRef>
        <a:fontRef idx="minor"/>
      </dsp:style>
      <dsp:txBody>
        <a:bodyPr spcFirstLastPara="0" vert="horz" wrap="square" lIns="12700" tIns="0" rIns="12700" bIns="0" numCol="1" spcCol="1270" anchor="ctr" anchorCtr="0">
          <a:noAutofit/>
        </a:bodyPr>
        <a:lstStyle/>
        <a:p>
          <a:pPr lvl="0" algn="ctr" defTabSz="222250">
            <a:lnSpc>
              <a:spcPct val="90000"/>
            </a:lnSpc>
            <a:spcBef>
              <a:spcPct val="0"/>
            </a:spcBef>
            <a:spcAft>
              <a:spcPct val="35000"/>
            </a:spcAft>
          </a:pPr>
          <a:endParaRPr lang="en-US" sz="500" kern="1200" dirty="0"/>
        </a:p>
      </dsp:txBody>
      <dsp:txXfrm>
        <a:off x="6329465" y="3946247"/>
        <a:ext cx="31062" cy="31062"/>
      </dsp:txXfrm>
    </dsp:sp>
    <dsp:sp modelId="{B015BFCF-6FC7-42B1-AE81-FC0059B313C5}">
      <dsp:nvSpPr>
        <dsp:cNvPr id="0" name=""/>
        <dsp:cNvSpPr/>
      </dsp:nvSpPr>
      <dsp:spPr>
        <a:xfrm>
          <a:off x="6655624" y="3573493"/>
          <a:ext cx="1553138" cy="77656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10160" tIns="10160" rIns="10160" bIns="10160" numCol="1" spcCol="1270" anchor="ctr" anchorCtr="0">
          <a:noAutofit/>
        </a:bodyPr>
        <a:lstStyle/>
        <a:p>
          <a:pPr lvl="0" algn="ctr" defTabSz="711200" rtl="0">
            <a:lnSpc>
              <a:spcPct val="90000"/>
            </a:lnSpc>
            <a:spcBef>
              <a:spcPct val="0"/>
            </a:spcBef>
            <a:spcAft>
              <a:spcPct val="35000"/>
            </a:spcAft>
          </a:pPr>
          <a:r>
            <a:rPr lang="en-US" sz="1600" kern="1200" dirty="0" smtClean="0"/>
            <a:t>Healthy vs diseased identification</a:t>
          </a:r>
          <a:endParaRPr lang="en-IN" sz="1600" kern="1200" dirty="0"/>
        </a:p>
      </dsp:txBody>
      <dsp:txXfrm>
        <a:off x="6678369" y="3596238"/>
        <a:ext cx="1507648" cy="731079"/>
      </dsp:txXfrm>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42F58D44-6BF9-49E9-9914-F06427681E28}">
      <dsp:nvSpPr>
        <dsp:cNvPr id="0" name=""/>
        <dsp:cNvSpPr/>
      </dsp:nvSpPr>
      <dsp:spPr>
        <a:xfrm>
          <a:off x="0" y="0"/>
          <a:ext cx="10515600" cy="4351338"/>
        </a:xfrm>
        <a:prstGeom prst="roundRect">
          <a:avLst>
            <a:gd name="adj" fmla="val 10000"/>
          </a:avLst>
        </a:prstGeom>
        <a:solidFill>
          <a:schemeClr val="accent1">
            <a:tint val="40000"/>
            <a:hueOff val="0"/>
            <a:satOff val="0"/>
            <a:lumOff val="0"/>
            <a:alphaOff val="0"/>
          </a:schemeClr>
        </a:solidFill>
        <a:ln>
          <a:noFill/>
        </a:ln>
        <a:effectLst/>
      </dsp:spPr>
      <dsp:style>
        <a:lnRef idx="0">
          <a:scrgbClr r="0" g="0" b="0"/>
        </a:lnRef>
        <a:fillRef idx="1">
          <a:scrgbClr r="0" g="0" b="0"/>
        </a:fillRef>
        <a:effectRef idx="2">
          <a:scrgbClr r="0" g="0" b="0"/>
        </a:effectRef>
        <a:fontRef idx="minor"/>
      </dsp:style>
      <dsp:txBody>
        <a:bodyPr spcFirstLastPara="0" vert="horz" wrap="square" lIns="167640" tIns="167640" rIns="167640" bIns="167640" numCol="1" spcCol="1270" anchor="ctr" anchorCtr="0">
          <a:noAutofit/>
        </a:bodyPr>
        <a:lstStyle/>
        <a:p>
          <a:pPr lvl="0" algn="ctr" defTabSz="1955800" rtl="0">
            <a:lnSpc>
              <a:spcPct val="90000"/>
            </a:lnSpc>
            <a:spcBef>
              <a:spcPct val="0"/>
            </a:spcBef>
            <a:spcAft>
              <a:spcPct val="35000"/>
            </a:spcAft>
          </a:pPr>
          <a:r>
            <a:rPr lang="en-US" sz="4400" kern="1200" dirty="0" smtClean="0">
              <a:latin typeface="Times New Roman" panose="02020603050405020304" pitchFamily="18" charset="0"/>
              <a:cs typeface="Times New Roman" panose="02020603050405020304" pitchFamily="18" charset="0"/>
            </a:rPr>
            <a:t>ML in Precision Agriculture</a:t>
          </a:r>
          <a:endParaRPr lang="en-IN" sz="4400" kern="1200" dirty="0">
            <a:latin typeface="Times New Roman" panose="02020603050405020304" pitchFamily="18" charset="0"/>
            <a:cs typeface="Times New Roman" panose="02020603050405020304" pitchFamily="18" charset="0"/>
          </a:endParaRPr>
        </a:p>
      </dsp:txBody>
      <dsp:txXfrm>
        <a:off x="0" y="0"/>
        <a:ext cx="10515600" cy="1305401"/>
      </dsp:txXfrm>
    </dsp:sp>
    <dsp:sp modelId="{11C035E6-F15B-46E2-A906-627850E0654F}">
      <dsp:nvSpPr>
        <dsp:cNvPr id="0" name=""/>
        <dsp:cNvSpPr/>
      </dsp:nvSpPr>
      <dsp:spPr>
        <a:xfrm>
          <a:off x="1051559" y="1306224"/>
          <a:ext cx="8412480" cy="5033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Supervised learning: training with labeled data</a:t>
          </a:r>
          <a:endParaRPr lang="en-IN" sz="2500" kern="1200" dirty="0"/>
        </a:p>
      </dsp:txBody>
      <dsp:txXfrm>
        <a:off x="1066303" y="1320968"/>
        <a:ext cx="8382992" cy="473901"/>
      </dsp:txXfrm>
    </dsp:sp>
    <dsp:sp modelId="{B30F03DD-B3D2-483B-933B-A27F1AAE4A16}">
      <dsp:nvSpPr>
        <dsp:cNvPr id="0" name=""/>
        <dsp:cNvSpPr/>
      </dsp:nvSpPr>
      <dsp:spPr>
        <a:xfrm>
          <a:off x="1051559" y="1887058"/>
          <a:ext cx="8412480" cy="5033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Classification algorithms: SVM, Decision Trees, Neural Networks</a:t>
          </a:r>
          <a:endParaRPr lang="en-IN" sz="2500" kern="1200" dirty="0"/>
        </a:p>
      </dsp:txBody>
      <dsp:txXfrm>
        <a:off x="1066303" y="1901802"/>
        <a:ext cx="8382992" cy="473901"/>
      </dsp:txXfrm>
    </dsp:sp>
    <dsp:sp modelId="{035B5A74-369A-4062-A7DE-4C0A004C7F02}">
      <dsp:nvSpPr>
        <dsp:cNvPr id="0" name=""/>
        <dsp:cNvSpPr/>
      </dsp:nvSpPr>
      <dsp:spPr>
        <a:xfrm>
          <a:off x="1051559" y="2467891"/>
          <a:ext cx="8412480" cy="5033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Pattern recognition: identifying disease signatures</a:t>
          </a:r>
          <a:endParaRPr lang="en-IN" sz="2500" kern="1200" dirty="0"/>
        </a:p>
      </dsp:txBody>
      <dsp:txXfrm>
        <a:off x="1066303" y="2482635"/>
        <a:ext cx="8382992" cy="473901"/>
      </dsp:txXfrm>
    </dsp:sp>
    <dsp:sp modelId="{0606F78B-76E1-44D9-A713-87A2011180BE}">
      <dsp:nvSpPr>
        <dsp:cNvPr id="0" name=""/>
        <dsp:cNvSpPr/>
      </dsp:nvSpPr>
      <dsp:spPr>
        <a:xfrm>
          <a:off x="1051559" y="3048725"/>
          <a:ext cx="8412480" cy="5033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Predictive analytics: early warning systems</a:t>
          </a:r>
          <a:endParaRPr lang="en-IN" sz="2500" kern="1200" dirty="0"/>
        </a:p>
      </dsp:txBody>
      <dsp:txXfrm>
        <a:off x="1066303" y="3063469"/>
        <a:ext cx="8382992" cy="473901"/>
      </dsp:txXfrm>
    </dsp:sp>
    <dsp:sp modelId="{3EBF493E-78B6-467D-AF1D-159FA188789E}">
      <dsp:nvSpPr>
        <dsp:cNvPr id="0" name=""/>
        <dsp:cNvSpPr/>
      </dsp:nvSpPr>
      <dsp:spPr>
        <a:xfrm>
          <a:off x="1051559" y="3629558"/>
          <a:ext cx="8412480" cy="503389"/>
        </a:xfrm>
        <a:prstGeom prst="roundRect">
          <a:avLst>
            <a:gd name="adj" fmla="val 10000"/>
          </a:avLst>
        </a:prstGeom>
        <a:gradFill rotWithShape="0">
          <a:gsLst>
            <a:gs pos="0">
              <a:schemeClr val="accent1">
                <a:hueOff val="0"/>
                <a:satOff val="0"/>
                <a:lumOff val="0"/>
                <a:alphaOff val="0"/>
                <a:satMod val="103000"/>
                <a:lumMod val="102000"/>
                <a:tint val="94000"/>
              </a:schemeClr>
            </a:gs>
            <a:gs pos="50000">
              <a:schemeClr val="accent1">
                <a:hueOff val="0"/>
                <a:satOff val="0"/>
                <a:lumOff val="0"/>
                <a:alphaOff val="0"/>
                <a:satMod val="110000"/>
                <a:lumMod val="100000"/>
                <a:shade val="100000"/>
              </a:schemeClr>
            </a:gs>
            <a:gs pos="100000">
              <a:schemeClr val="accent1">
                <a:hueOff val="0"/>
                <a:satOff val="0"/>
                <a:lumOff val="0"/>
                <a:alphaOff val="0"/>
                <a:lumMod val="99000"/>
                <a:satMod val="120000"/>
                <a:shade val="78000"/>
              </a:schemeClr>
            </a:gs>
          </a:gsLst>
          <a:lin ang="5400000" scaled="0"/>
        </a:gradFill>
        <a:ln>
          <a:noFill/>
        </a:ln>
        <a:effectLst>
          <a:outerShdw blurRad="57150" dist="19050" dir="5400000" algn="ctr" rotWithShape="0">
            <a:srgbClr val="000000">
              <a:alpha val="63000"/>
            </a:srgbClr>
          </a:outerShdw>
        </a:effectLst>
      </dsp:spPr>
      <dsp:style>
        <a:lnRef idx="0">
          <a:scrgbClr r="0" g="0" b="0"/>
        </a:lnRef>
        <a:fillRef idx="3">
          <a:scrgbClr r="0" g="0" b="0"/>
        </a:fillRef>
        <a:effectRef idx="3">
          <a:scrgbClr r="0" g="0" b="0"/>
        </a:effectRef>
        <a:fontRef idx="minor">
          <a:schemeClr val="lt1"/>
        </a:fontRef>
      </dsp:style>
      <dsp:txBody>
        <a:bodyPr spcFirstLastPara="0" vert="horz" wrap="square" lIns="63500" tIns="47625" rIns="63500" bIns="47625" numCol="1" spcCol="1270" anchor="ctr" anchorCtr="0">
          <a:noAutofit/>
        </a:bodyPr>
        <a:lstStyle/>
        <a:p>
          <a:pPr lvl="0" algn="ctr" defTabSz="1111250" rtl="0">
            <a:lnSpc>
              <a:spcPct val="90000"/>
            </a:lnSpc>
            <a:spcBef>
              <a:spcPct val="0"/>
            </a:spcBef>
            <a:spcAft>
              <a:spcPct val="35000"/>
            </a:spcAft>
          </a:pPr>
          <a:r>
            <a:rPr lang="en-US" sz="2500" kern="1200" dirty="0" smtClean="0"/>
            <a:t>Automated decision making: treatment recommendations</a:t>
          </a:r>
          <a:endParaRPr lang="en-IN" sz="2500" kern="1200" dirty="0"/>
        </a:p>
      </dsp:txBody>
      <dsp:txXfrm>
        <a:off x="1066303" y="3644302"/>
        <a:ext cx="8382992" cy="473901"/>
      </dsp:txXfrm>
    </dsp:sp>
  </dsp:spTree>
</dsp:drawing>
</file>

<file path=ppt/diagrams/layout1.xml><?xml version="1.0" encoding="utf-8"?>
<dgm:layoutDef xmlns:dgm="http://schemas.openxmlformats.org/drawingml/2006/diagram" xmlns:a="http://schemas.openxmlformats.org/drawingml/2006/main" uniqueId="urn:microsoft.com/office/officeart/2005/8/layout/lProcess3">
  <dgm:title val=""/>
  <dgm:desc val=""/>
  <dgm:catLst>
    <dgm:cat type="process" pri="11000"/>
    <dgm:cat type="convert" pri="1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41" srcId="1" destId="11" srcOrd="0" destOrd="0"/>
        <dgm:cxn modelId="42" srcId="1" destId="12" srcOrd="1" destOrd="0"/>
        <dgm:cxn modelId="51" srcId="2" destId="21" srcOrd="0" destOrd="0"/>
        <dgm:cxn modelId="52" srcId="2" destId="22" srcOrd="1" destOrd="0"/>
        <dgm:cxn modelId="61" srcId="3" destId="31" srcOrd="0" destOrd="0"/>
        <dgm:cxn modelId="62" srcId="3" destId="32" srcOrd="1" destOrd="0"/>
      </dgm:cxnLst>
      <dgm:bg/>
      <dgm:whole/>
    </dgm:dataModel>
  </dgm:sampData>
  <dgm:styleData>
    <dgm:dataModel>
      <dgm:ptLst>
        <dgm:pt modelId="0" type="doc"/>
        <dgm:pt modelId="1"/>
        <dgm:pt modelId="2"/>
      </dgm:ptLst>
      <dgm:cxnLst>
        <dgm:cxn modelId="4" srcId="0" destId="1" srcOrd="0" destOrd="0"/>
        <dgm:cxn modelId="5" srcId="1" destId="2"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51" srcId="1" destId="11" srcOrd="0" destOrd="0"/>
        <dgm:cxn modelId="61" srcId="2" destId="21" srcOrd="0" destOrd="0"/>
        <dgm:cxn modelId="71" srcId="3" destId="31" srcOrd="0" destOrd="0"/>
        <dgm:cxn modelId="81" srcId="4" destId="41" srcOrd="0" destOrd="0"/>
      </dgm:cxnLst>
      <dgm:bg/>
      <dgm:whole/>
    </dgm:dataModel>
  </dgm:clrData>
  <dgm:layoutNode name="Name0">
    <dgm:varLst>
      <dgm:chPref val="3"/>
      <dgm:dir/>
      <dgm:animLvl val="lvl"/>
      <dgm:resizeHandles/>
    </dgm:varLst>
    <dgm:choose name="Name1">
      <dgm:if name="Name2" func="var" arg="dir" op="equ" val="norm">
        <dgm:alg type="lin">
          <dgm:param type="linDir" val="fromT"/>
          <dgm:param type="vertAlign" val="mid"/>
          <dgm:param type="nodeHorzAlign" val="l"/>
          <dgm:param type="nodeVertAlign" val="t"/>
          <dgm:param type="fallback" val="2D"/>
        </dgm:alg>
      </dgm:if>
      <dgm:else name="Name3">
        <dgm:alg type="lin">
          <dgm:param type="linDir" val="fromT"/>
          <dgm:param type="vertAlign" val="mid"/>
          <dgm:param type="nodeHorzAlign" val="r"/>
          <dgm:param type="nodeVertAlign" val="t"/>
          <dgm:param type="fallback" val="2D"/>
        </dgm:alg>
      </dgm:else>
    </dgm:choose>
    <dgm:shape xmlns:r="http://schemas.openxmlformats.org/officeDocument/2006/relationships" r:blip="">
      <dgm:adjLst/>
    </dgm:shape>
    <dgm:presOf/>
    <dgm:constrLst>
      <dgm:constr type="w" for="des" forName="bigChev" refType="w"/>
      <dgm:constr type="h" for="des" forName="bigChev" refType="w" refFor="des" refForName="bigChev" op="equ" fact="0.4"/>
      <dgm:constr type="w" for="des" forName="node" refType="w" refFor="des" refForName="bigChev" fact="0.83"/>
      <dgm:constr type="h" for="des" forName="node" refType="w" refFor="des" refForName="node" op="equ" fact="0.4"/>
      <dgm:constr type="w" for="des" forName="parTrans" refType="w" refFor="des" refForName="bigChev" op="equ" fact="-0.13"/>
      <dgm:constr type="w" for="des" forName="sibTrans" refType="w" refFor="des" refForName="node" op="equ" fact="-0.14"/>
      <dgm:constr type="h" for="ch" forName="vSp" refType="h" refFor="des" refForName="bigChev" op="equ" fact="0.14"/>
      <dgm:constr type="primFontSz" for="des" forName="node" op="equ"/>
      <dgm:constr type="primFontSz" for="des" forName="bigChev" op="equ"/>
    </dgm:constrLst>
    <dgm:ruleLst/>
    <dgm:forEach name="Name4" axis="ch" ptType="node">
      <dgm:layoutNode name="horFlow">
        <dgm:choose name="Name5">
          <dgm:if name="Name6" func="var" arg="dir" op="equ" val="norm">
            <dgm:alg type="lin">
              <dgm:param type="linDir" val="fromL"/>
              <dgm:param type="nodeHorzAlign" val="l"/>
              <dgm:param type="nodeVertAlign" val="mid"/>
              <dgm:param type="fallback" val="2D"/>
            </dgm:alg>
          </dgm:if>
          <dgm:else name="Name7">
            <dgm:alg type="lin">
              <dgm:param type="linDir" val="fromR"/>
              <dgm:param type="nodeHorzAlign" val="r"/>
              <dgm:param type="nodeVertAlign" val="mid"/>
              <dgm:param type="fallback" val="2D"/>
            </dgm:alg>
          </dgm:else>
        </dgm:choose>
        <dgm:shape xmlns:r="http://schemas.openxmlformats.org/officeDocument/2006/relationships" r:blip="">
          <dgm:adjLst/>
        </dgm:shape>
        <dgm:presOf/>
        <dgm:constrLst/>
        <dgm:ruleLst/>
        <dgm:layoutNode name="bigChev" styleLbl="node1">
          <dgm:alg type="tx"/>
          <dgm:choose name="Name8">
            <dgm:if name="Name9" func="var" arg="dir" op="equ" val="norm">
              <dgm:shape xmlns:r="http://schemas.openxmlformats.org/officeDocument/2006/relationships" type="chevron" r:blip="">
                <dgm:adjLst/>
              </dgm:shape>
              <dgm:presOf axis="self"/>
              <dgm:constrLst>
                <dgm:constr type="primFontSz" val="65"/>
                <dgm:constr type="rMarg"/>
                <dgm:constr type="lMarg" refType="primFontSz" fact="0.1"/>
                <dgm:constr type="tMarg" refType="primFontSz" fact="0.05"/>
                <dgm:constr type="bMarg" refType="primFontSz" fact="0.05"/>
              </dgm:constrLst>
            </dgm:if>
            <dgm:else name="Name10">
              <dgm:shape xmlns:r="http://schemas.openxmlformats.org/officeDocument/2006/relationships" rot="180" type="chevron" r:blip="">
                <dgm:adjLst/>
              </dgm:shape>
              <dgm:presOf axis="self"/>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parTransForEach" axis="ch" ptType="parTrans" cnt="1">
          <dgm:layoutNode name="parTrans">
            <dgm:alg type="sp"/>
            <dgm:shape xmlns:r="http://schemas.openxmlformats.org/officeDocument/2006/relationships" r:blip="">
              <dgm:adjLst/>
            </dgm:shape>
            <dgm:presOf/>
            <dgm:constrLst/>
            <dgm:ruleLst/>
          </dgm:layoutNode>
        </dgm:forEach>
        <dgm:forEach name="Name11" axis="ch" ptType="node">
          <dgm:layoutNode name="node" styleLbl="alignAccFollowNode1">
            <dgm:varLst>
              <dgm:bulletEnabled val="1"/>
            </dgm:varLst>
            <dgm:alg type="tx"/>
            <dgm:choose name="Name12">
              <dgm:if name="Name13" func="var" arg="dir" op="equ" val="norm">
                <dgm:shape xmlns:r="http://schemas.openxmlformats.org/officeDocument/2006/relationships" type="chevron" r:blip="">
                  <dgm:adjLst/>
                </dgm:shape>
                <dgm:presOf axis="desOrSelf" ptType="node"/>
                <dgm:constrLst>
                  <dgm:constr type="primFontSz" val="65"/>
                  <dgm:constr type="rMarg"/>
                  <dgm:constr type="lMarg" refType="primFontSz" fact="0.1"/>
                  <dgm:constr type="tMarg" refType="primFontSz" fact="0.05"/>
                  <dgm:constr type="bMarg" refType="primFontSz" fact="0.05"/>
                </dgm:constrLst>
              </dgm:if>
              <dgm:else name="Name14">
                <dgm:shape xmlns:r="http://schemas.openxmlformats.org/officeDocument/2006/relationships" rot="180" type="chevron" r:blip="">
                  <dgm:adjLst/>
                </dgm:shape>
                <dgm:presOf axis="desOrSelf" ptType="node"/>
                <dgm:constrLst>
                  <dgm:constr type="primFontSz" val="65"/>
                  <dgm:constr type="lMarg"/>
                  <dgm:constr type="rMarg" refType="primFontSz" fact="0.1"/>
                  <dgm:constr type="tMarg" refType="primFontSz" fact="0.05"/>
                  <dgm:constr type="bMarg" refType="primFontSz" fact="0.05"/>
                </dgm:constrLst>
              </dgm:else>
            </dgm:choose>
            <dgm:ruleLst>
              <dgm:rule type="primFontSz" val="5" fact="NaN" max="NaN"/>
            </dgm:ruleLst>
          </dgm:layoutNode>
          <dgm:forEach name="sibTransForEach" axis="followSib" ptType="sibTrans" cnt="1">
            <dgm:layoutNode name="sibTrans">
              <dgm:alg type="sp"/>
              <dgm:shape xmlns:r="http://schemas.openxmlformats.org/officeDocument/2006/relationships" r:blip="">
                <dgm:adjLst/>
              </dgm:shape>
              <dgm:presOf/>
              <dgm:constrLst/>
              <dgm:ruleLst/>
            </dgm:layoutNode>
          </dgm:forEach>
        </dgm:forEach>
      </dgm:layoutNode>
      <dgm:choose name="Name15">
        <dgm:if name="Name16" axis="self" ptType="node" func="revPos" op="gte" val="2">
          <dgm:layoutNode name="vSp">
            <dgm:alg type="sp"/>
            <dgm:shape xmlns:r="http://schemas.openxmlformats.org/officeDocument/2006/relationships" r:blip="">
              <dgm:adjLst/>
            </dgm:shape>
            <dgm:presOf/>
            <dgm:constrLst/>
            <dgm:ruleLst/>
          </dgm:layoutNode>
        </dgm:if>
        <dgm:else name="Name17"/>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11.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12.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13.xml><?xml version="1.0" encoding="utf-8"?>
<dgm:layoutDef xmlns:dgm="http://schemas.openxmlformats.org/drawingml/2006/diagram" xmlns:a="http://schemas.openxmlformats.org/drawingml/2006/main" uniqueId="urn:microsoft.com/office/officeart/2005/8/layout/hProcess4">
  <dgm:title val=""/>
  <dgm:desc val=""/>
  <dgm:catLst>
    <dgm:cat type="process" pri="4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alg type="composite"/>
    <dgm:shape xmlns:r="http://schemas.openxmlformats.org/officeDocument/2006/relationships" r:blip="">
      <dgm:adjLst/>
    </dgm:shape>
    <dgm:presOf/>
    <dgm:constrLst>
      <dgm:constr type="w" for="ch" forName="tSp" refType="w"/>
      <dgm:constr type="h" for="ch" forName="tSp" refType="h" fact="0.15"/>
      <dgm:constr type="l" for="ch" forName="tSp"/>
      <dgm:constr type="t" for="ch" forName="tSp"/>
      <dgm:constr type="w" for="ch" forName="bSp" refType="w"/>
      <dgm:constr type="h" for="ch" forName="bSp" refType="h" fact="0.15"/>
      <dgm:constr type="l" for="ch" forName="bSp"/>
      <dgm:constr type="t" for="ch" forName="bSp" refType="h" fact="0.85"/>
      <dgm:constr type="w" for="ch" forName="process" refType="w"/>
      <dgm:constr type="h" for="ch" forName="process" refType="h" fact="0.7"/>
      <dgm:constr type="l" for="ch" forName="process"/>
      <dgm:constr type="t" for="ch" forName="process" refType="h" fact="0.15"/>
    </dgm:constrLst>
    <dgm:ruleLst/>
    <dgm:layoutNode name="tSp">
      <dgm:alg type="sp"/>
      <dgm:shape xmlns:r="http://schemas.openxmlformats.org/officeDocument/2006/relationships" r:blip="">
        <dgm:adjLst/>
      </dgm:shape>
      <dgm:presOf/>
      <dgm:constrLst/>
      <dgm:ruleLst/>
    </dgm:layoutNode>
    <dgm:layoutNode name="bSp">
      <dgm:alg type="sp"/>
      <dgm:shape xmlns:r="http://schemas.openxmlformats.org/officeDocument/2006/relationships" r:blip="">
        <dgm:adjLst/>
      </dgm:shape>
      <dgm:presOf/>
      <dgm:constrLst/>
      <dgm:ruleLst/>
    </dgm:layoutNode>
    <dgm:layoutNode name="process">
      <dgm:choose name="Name1">
        <dgm:if name="Name2" func="var" arg="dir" op="equ" val="norm">
          <dgm:alg type="lin">
            <dgm:param type="linDir" val="fromL"/>
          </dgm:alg>
        </dgm:if>
        <dgm:else name="Name3">
          <dgm:alg type="lin">
            <dgm:param type="linDir" val="fromR"/>
          </dgm:alg>
        </dgm:else>
      </dgm:choose>
      <dgm:shape xmlns:r="http://schemas.openxmlformats.org/officeDocument/2006/relationships" r:blip="">
        <dgm:adjLst/>
      </dgm:shape>
      <dgm:presOf/>
      <dgm:constrLst>
        <dgm:constr type="w" for="ch" forName="composite1" refType="w"/>
        <dgm:constr type="w" for="ch" forName="composite2" refType="w" refFor="ch" refForName="composite1" op="equ"/>
        <dgm:constr type="h" for="ch" forName="composite1" refType="h"/>
        <dgm:constr type="h" for="ch" forName="composite2" refType="h" refFor="ch" refForName="composite1" op="equ"/>
        <dgm:constr type="primFontSz" for="des" forName="parentNode1" val="65"/>
        <dgm:constr type="primFontSz" for="des" forName="parentNode2" refType="primFontSz" refFor="des" refForName="parentNode1" op="equ"/>
        <dgm:constr type="secFontSz" for="des" forName="childNode1tx" val="65"/>
        <dgm:constr type="secFontSz" for="des" forName="childNode2tx" refType="secFontSz" refFor="des" refForName="childNode1tx" op="equ"/>
        <dgm:constr type="w" for="des" ptType="sibTrans" refType="w" refFor="ch" refForName="composite1" op="equ" fact="0.05"/>
      </dgm:constrLst>
      <dgm:ruleLst/>
      <dgm:forEach name="Name4" axis="ch" ptType="node" step="2">
        <dgm:layoutNode name="composite1">
          <dgm:alg type="composite">
            <dgm:param type="ar" val="0.943"/>
          </dgm:alg>
          <dgm:shape xmlns:r="http://schemas.openxmlformats.org/officeDocument/2006/relationships" r:blip="">
            <dgm:adjLst/>
          </dgm:shape>
          <dgm:presOf/>
          <dgm:choose name="Name5">
            <dgm:if name="Name6" func="var" arg="dir" op="equ" val="norm">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dgm:constr type="w" for="ch" forName="childNode1tx" refType="w" fact="0.9"/>
                <dgm:constr type="h" for="ch" forName="childNode1tx" refType="h" fact="0.55"/>
                <dgm:constr type="t" for="ch" forName="childNode1tx" refType="h" fact="0.15"/>
                <dgm:constr type="l" for="ch" forName="childNode1tx"/>
                <dgm:constr type="w" for="ch" forName="parentNode1" refType="w" fact="0.8"/>
                <dgm:constr type="h" for="ch" forName="parentNode1" refType="h" fact="0.3"/>
                <dgm:constr type="t" for="ch" forName="parentNode1" refType="h" fact="0.7"/>
                <dgm:constr type="l" for="ch" forName="parentNode1" refType="w" fact="0.2"/>
                <dgm:constr type="w" for="ch" forName="connSite1" refType="w" fact="0.01"/>
                <dgm:constr type="h" for="ch" forName="connSite1" refType="h" fact="0.01"/>
                <dgm:constr type="t" for="ch" forName="connSite1"/>
                <dgm:constr type="l" for="ch" forName="connSite1" refType="w" fact="0.35"/>
              </dgm:constrLst>
            </dgm:if>
            <dgm:else name="Name7">
              <dgm:constrLst>
                <dgm:constr type="h" refType="w" fact="1.06"/>
                <dgm:constr type="w" for="ch" forName="dummyNode1" refType="w"/>
                <dgm:constr type="h" for="ch" forName="dummyNode1" refType="h"/>
                <dgm:constr type="t" for="ch" forName="dummyNode1"/>
                <dgm:constr type="l" for="ch" forName="dummyNode1"/>
                <dgm:constr type="w" for="ch" forName="childNode1" refType="w" fact="0.9"/>
                <dgm:constr type="h" for="ch" forName="childNode1" refType="h" fact="0.7"/>
                <dgm:constr type="t" for="ch" forName="childNode1" refType="h" fact="0.15"/>
                <dgm:constr type="l" for="ch" forName="childNode1" refType="w" fact="0.1"/>
                <dgm:constr type="w" for="ch" forName="childNode1tx" refType="w" fact="0.9"/>
                <dgm:constr type="h" for="ch" forName="childNode1tx" refType="h" fact="0.55"/>
                <dgm:constr type="t" for="ch" forName="childNode1tx" refType="h" fact="0.15"/>
                <dgm:constr type="l" for="ch" forName="childNode1tx" refType="w" fact="0.1"/>
                <dgm:constr type="w" for="ch" forName="parentNode1" refType="w" fact="0.8"/>
                <dgm:constr type="h" for="ch" forName="parentNode1" refType="h" fact="0.3"/>
                <dgm:constr type="t" for="ch" forName="parentNode1" refType="h" fact="0.7"/>
                <dgm:constr type="l" for="ch" forName="parentNode1"/>
                <dgm:constr type="w" for="ch" forName="connSite1" refType="w" fact="0.01"/>
                <dgm:constr type="h" for="ch" forName="connSite1" refType="h" fact="0.01"/>
                <dgm:constr type="t" for="ch" forName="connSite1"/>
                <dgm:constr type="l" for="ch" forName="connSite1" refType="w" fact="0.65"/>
              </dgm:constrLst>
            </dgm:else>
          </dgm:choose>
          <dgm:ruleLst/>
          <dgm:layoutNode name="dummyNode1">
            <dgm:alg type="sp"/>
            <dgm:shape xmlns:r="http://schemas.openxmlformats.org/officeDocument/2006/relationships" type="rect" r:blip="" hideGeom="1">
              <dgm:adjLst/>
            </dgm:shape>
            <dgm:presOf/>
            <dgm:constrLst/>
            <dgm:ruleLst/>
          </dgm:layoutNode>
          <dgm:layoutNode name="childNode1"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1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1" styleLbl="node1">
            <dgm:varLst>
              <dgm:chMax val="1"/>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1" moveWith="childNode1">
            <dgm:alg type="sp"/>
            <dgm:shape xmlns:r="http://schemas.openxmlformats.org/officeDocument/2006/relationships" r:blip="">
              <dgm:adjLst/>
            </dgm:shape>
            <dgm:presOf/>
            <dgm:constrLst/>
            <dgm:ruleLst/>
          </dgm:layoutNode>
        </dgm:layoutNode>
        <dgm:forEach name="Name8" axis="followSib" ptType="sibTrans" cnt="1">
          <dgm:layoutNode name="Name9">
            <dgm:alg type="conn">
              <dgm:param type="connRout" val="curve"/>
              <dgm:param type="srcNode" val="parentNode1"/>
              <dgm:param type="dstNode" val="connSite2"/>
              <dgm:param type="begPts" val="bCtr"/>
              <dgm:param type="endPts" val="bCtr"/>
            </dgm:alg>
            <dgm:shape xmlns:r="http://schemas.openxmlformats.org/officeDocument/2006/relationships" type="conn" r:blip="" zOrderOff="-2">
              <dgm:adjLst/>
            </dgm:shape>
            <dgm:presOf axis="self"/>
            <dgm:choose name="Name10">
              <dgm:if name="Name11" func="var" arg="dir" op="equ" val="norm">
                <dgm:constrLst>
                  <dgm:constr type="h" refType="w" fact="0.35"/>
                  <dgm:constr type="wArH" refType="h"/>
                  <dgm:constr type="hArH" refType="h"/>
                  <dgm:constr type="connDist"/>
                  <dgm:constr type="diam" refType="connDist" fact="-1.15"/>
                  <dgm:constr type="begPad"/>
                  <dgm:constr type="endPad"/>
                </dgm:constrLst>
              </dgm:if>
              <dgm:else name="Name12">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name="Name13" axis="followSib" ptType="node" cnt="1">
          <dgm:layoutNode name="composite2">
            <dgm:alg type="composite">
              <dgm:param type="ar" val="0.943"/>
            </dgm:alg>
            <dgm:shape xmlns:r="http://schemas.openxmlformats.org/officeDocument/2006/relationships" r:blip="">
              <dgm:adjLst/>
            </dgm:shape>
            <dgm:presOf/>
            <dgm:choose name="Name14">
              <dgm:if name="Name15" func="var" arg="dir" op="equ" val="norm">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dgm:constr type="w" for="ch" forName="childNode2tx" refType="w" fact="0.9"/>
                  <dgm:constr type="h" for="ch" forName="childNode2tx" refType="h" fact="0.55"/>
                  <dgm:constr type="t" for="ch" forName="childNode2tx" refType="h" fact="0.3"/>
                  <dgm:constr type="l" for="ch" forName="childNode2tx"/>
                  <dgm:constr type="w" for="ch" forName="parentNode2" refType="w" fact="0.8"/>
                  <dgm:constr type="h" for="ch" forName="parentNode2" refType="h" fact="0.3"/>
                  <dgm:constr type="t" for="ch" forName="parentNode2"/>
                  <dgm:constr type="l" for="ch" forName="parentNode2" refType="w" fact="0.2"/>
                  <dgm:constr type="w" for="ch" forName="connSite2" refType="w" fact="0.01"/>
                  <dgm:constr type="h" for="ch" forName="connSite2" refType="h" fact="0.01"/>
                  <dgm:constr type="t" for="ch" forName="connSite2" refType="h" fact="0.99"/>
                  <dgm:constr type="l" for="ch" forName="connSite2" refType="w" fact="0.25"/>
                </dgm:constrLst>
              </dgm:if>
              <dgm:else name="Name16">
                <dgm:constrLst>
                  <dgm:constr type="h" refType="w" fact="1.06"/>
                  <dgm:constr type="w" for="ch" forName="dummyNode2" refType="w"/>
                  <dgm:constr type="h" for="ch" forName="dummyNode2" refType="h"/>
                  <dgm:constr type="t" for="ch" forName="dummyNode2"/>
                  <dgm:constr type="l" for="ch" forName="dummyNode2"/>
                  <dgm:constr type="w" for="ch" forName="childNode2" refType="w" fact="0.9"/>
                  <dgm:constr type="h" for="ch" forName="childNode2" refType="h" fact="0.7"/>
                  <dgm:constr type="t" for="ch" forName="childNode2" refType="h" fact="0.15"/>
                  <dgm:constr type="l" for="ch" forName="childNode2" refType="w" fact="0.1"/>
                  <dgm:constr type="w" for="ch" forName="childNode2tx" refType="w" fact="0.9"/>
                  <dgm:constr type="h" for="ch" forName="childNode2tx" refType="h" fact="0.55"/>
                  <dgm:constr type="t" for="ch" forName="childNode2tx" refType="h" fact="0.3"/>
                  <dgm:constr type="l" for="ch" forName="childNode2tx" refType="w" fact="0.1"/>
                  <dgm:constr type="w" for="ch" forName="parentNode2" refType="w" fact="0.8"/>
                  <dgm:constr type="h" for="ch" forName="parentNode2" refType="h" fact="0.3"/>
                  <dgm:constr type="t" for="ch" forName="parentNode2"/>
                  <dgm:constr type="l" for="ch" forName="parentNode2"/>
                  <dgm:constr type="w" for="ch" forName="connSite2" refType="w" fact="0.01"/>
                  <dgm:constr type="h" for="ch" forName="connSite2" refType="h" fact="0.01"/>
                  <dgm:constr type="t" for="ch" forName="connSite2" refType="h" fact="0.99"/>
                  <dgm:constr type="l" for="ch" forName="connSite2" refType="w" fact="0.85"/>
                </dgm:constrLst>
              </dgm:else>
            </dgm:choose>
            <dgm:ruleLst/>
            <dgm:layoutNode name="dummyNode2">
              <dgm:alg type="sp"/>
              <dgm:shape xmlns:r="http://schemas.openxmlformats.org/officeDocument/2006/relationships" type="rect" r:blip="" hideGeom="1">
                <dgm:adjLst/>
              </dgm:shape>
              <dgm:presOf/>
              <dgm:constrLst/>
              <dgm:ruleLst/>
            </dgm:layoutNode>
            <dgm:layoutNode name="childNode2" styleLbl="bgAcc1">
              <dgm:varLst>
                <dgm:bulletEnabled val="1"/>
              </dgm:varLst>
              <dgm:alg type="sp"/>
              <dgm:shape xmlns:r="http://schemas.openxmlformats.org/officeDocument/2006/relationships" type="roundRect" r:blip="">
                <dgm:adjLst>
                  <dgm:adj idx="1" val="0.1"/>
                </dgm:adjLst>
              </dgm:shape>
              <dgm:presOf axis="des" ptType="node"/>
              <dgm:constrLst/>
              <dgm:ruleLst/>
            </dgm:layoutNode>
            <dgm:layoutNode name="childNode2tx" styleLbl="bgAcc1">
              <dgm:varLst>
                <dgm:bulletEnabled val="1"/>
              </dgm:varLst>
              <dgm:alg type="tx">
                <dgm:param type="stBulletLvl" val="1"/>
              </dgm:alg>
              <dgm:shape xmlns:r="http://schemas.openxmlformats.org/officeDocument/2006/relationships" type="roundRect" r:blip="" hideGeom="1">
                <dgm:adjLst>
                  <dgm:adj idx="1" val="0.1"/>
                </dgm:adjLst>
              </dgm:shape>
              <dgm:presOf axis="des" ptType="node"/>
              <dgm:constrLst>
                <dgm:constr type="secFontSz" val="65"/>
                <dgm:constr type="primFontSz" refType="secFontSz"/>
                <dgm:constr type="tMarg" refType="secFontSz" fact="0.15"/>
                <dgm:constr type="bMarg" refType="secFontSz" fact="0.15"/>
                <dgm:constr type="lMarg" refType="secFontSz" fact="0.15"/>
                <dgm:constr type="rMarg" refType="secFontSz" fact="0.15"/>
              </dgm:constrLst>
              <dgm:ruleLst>
                <dgm:rule type="secFontSz" val="5" fact="NaN" max="NaN"/>
              </dgm:ruleLst>
            </dgm:layoutNode>
            <dgm:layoutNode name="parentNode2" styleLbl="node1">
              <dgm:varLst>
                <dgm:chMax val="0"/>
                <dgm:bulletEnabled val="1"/>
              </dgm:varLst>
              <dgm:alg type="tx"/>
              <dgm:shape xmlns:r="http://schemas.openxmlformats.org/officeDocument/2006/relationships" type="roundRect" r:blip="">
                <dgm:adjLst>
                  <dgm:adj idx="1" val="0.1"/>
                </dgm:adjLst>
              </dgm:shape>
              <dgm:presOf axis="self"/>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connSite2" moveWith="childNode2">
              <dgm:alg type="sp"/>
              <dgm:shape xmlns:r="http://schemas.openxmlformats.org/officeDocument/2006/relationships" r:blip="">
                <dgm:adjLst/>
              </dgm:shape>
              <dgm:presOf/>
              <dgm:constrLst/>
              <dgm:ruleLst/>
            </dgm:layoutNode>
          </dgm:layoutNode>
          <dgm:forEach name="Name17" axis="followSib" ptType="sibTrans" cnt="1">
            <dgm:layoutNode name="Name18">
              <dgm:alg type="conn">
                <dgm:param type="connRout" val="curve"/>
                <dgm:param type="srcNode" val="parentNode2"/>
                <dgm:param type="dstNode" val="connSite1"/>
                <dgm:param type="begPts" val="tCtr"/>
                <dgm:param type="endPts" val="tCtr"/>
              </dgm:alg>
              <dgm:shape xmlns:r="http://schemas.openxmlformats.org/officeDocument/2006/relationships" type="conn" r:blip="" zOrderOff="-2">
                <dgm:adjLst/>
              </dgm:shape>
              <dgm:presOf axis="self"/>
              <dgm:choose name="Name19">
                <dgm:if name="Name20" func="var" arg="dir" op="equ" val="norm">
                  <dgm:constrLst>
                    <dgm:constr type="h" refType="w" fact="0.35"/>
                    <dgm:constr type="wArH" refType="h"/>
                    <dgm:constr type="hArH" refType="h"/>
                    <dgm:constr type="connDist"/>
                    <dgm:constr type="diam" refType="connDist" fact="1.15"/>
                    <dgm:constr type="begPad"/>
                    <dgm:constr type="endPad"/>
                  </dgm:constrLst>
                </dgm:if>
                <dgm:else name="Name21">
                  <dgm:constrLst>
                    <dgm:constr type="h" refType="w" fact="0.35"/>
                    <dgm:constr type="wArH" refType="h"/>
                    <dgm:constr type="hArH" refType="h"/>
                    <dgm:constr type="connDist"/>
                    <dgm:constr type="diam" refType="connDist" fact="-1.15"/>
                    <dgm:constr type="begPad"/>
                    <dgm:constr type="endPad"/>
                  </dgm:constrLst>
                </dgm:else>
              </dgm:choose>
              <dgm:ruleLst/>
            </dgm:layoutNode>
          </dgm:forEach>
        </dgm:forEach>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15.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6.xml><?xml version="1.0" encoding="utf-8"?>
<dgm:layoutDef xmlns:dgm="http://schemas.openxmlformats.org/drawingml/2006/diagram" xmlns:a="http://schemas.openxmlformats.org/drawingml/2006/main" uniqueId="urn:microsoft.com/office/officeart/2009/3/layout/IncreasingArrowsProcess">
  <dgm:title val=""/>
  <dgm:desc val=""/>
  <dgm:catLst>
    <dgm:cat type="process" pri="5500"/>
  </dgm:catLst>
  <dgm:samp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sampData>
  <dgm:styleData>
    <dgm:dataModel>
      <dgm:ptLst>
        <dgm:pt modelId="0" type="doc"/>
        <dgm:pt modelId="10">
          <dgm:prSet phldr="1"/>
        </dgm:pt>
        <dgm:pt modelId="11">
          <dgm:prSet phldr="1"/>
        </dgm:pt>
        <dgm:pt modelId="20">
          <dgm:prSet phldr="1"/>
        </dgm:pt>
        <dgm:pt modelId="21">
          <dgm:prSet phldr="1"/>
        </dgm:pt>
      </dgm:ptLst>
      <dgm:cxnLst>
        <dgm:cxn modelId="40" srcId="0" destId="10" srcOrd="0" destOrd="0"/>
        <dgm:cxn modelId="12" srcId="10" destId="11" srcOrd="0" destOrd="0"/>
        <dgm:cxn modelId="50" srcId="0" destId="20" srcOrd="1" destOrd="0"/>
        <dgm:cxn modelId="22" srcId="20" destId="21" srcOrd="0" destOrd="0"/>
      </dgm:cxnLst>
      <dgm:bg/>
      <dgm:whole/>
    </dgm:dataModel>
  </dgm:styleData>
  <dgm:clrData>
    <dgm:dataModel>
      <dgm:ptLst>
        <dgm:pt modelId="0" type="doc"/>
        <dgm:pt modelId="10">
          <dgm:prSet phldr="1"/>
        </dgm:pt>
        <dgm:pt modelId="11">
          <dgm:prSet phldr="1"/>
        </dgm:pt>
        <dgm:pt modelId="20">
          <dgm:prSet phldr="1"/>
        </dgm:pt>
        <dgm:pt modelId="21">
          <dgm:prSet phldr="1"/>
        </dgm:pt>
        <dgm:pt modelId="30">
          <dgm:prSet phldr="1"/>
        </dgm:pt>
        <dgm:pt modelId="31">
          <dgm:prSet phldr="1"/>
        </dgm:pt>
      </dgm:ptLst>
      <dgm:cxnLst>
        <dgm:cxn modelId="40" srcId="0" destId="10" srcOrd="0" destOrd="0"/>
        <dgm:cxn modelId="12" srcId="10" destId="11" srcOrd="0" destOrd="0"/>
        <dgm:cxn modelId="50" srcId="0" destId="20" srcOrd="1" destOrd="0"/>
        <dgm:cxn modelId="22" srcId="20" destId="21" srcOrd="0" destOrd="0"/>
        <dgm:cxn modelId="60" srcId="0" destId="30" srcOrd="2" destOrd="0"/>
        <dgm:cxn modelId="32" srcId="30" destId="31" srcOrd="0" destOrd="0"/>
      </dgm:cxnLst>
      <dgm:bg/>
      <dgm:whole/>
    </dgm:dataModel>
  </dgm:clrData>
  <dgm:layoutNode name="Name0">
    <dgm:varLst>
      <dgm:chMax val="5"/>
      <dgm:chPref val="5"/>
      <dgm:dir/>
      <dgm:animLvl val="lvl"/>
    </dgm:varLst>
    <dgm:shape xmlns:r="http://schemas.openxmlformats.org/officeDocument/2006/relationships" r:blip="">
      <dgm:adjLst/>
    </dgm:shape>
    <dgm:choose name="Name1">
      <dgm:if name="Name2" axis="ch" ptType="node" func="cnt" op="equ" val="1">
        <dgm:choose name="Name3">
          <dgm:if name="Name4" axis="ch ch" ptType="node node" func="cnt" op="equ" val="0">
            <dgm:alg type="composite">
              <dgm:param type="ar" val="6.8662"/>
            </dgm:alg>
            <dgm:choose name="Name5">
              <dgm:if name="Name6" func="var" arg="dir" op="equ" val="norm">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if>
              <dgm:else name="Name7">
                <dgm:constrLst>
                  <dgm:constr type="primFontSz" for="des" forName="parentText1" val="65"/>
                  <dgm:constr type="l" for="ch" forName="parentText1" refType="w" fact="0"/>
                  <dgm:constr type="t" for="ch" forName="parentText1" refType="h" fact="0"/>
                  <dgm:constr type="w" for="ch" forName="parentText1" refType="w"/>
                  <dgm:constr type="h" for="ch" forName="parentText1" refType="h"/>
                </dgm:constrLst>
              </dgm:else>
            </dgm:choose>
          </dgm:if>
          <dgm:else name="Name8">
            <dgm:alg type="composite">
              <dgm:param type="ar" val="1.9864"/>
            </dgm:alg>
            <dgm:choose name="Name9">
              <dgm:if name="Name10" func="var" arg="dir" op="equ" val="norm">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
                  <dgm:constr type="t" for="ch" forName="childText1" refType="h" fact="0.224"/>
                  <dgm:constr type="w" for="ch" forName="childText1" refType="w" fact="0.9241"/>
                  <dgm:constr type="h" for="ch" forName="childText1" refType="h" fact="0.776"/>
                </dgm:constrLst>
              </dgm:if>
              <dgm:else name="Name11">
                <dgm:constrLst>
                  <dgm:constr type="primFontSz" for="des" forName="childText1" val="65"/>
                  <dgm:constr type="primFontSz" for="des" forName="parentText1" val="65"/>
                  <dgm:constr type="primFontSz" for="des" forName="childText1" refType="primFontSz" refFor="des" refForName="parentText1" op="lte"/>
                  <dgm:constr type="l" for="ch" forName="parentText1" refType="w" fact="0"/>
                  <dgm:constr type="t" for="ch" forName="parentText1" refType="h" fact="0"/>
                  <dgm:constr type="w" for="ch" forName="parentText1" refType="w"/>
                  <dgm:constr type="h" for="ch" forName="parentText1" refType="h" fact="0.2893"/>
                  <dgm:constr type="l" for="ch" forName="childText1" refType="w" fact="0.076"/>
                  <dgm:constr type="t" for="ch" forName="childText1" refType="h" fact="0.224"/>
                  <dgm:constr type="w" for="ch" forName="childText1" refType="w" fact="0.9241"/>
                  <dgm:constr type="h" for="ch" forName="childText1" refType="h" fact="0.776"/>
                </dgm:constrLst>
              </dgm:else>
            </dgm:choose>
          </dgm:else>
        </dgm:choose>
      </dgm:if>
      <dgm:if name="Name12" axis="ch" ptType="node" func="cnt" op="equ" val="2">
        <dgm:choose name="Name13">
          <dgm:if name="Name14" axis="ch ch" ptType="node node" func="cnt" op="equ" val="0">
            <dgm:alg type="composite">
              <dgm:param type="ar" val="5.1498"/>
            </dgm:alg>
            <dgm:choose name="Name15">
              <dgm:if name="Name16" func="var" arg="dir" op="equ" val="norm">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462"/>
                  <dgm:constr type="t" for="ch" forName="parentText2" refType="h" fact="0.2499"/>
                  <dgm:constr type="w" for="ch" forName="parentText2" refType="w" fact="0.538"/>
                  <dgm:constr type="h" for="ch" forName="parentText2" refType="h" fact="0.7501"/>
                </dgm:constrLst>
              </dgm:if>
              <dgm:else name="Name17">
                <dgm:constrLst>
                  <dgm:constr type="primFontSz" for="des" forName="parentText1" val="65"/>
                  <dgm:constr type="primFontSz" for="des" forName="parentText2" refType="primFontSz" refFor="des" refForName="parentText1" op="equ"/>
                  <dgm:constr type="l" for="ch" forName="parentText1" refType="w" fact="0"/>
                  <dgm:constr type="t" for="ch" forName="parentText1" refType="h" fact="0"/>
                  <dgm:constr type="w" for="ch" forName="parentText1" refType="w"/>
                  <dgm:constr type="h" for="ch" forName="parentText1" refType="h" fact="0.7501"/>
                  <dgm:constr type="l" for="ch" forName="parentText2" refType="w" fact="0"/>
                  <dgm:constr type="t" for="ch" forName="parentText2" refType="h" fact="0.2499"/>
                  <dgm:constr type="w" for="ch" forName="parentText2" refType="w" fact="0.538"/>
                  <dgm:constr type="h" for="ch" forName="parentText2" refType="h" fact="0.7501"/>
                </dgm:constrLst>
              </dgm:else>
            </dgm:choose>
          </dgm:if>
          <dgm:else name="Name18">
            <dgm:alg type="composite">
              <dgm:param type="ar" val="2.0563"/>
            </dgm:alg>
            <dgm:choose name="Name19">
              <dgm:if name="Name2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462"/>
                  <dgm:constr type="t" for="ch" forName="parentText2" refType="h" fact="0.0998"/>
                  <dgm:constr type="w" for="ch" forName="parentText2" refType="w" fact="0.538"/>
                  <dgm:constr type="h" for="ch" forName="parentText2" refType="h" fact="0.2995"/>
                  <dgm:constr type="l" for="ch" forName="childText1" refType="w" fact="0"/>
                  <dgm:constr type="t" for="ch" forName="childText1" refType="h" fact="0.2317"/>
                  <dgm:constr type="w" for="ch" forName="childText1" refType="w" fact="0.462"/>
                  <dgm:constr type="h" for="ch" forName="childText1" refType="h" fact="0.6685"/>
                  <dgm:constr type="l" for="ch" forName="childText2" refType="w" fact="0.462"/>
                  <dgm:constr type="t" for="ch" forName="childText2" refType="h" fact="0.3315"/>
                  <dgm:constr type="w" for="ch" forName="childText2" refType="w" fact="0.462"/>
                  <dgm:constr type="h" for="ch" forName="childText2" refType="h" fact="0.6685"/>
                </dgm:constrLst>
              </dgm:if>
              <dgm:else name="Name2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parentText2" refType="primFontSz" refFor="des" refForName="parentText1" op="equ"/>
                  <dgm:constr type="primFontSz" for="des" forName="childText2" refType="primFontSz" refFor="des" refForName="childText1" op="equ"/>
                  <dgm:constr type="l" for="ch" forName="parentText1" refType="w" fact="0"/>
                  <dgm:constr type="t" for="ch" forName="parentText1" refType="h" fact="0"/>
                  <dgm:constr type="w" for="ch" forName="parentText1" refType="w"/>
                  <dgm:constr type="h" for="ch" forName="parentText1" refType="h" fact="0.2995"/>
                  <dgm:constr type="l" for="ch" forName="parentText2" refType="w" fact="0"/>
                  <dgm:constr type="t" for="ch" forName="parentText2" refType="h" fact="0.0998"/>
                  <dgm:constr type="w" for="ch" forName="parentText2" refType="w" fact="0.538"/>
                  <dgm:constr type="h" for="ch" forName="parentText2" refType="h" fact="0.2995"/>
                  <dgm:constr type="l" for="ch" forName="childText1" refType="w" fact="0.538"/>
                  <dgm:constr type="t" for="ch" forName="childText1" refType="h" fact="0.2317"/>
                  <dgm:constr type="w" for="ch" forName="childText1" refType="w" fact="0.462"/>
                  <dgm:constr type="h" for="ch" forName="childText1" refType="h" fact="0.6685"/>
                  <dgm:constr type="l" for="ch" forName="childText2" refType="w" fact="0.076"/>
                  <dgm:constr type="t" for="ch" forName="childText2" refType="h" fact="0.3315"/>
                  <dgm:constr type="w" for="ch" forName="childText2" refType="w" fact="0.462"/>
                  <dgm:constr type="h" for="ch" forName="childText2" refType="h" fact="0.6685"/>
                </dgm:constrLst>
              </dgm:else>
            </dgm:choose>
          </dgm:else>
        </dgm:choose>
      </dgm:if>
      <dgm:if name="Name22" axis="ch" ptType="node" func="cnt" op="equ" val="3">
        <dgm:choose name="Name23">
          <dgm:if name="Name24" axis="ch ch" ptType="node node" func="cnt" op="equ" val="0">
            <dgm:alg type="composite">
              <dgm:param type="ar" val="4.1198"/>
            </dgm:alg>
            <dgm:choose name="Name25">
              <dgm:if name="Name2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308"/>
                  <dgm:constr type="t" for="ch" forName="parentText2" refType="h" fact="0.2"/>
                  <dgm:constr type="w" for="ch" forName="parentText2" refType="w" fact="0.692"/>
                  <dgm:constr type="h" for="ch" forName="parentText2" refType="h" fact="0.6"/>
                  <dgm:constr type="l" for="ch" forName="parentText3" refType="w" fact="0.616"/>
                  <dgm:constr type="t" for="ch" forName="parentText3" refType="h" fact="0.4"/>
                  <dgm:constr type="w" for="ch" forName="parentText3" refType="w" fact="0.384"/>
                  <dgm:constr type="h" for="ch" forName="parentText3" refType="h" fact="0.6"/>
                </dgm:constrLst>
              </dgm:if>
              <dgm:else name="Name2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l" for="ch" forName="parentText1" refType="w" fact="0"/>
                  <dgm:constr type="t" for="ch" forName="parentText1" refType="h" fact="0"/>
                  <dgm:constr type="w" for="ch" forName="parentText1" refType="w"/>
                  <dgm:constr type="h" for="ch" forName="parentText1" refType="h" fact="0.6"/>
                  <dgm:constr type="l" for="ch" forName="parentText2" refType="w" fact="0"/>
                  <dgm:constr type="t" for="ch" forName="parentText2" refType="h" fact="0.2"/>
                  <dgm:constr type="w" for="ch" forName="parentText2" refType="w" fact="0.692"/>
                  <dgm:constr type="h" for="ch" forName="parentText2" refType="h" fact="0.6"/>
                  <dgm:constr type="l" for="ch" forName="parentText3" refType="w" fact="0"/>
                  <dgm:constr type="t" for="ch" forName="parentText3" refType="h" fact="0.4"/>
                  <dgm:constr type="w" for="ch" forName="parentText3" refType="w" fact="0.384"/>
                  <dgm:constr type="h" for="ch" forName="parentText3" refType="h" fact="0.6"/>
                </dgm:constrLst>
              </dgm:else>
            </dgm:choose>
          </dgm:if>
          <dgm:else name="Name28">
            <dgm:alg type="composite">
              <dgm:param type="ar" val="2.0702"/>
            </dgm:alg>
            <dgm:choose name="Name29">
              <dgm:if name="Name3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
                  <dgm:constr type="t" for="ch" forName="childText1" refType="h" fact="0.2325"/>
                  <dgm:constr type="w" for="ch" forName="childText1" refType="w" fact="0.308"/>
                  <dgm:constr type="h" for="ch" forName="childText1" refType="h" fact="0.5808"/>
                  <dgm:constr type="l" for="ch" forName="childText2" refType="w" fact="0.308"/>
                  <dgm:constr type="t" for="ch" forName="childText2" refType="h" fact="0.333"/>
                  <dgm:constr type="w" for="ch" forName="childText2" refType="w" fact="0.308"/>
                  <dgm:constr type="h" for="ch" forName="childText2" refType="h" fact="0.5808"/>
                  <dgm:constr type="l" for="ch" forName="childText3" refType="w" fact="0.61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308"/>
                  <dgm:constr type="t" for="ch" forName="parentText2" refType="h" fact="0.1005"/>
                  <dgm:constr type="w" for="ch" forName="parentText2" refType="w" fact="0.692"/>
                  <dgm:constr type="h" for="ch" forName="parentText2" refType="h" fact="0.3015"/>
                  <dgm:constr type="l" for="ch" forName="parentText3" refType="w" fact="0.616"/>
                  <dgm:constr type="t" for="ch" forName="parentText3" refType="h" fact="0.201"/>
                  <dgm:constr type="w" for="ch" forName="parentText3" refType="w" fact="0.384"/>
                  <dgm:constr type="h" for="ch" forName="parentText3" refType="h" fact="0.3015"/>
                </dgm:constrLst>
              </dgm:if>
              <dgm:else name="Name3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parentText2" refType="primFontSz" refFor="des" refForName="parentText1" op="equ"/>
                  <dgm:constr type="primFontSz" for="des" forName="parentText3"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l" for="ch" forName="childText1" refType="w" fact="0.692"/>
                  <dgm:constr type="t" for="ch" forName="childText1" refType="h" fact="0.2325"/>
                  <dgm:constr type="w" for="ch" forName="childText1" refType="w" fact="0.308"/>
                  <dgm:constr type="h" for="ch" forName="childText1" refType="h" fact="0.5808"/>
                  <dgm:constr type="l" for="ch" forName="childText2" refType="w" fact="0.384"/>
                  <dgm:constr type="t" for="ch" forName="childText2" refType="h" fact="0.333"/>
                  <dgm:constr type="w" for="ch" forName="childText2" refType="w" fact="0.308"/>
                  <dgm:constr type="h" for="ch" forName="childText2" refType="h" fact="0.5808"/>
                  <dgm:constr type="l" for="ch" forName="childText3" refType="w" fact="0.076"/>
                  <dgm:constr type="t" for="ch" forName="childText3" refType="h" fact="0.4335"/>
                  <dgm:constr type="w" for="ch" forName="childText3" refType="w" fact="0.308"/>
                  <dgm:constr type="h" for="ch" forName="childText3" refType="h" fact="0.5723"/>
                  <dgm:constr type="l" for="ch" forName="parentText1" refType="w" fact="0"/>
                  <dgm:constr type="t" for="ch" forName="parentText1" refType="h" fact="0"/>
                  <dgm:constr type="w" for="ch" forName="parentText1" refType="w"/>
                  <dgm:constr type="h" for="ch" forName="parentText1" refType="h" fact="0.3015"/>
                  <dgm:constr type="l" for="ch" forName="parentText2" refType="w" fact="0"/>
                  <dgm:constr type="t" for="ch" forName="parentText2" refType="h" fact="0.1005"/>
                  <dgm:constr type="w" for="ch" forName="parentText2" refType="w" fact="0.692"/>
                  <dgm:constr type="h" for="ch" forName="parentText2" refType="h" fact="0.3015"/>
                  <dgm:constr type="l" for="ch" forName="parentText3" refType="w" fact="0"/>
                  <dgm:constr type="t" for="ch" forName="parentText3" refType="h" fact="0.201"/>
                  <dgm:constr type="w" for="ch" forName="parentText3" refType="w" fact="0.384"/>
                  <dgm:constr type="h" for="ch" forName="parentText3" refType="h" fact="0.3015"/>
                </dgm:constrLst>
              </dgm:else>
            </dgm:choose>
          </dgm:else>
        </dgm:choose>
      </dgm:if>
      <dgm:if name="Name32" axis="ch" ptType="node" func="cnt" op="equ" val="4">
        <dgm:choose name="Name33">
          <dgm:if name="Name34" axis="ch ch" ptType="node node" func="cnt" op="equ" val="0">
            <dgm:alg type="composite">
              <dgm:param type="ar" val="3.435"/>
            </dgm:alg>
            <dgm:choose name="Name35">
              <dgm:if name="Name3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2305"/>
                  <dgm:constr type="t" for="ch" forName="parentText2" refType="h" fact="0.1666"/>
                  <dgm:constr type="w" for="ch" forName="parentText2" refType="w" fact="0.7695"/>
                  <dgm:constr type="h" for="ch" forName="parentText2" refType="h" fact="0.5001"/>
                  <dgm:constr type="l" for="ch" forName="parentText3" refType="w" fact="0.461"/>
                  <dgm:constr type="t" for="ch" forName="parentText3" refType="h" fact="0.3333"/>
                  <dgm:constr type="w" for="ch" forName="parentText3" refType="w" fact="0.539"/>
                  <dgm:constr type="h" for="ch" forName="parentText3" refType="h" fact="0.5001"/>
                  <dgm:constr type="l" for="ch" forName="parentText4" refType="w" fact="0.6915"/>
                  <dgm:constr type="t" for="ch" forName="parentText4" refType="h" fact="0.4999"/>
                  <dgm:constr type="w" for="ch" forName="parentText4" refType="w" fact="0.3085"/>
                  <dgm:constr type="h" for="ch" forName="parentText4" refType="h" fact="0.5001"/>
                </dgm:constrLst>
              </dgm:if>
              <dgm:else name="Name3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l" for="ch" forName="parentText1" refType="w" fact="0"/>
                  <dgm:constr type="t" for="ch" forName="parentText1" refType="h" fact="0"/>
                  <dgm:constr type="w" for="ch" forName="parentText1" refType="w"/>
                  <dgm:constr type="h" for="ch" forName="parentText1" refType="h" fact="0.5001"/>
                  <dgm:constr type="l" for="ch" forName="parentText2" refType="w" fact="0"/>
                  <dgm:constr type="t" for="ch" forName="parentText2" refType="h" fact="0.1666"/>
                  <dgm:constr type="w" for="ch" forName="parentText2" refType="w" fact="0.7695"/>
                  <dgm:constr type="h" for="ch" forName="parentText2" refType="h" fact="0.5001"/>
                  <dgm:constr type="l" for="ch" forName="parentText3" refType="w" fact="0"/>
                  <dgm:constr type="t" for="ch" forName="parentText3" refType="h" fact="0.3333"/>
                  <dgm:constr type="w" for="ch" forName="parentText3" refType="w" fact="0.539"/>
                  <dgm:constr type="h" for="ch" forName="parentText3" refType="h" fact="0.5001"/>
                  <dgm:constr type="l" for="ch" forName="parentText4" refType="w" fact="0"/>
                  <dgm:constr type="t" for="ch" forName="parentText4" refType="h" fact="0.4999"/>
                  <dgm:constr type="w" for="ch" forName="parentText4" refType="w" fact="0.3085"/>
                  <dgm:constr type="h" for="ch" forName="parentText4" refType="h" fact="0.5001"/>
                </dgm:constrLst>
              </dgm:else>
            </dgm:choose>
          </dgm:if>
          <dgm:else name="Name38">
            <dgm:alg type="composite">
              <dgm:param type="ar" val="1.9377"/>
            </dgm:alg>
            <dgm:choose name="Name39">
              <dgm:if name="Name4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
                  <dgm:constr type="t" for="ch" forName="childText1" refType="h" fact="0.218"/>
                  <dgm:constr type="w" for="ch" forName="childText1" refType="w" fact="0.2305"/>
                  <dgm:constr type="h" for="ch" forName="childText1" refType="h" fact="0.5218"/>
                  <dgm:constr type="l" for="ch" forName="childText2" refType="w" fact="0.2305"/>
                  <dgm:constr type="t" for="ch" forName="childText2" refType="h" fact="0.312"/>
                  <dgm:constr type="w" for="ch" forName="childText2" refType="w" fact="0.2305"/>
                  <dgm:constr type="h" for="ch" forName="childText2" refType="h" fact="0.5085"/>
                  <dgm:constr type="l" for="ch" forName="childText3" refType="w" fact="0.461"/>
                  <dgm:constr type="t" for="ch" forName="childText3" refType="h" fact="0.406"/>
                  <dgm:constr type="w" for="ch" forName="childText3" refType="w" fact="0.2305"/>
                  <dgm:constr type="h" for="ch" forName="childText3" refType="h" fact="0.5119"/>
                  <dgm:constr type="l" for="ch" forName="childText4" refType="w" fact="0.6915"/>
                  <dgm:constr type="t" for="ch" forName="childText4" refType="h" fact="0.5"/>
                  <dgm:constr type="w" for="ch" forName="childText4" refType="w" fact="0.232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2305"/>
                  <dgm:constr type="t" for="ch" forName="parentText2" refType="h" fact="0.094"/>
                  <dgm:constr type="w" for="ch" forName="parentText2" refType="w" fact="0.7695"/>
                  <dgm:constr type="h" for="ch" forName="parentText2" refType="h" fact="0.2821"/>
                  <dgm:constr type="l" for="ch" forName="parentText3" refType="w" fact="0.461"/>
                  <dgm:constr type="t" for="ch" forName="parentText3" refType="h" fact="0.188"/>
                  <dgm:constr type="w" for="ch" forName="parentText3" refType="w" fact="0.539"/>
                  <dgm:constr type="h" for="ch" forName="parentText3" refType="h" fact="0.2821"/>
                  <dgm:constr type="l" for="ch" forName="parentText4" refType="w" fact="0.6915"/>
                  <dgm:constr type="t" for="ch" forName="parentText4" refType="h" fact="0.282"/>
                  <dgm:constr type="w" for="ch" forName="parentText4" refType="w" fact="0.3085"/>
                  <dgm:constr type="h" for="ch" forName="parentText4" refType="h" fact="0.2821"/>
                </dgm:constrLst>
              </dgm:if>
              <dgm:else name="Name4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l" for="ch" forName="childText1" refType="w" fact="0.7695"/>
                  <dgm:constr type="t" for="ch" forName="childText1" refType="h" fact="0.218"/>
                  <dgm:constr type="w" for="ch" forName="childText1" refType="w" fact="0.2305"/>
                  <dgm:constr type="h" for="ch" forName="childText1" refType="h" fact="0.5218"/>
                  <dgm:constr type="l" for="ch" forName="childText2" refType="w" fact="0.539"/>
                  <dgm:constr type="t" for="ch" forName="childText2" refType="h" fact="0.312"/>
                  <dgm:constr type="w" for="ch" forName="childText2" refType="w" fact="0.2305"/>
                  <dgm:constr type="h" for="ch" forName="childText2" refType="h" fact="0.5085"/>
                  <dgm:constr type="l" for="ch" forName="childText3" refType="w" fact="0.3085"/>
                  <dgm:constr type="t" for="ch" forName="childText3" refType="h" fact="0.406"/>
                  <dgm:constr type="w" for="ch" forName="childText3" refType="w" fact="0.2305"/>
                  <dgm:constr type="h" for="ch" forName="childText3" refType="h" fact="0.5119"/>
                  <dgm:constr type="l" for="ch" forName="childText4" refType="w" fact="0.076"/>
                  <dgm:constr type="t" for="ch" forName="childText4" refType="h" fact="0.5"/>
                  <dgm:constr type="w" for="ch" forName="childText4" refType="w" fact="0.2346"/>
                  <dgm:constr type="h" for="ch" forName="childText4" refType="h" fact="0.5179"/>
                  <dgm:constr type="l" for="ch" forName="parentText1" refType="w" fact="0"/>
                  <dgm:constr type="t" for="ch" forName="parentText1" refType="h" fact="0"/>
                  <dgm:constr type="w" for="ch" forName="parentText1" refType="w"/>
                  <dgm:constr type="h" for="ch" forName="parentText1" refType="h" fact="0.2821"/>
                  <dgm:constr type="l" for="ch" forName="parentText2" refType="w" fact="0"/>
                  <dgm:constr type="t" for="ch" forName="parentText2" refType="h" fact="0.094"/>
                  <dgm:constr type="w" for="ch" forName="parentText2" refType="w" fact="0.7695"/>
                  <dgm:constr type="h" for="ch" forName="parentText2" refType="h" fact="0.2821"/>
                  <dgm:constr type="l" for="ch" forName="parentText3" refType="w" fact="0"/>
                  <dgm:constr type="t" for="ch" forName="parentText3" refType="h" fact="0.188"/>
                  <dgm:constr type="w" for="ch" forName="parentText3" refType="w" fact="0.539"/>
                  <dgm:constr type="h" for="ch" forName="parentText3" refType="h" fact="0.2821"/>
                  <dgm:constr type="l" for="ch" forName="parentText4" refType="w" fact="0"/>
                  <dgm:constr type="t" for="ch" forName="parentText4" refType="h" fact="0.282"/>
                  <dgm:constr type="w" for="ch" forName="parentText4" refType="w" fact="0.3085"/>
                  <dgm:constr type="h" for="ch" forName="parentText4" refType="h" fact="0.2821"/>
                </dgm:constrLst>
              </dgm:else>
            </dgm:choose>
          </dgm:else>
        </dgm:choose>
      </dgm:if>
      <dgm:else name="Name42">
        <dgm:choose name="Name43">
          <dgm:if name="Name44" axis="ch ch" ptType="node node" func="cnt" op="equ" val="0">
            <dgm:alg type="composite">
              <dgm:param type="ar" val="2.9463"/>
            </dgm:alg>
            <dgm:choose name="Name45">
              <dgm:if name="Name46" func="var" arg="dir" op="equ" val="norm">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1848"/>
                  <dgm:constr type="t" for="ch" forName="parentText2" refType="h" fact="0.1429"/>
                  <dgm:constr type="w" for="ch" forName="parentText2" refType="w" fact="0.8152"/>
                  <dgm:constr type="h" for="ch" forName="parentText2" refType="h" fact="0.4285"/>
                  <dgm:constr type="l" for="ch" forName="parentText3" refType="w" fact="0.3696"/>
                  <dgm:constr type="t" for="ch" forName="parentText3" refType="h" fact="0.2858"/>
                  <dgm:constr type="w" for="ch" forName="parentText3" refType="w" fact="0.6304"/>
                  <dgm:constr type="h" for="ch" forName="parentText3" refType="h" fact="0.4285"/>
                  <dgm:constr type="l" for="ch" forName="parentText4" refType="w" fact="0.5545"/>
                  <dgm:constr type="t" for="ch" forName="parentText4" refType="h" fact="0.4286"/>
                  <dgm:constr type="w" for="ch" forName="parentText4" refType="w" fact="0.4455"/>
                  <dgm:constr type="h" for="ch" forName="parentText4" refType="h" fact="0.4285"/>
                  <dgm:constr type="l" for="ch" forName="parentText5" refType="w" fact="0.7393"/>
                  <dgm:constr type="t" for="ch" forName="parentText5" refType="h" fact="0.5715"/>
                  <dgm:constr type="w" for="ch" forName="parentText5" refType="w" fact="0.2607"/>
                  <dgm:constr type="h" for="ch" forName="parentText5" refType="h" fact="0.4285"/>
                </dgm:constrLst>
              </dgm:if>
              <dgm:else name="Name47">
                <dgm:constrLst>
                  <dgm:constr type="primFontSz" for="des" forName="parentText1" val="65"/>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l" for="ch" forName="parentText1" refType="w" fact="0"/>
                  <dgm:constr type="t" for="ch" forName="parentText1" refType="h" fact="0"/>
                  <dgm:constr type="w" for="ch" forName="parentText1" refType="w"/>
                  <dgm:constr type="h" for="ch" forName="parentText1" refType="h" fact="0.4285"/>
                  <dgm:constr type="l" for="ch" forName="parentText2" refType="w" fact="0"/>
                  <dgm:constr type="t" for="ch" forName="parentText2" refType="h" fact="0.1429"/>
                  <dgm:constr type="w" for="ch" forName="parentText2" refType="w" fact="0.8152"/>
                  <dgm:constr type="h" for="ch" forName="parentText2" refType="h" fact="0.4285"/>
                  <dgm:constr type="l" for="ch" forName="parentText3" refType="w" fact="0"/>
                  <dgm:constr type="t" for="ch" forName="parentText3" refType="h" fact="0.2858"/>
                  <dgm:constr type="w" for="ch" forName="parentText3" refType="w" fact="0.6304"/>
                  <dgm:constr type="h" for="ch" forName="parentText3" refType="h" fact="0.4285"/>
                  <dgm:constr type="l" for="ch" forName="parentText4" refType="w" fact="0"/>
                  <dgm:constr type="t" for="ch" forName="parentText4" refType="h" fact="0.4286"/>
                  <dgm:constr type="w" for="ch" forName="parentText4" refType="w" fact="0.4455"/>
                  <dgm:constr type="h" for="ch" forName="parentText4" refType="h" fact="0.4285"/>
                  <dgm:constr type="l" for="ch" forName="parentText5" refType="w" fact="0"/>
                  <dgm:constr type="t" for="ch" forName="parentText5" refType="h" fact="0.5715"/>
                  <dgm:constr type="w" for="ch" forName="parentText5" refType="w" fact="0.2607"/>
                  <dgm:constr type="h" for="ch" forName="parentText5" refType="h" fact="0.4285"/>
                </dgm:constrLst>
              </dgm:else>
            </dgm:choose>
          </dgm:if>
          <dgm:else name="Name48">
            <dgm:alg type="composite">
              <dgm:param type="ar" val="1.7837"/>
            </dgm:alg>
            <dgm:choose name="Name49">
              <dgm:if name="Name50" func="var" arg="dir" op="equ" val="norm">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
                  <dgm:constr type="t" for="ch" forName="childText1" refType="h" fact="0.1997"/>
                  <dgm:constr type="w" for="ch" forName="childText1" refType="w" fact="0.18482"/>
                  <dgm:constr type="h" for="ch" forName="childText1" refType="h" fact="0.4763"/>
                  <dgm:constr type="l" for="ch" forName="childText2" refType="w" fact="0.1848"/>
                  <dgm:constr type="t" for="ch" forName="childText2" refType="h" fact="0.2862"/>
                  <dgm:constr type="w" for="ch" forName="childText2" refType="w" fact="0.18482"/>
                  <dgm:constr type="h" for="ch" forName="childText2" refType="h" fact="0.4763"/>
                  <dgm:constr type="l" for="ch" forName="childText3" refType="w" fact="0.3696"/>
                  <dgm:constr type="t" for="ch" forName="childText3" refType="h" fact="0.3727"/>
                  <dgm:constr type="w" for="ch" forName="childText3" refType="w" fact="0.18482"/>
                  <dgm:constr type="h" for="ch" forName="childText3" refType="h" fact="0.4763"/>
                  <dgm:constr type="l" for="ch" forName="childText4" refType="w" fact="0.5545"/>
                  <dgm:constr type="t" for="ch" forName="childText4" refType="h" fact="0.4592"/>
                  <dgm:constr type="w" for="ch" forName="childText4" refType="w" fact="0.18482"/>
                  <dgm:constr type="h" for="ch" forName="childText4" refType="h" fact="0.4763"/>
                  <dgm:constr type="l" for="ch" forName="childText5" refType="w" fact="0.7393"/>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1848"/>
                  <dgm:constr type="t" for="ch" forName="parentText2" refType="h" fact="0.0865"/>
                  <dgm:constr type="w" for="ch" forName="parentText2" refType="w" fact="0.8152"/>
                  <dgm:constr type="h" for="ch" forName="parentText2" refType="h" fact="0.2594"/>
                  <dgm:constr type="l" for="ch" forName="parentText3" refType="w" fact="0.3696"/>
                  <dgm:constr type="t" for="ch" forName="parentText3" refType="h" fact="0.173"/>
                  <dgm:constr type="w" for="ch" forName="parentText3" refType="w" fact="0.6304"/>
                  <dgm:constr type="h" for="ch" forName="parentText3" refType="h" fact="0.2594"/>
                  <dgm:constr type="l" for="ch" forName="parentText4" refType="w" fact="0.5545"/>
                  <dgm:constr type="t" for="ch" forName="parentText4" refType="h" fact="0.2595"/>
                  <dgm:constr type="w" for="ch" forName="parentText4" refType="w" fact="0.4455"/>
                  <dgm:constr type="h" for="ch" forName="parentText4" refType="h" fact="0.2594"/>
                  <dgm:constr type="l" for="ch" forName="parentText5" refType="w" fact="0.7393"/>
                  <dgm:constr type="t" for="ch" forName="parentText5" refType="h" fact="0.346"/>
                  <dgm:constr type="w" for="ch" forName="parentText5" refType="w" fact="0.2607"/>
                  <dgm:constr type="h" for="ch" forName="parentText5" refType="h" fact="0.2594"/>
                </dgm:constrLst>
              </dgm:if>
              <dgm:else name="Name51">
                <dgm:constrLst>
                  <dgm:constr type="primFontSz" for="des" forName="childText1" val="65"/>
                  <dgm:constr type="primFontSz" for="des" forName="parentText1" val="65"/>
                  <dgm:constr type="primFontSz" for="des" forName="childText1" refType="primFontSz" refFor="des" refForName="parentText1" op="lte"/>
                  <dgm:constr type="primFontSz" for="des" forName="childText2" refType="primFontSz" refFor="des" refForName="parentText1" op="lte"/>
                  <dgm:constr type="primFontSz" for="des" forName="childText3" refType="primFontSz" refFor="des" refForName="parentText1" op="lte"/>
                  <dgm:constr type="primFontSz" for="des" forName="childText4" refType="primFontSz" refFor="des" refForName="parentText1" op="lte"/>
                  <dgm:constr type="primFontSz" for="des" forName="childText5" refType="primFontSz" refFor="des" refForName="parentText1" op="lte"/>
                  <dgm:constr type="primFontSz" for="des" forName="childText1" refType="primFontSz" refFor="des" refForName="parentText2" op="lte"/>
                  <dgm:constr type="primFontSz" for="des" forName="childText2" refType="primFontSz" refFor="des" refForName="parentText2" op="lte"/>
                  <dgm:constr type="primFontSz" for="des" forName="childText3" refType="primFontSz" refFor="des" refForName="parentText2" op="lte"/>
                  <dgm:constr type="primFontSz" for="des" forName="childText4" refType="primFontSz" refFor="des" refForName="parentText2" op="lte"/>
                  <dgm:constr type="primFontSz" for="des" forName="childText5" refType="primFontSz" refFor="des" refForName="parentText2" op="lte"/>
                  <dgm:constr type="primFontSz" for="des" forName="childText1" refType="primFontSz" refFor="des" refForName="parentText3" op="lte"/>
                  <dgm:constr type="primFontSz" for="des" forName="childText2" refType="primFontSz" refFor="des" refForName="parentText3" op="lte"/>
                  <dgm:constr type="primFontSz" for="des" forName="childText3" refType="primFontSz" refFor="des" refForName="parentText3" op="lte"/>
                  <dgm:constr type="primFontSz" for="des" forName="childText4" refType="primFontSz" refFor="des" refForName="parentText3" op="lte"/>
                  <dgm:constr type="primFontSz" for="des" forName="childText5" refType="primFontSz" refFor="des" refForName="parentText3" op="lte"/>
                  <dgm:constr type="primFontSz" for="des" forName="childText1" refType="primFontSz" refFor="des" refForName="parentText4" op="lte"/>
                  <dgm:constr type="primFontSz" for="des" forName="childText2" refType="primFontSz" refFor="des" refForName="parentText4" op="lte"/>
                  <dgm:constr type="primFontSz" for="des" forName="childText3" refType="primFontSz" refFor="des" refForName="parentText4" op="lte"/>
                  <dgm:constr type="primFontSz" for="des" forName="childText4" refType="primFontSz" refFor="des" refForName="parentText4" op="lte"/>
                  <dgm:constr type="primFontSz" for="des" forName="childText5" refType="primFontSz" refFor="des" refForName="parentText4" op="lte"/>
                  <dgm:constr type="primFontSz" for="des" forName="childText1" refType="primFontSz" refFor="des" refForName="parentText5" op="lte"/>
                  <dgm:constr type="primFontSz" for="des" forName="childText2" refType="primFontSz" refFor="des" refForName="parentText5" op="lte"/>
                  <dgm:constr type="primFontSz" for="des" forName="childText3" refType="primFontSz" refFor="des" refForName="parentText5" op="lte"/>
                  <dgm:constr type="primFontSz" for="des" forName="childText4" refType="primFontSz" refFor="des" refForName="parentText5" op="lte"/>
                  <dgm:constr type="primFontSz" for="des" forName="childText5" refType="primFontSz" refFor="des" refForName="parentText5" op="lte"/>
                  <dgm:constr type="primFontSz" for="des" forName="parentText2" refType="primFontSz" refFor="des" refForName="parentText1" op="equ"/>
                  <dgm:constr type="primFontSz" for="des" forName="parentText3" refType="primFontSz" refFor="des" refForName="parentText1" op="equ"/>
                  <dgm:constr type="primFontSz" for="des" forName="parentText4" refType="primFontSz" refFor="des" refForName="parentText1" op="equ"/>
                  <dgm:constr type="primFontSz" for="des" forName="parentText5" refType="primFontSz" refFor="des" refForName="parentText1" op="equ"/>
                  <dgm:constr type="primFontSz" for="des" forName="childText2" refType="primFontSz" refFor="des" refForName="childText1" op="equ"/>
                  <dgm:constr type="primFontSz" for="des" forName="childText3" refType="primFontSz" refFor="des" refForName="childText1" op="equ"/>
                  <dgm:constr type="primFontSz" for="des" forName="childText4" refType="primFontSz" refFor="des" refForName="childText1" op="equ"/>
                  <dgm:constr type="primFontSz" for="des" forName="childText5" refType="primFontSz" refFor="des" refForName="childText1" op="equ"/>
                  <dgm:constr type="l" for="ch" forName="childText1" refType="w" fact="0.81518"/>
                  <dgm:constr type="t" for="ch" forName="childText1" refType="h" fact="0.1997"/>
                  <dgm:constr type="w" for="ch" forName="childText1" refType="w" fact="0.18482"/>
                  <dgm:constr type="h" for="ch" forName="childText1" refType="h" fact="0.4763"/>
                  <dgm:constr type="l" for="ch" forName="childText2" refType="w" fact="0.63036"/>
                  <dgm:constr type="t" for="ch" forName="childText2" refType="h" fact="0.2862"/>
                  <dgm:constr type="w" for="ch" forName="childText2" refType="w" fact="0.18482"/>
                  <dgm:constr type="h" for="ch" forName="childText2" refType="h" fact="0.4763"/>
                  <dgm:constr type="l" for="ch" forName="childText3" refType="w" fact="0.44554"/>
                  <dgm:constr type="t" for="ch" forName="childText3" refType="h" fact="0.3727"/>
                  <dgm:constr type="w" for="ch" forName="childText3" refType="w" fact="0.18482"/>
                  <dgm:constr type="h" for="ch" forName="childText3" refType="h" fact="0.4763"/>
                  <dgm:constr type="l" for="ch" forName="childText4" refType="w" fact="0.26072"/>
                  <dgm:constr type="t" for="ch" forName="childText4" refType="h" fact="0.4592"/>
                  <dgm:constr type="w" for="ch" forName="childText4" refType="w" fact="0.18482"/>
                  <dgm:constr type="h" for="ch" forName="childText4" refType="h" fact="0.4763"/>
                  <dgm:constr type="l" for="ch" forName="childText5" refType="w" fact="0.0759"/>
                  <dgm:constr type="t" for="ch" forName="childText5" refType="h" fact="0.5457"/>
                  <dgm:constr type="w" for="ch" forName="childText5" refType="w" fact="0.18482"/>
                  <dgm:constr type="h" for="ch" forName="childText5" refType="h" fact="0.4763"/>
                  <dgm:constr type="l" for="ch" forName="parentText1" refType="w" fact="0"/>
                  <dgm:constr type="t" for="ch" forName="parentText1" refType="h" fact="0"/>
                  <dgm:constr type="w" for="ch" forName="parentText1" refType="w"/>
                  <dgm:constr type="h" for="ch" forName="parentText1" refType="h" fact="0.2594"/>
                  <dgm:constr type="l" for="ch" forName="parentText2" refType="w" fact="0"/>
                  <dgm:constr type="t" for="ch" forName="parentText2" refType="h" fact="0.0865"/>
                  <dgm:constr type="w" for="ch" forName="parentText2" refType="w" fact="0.8152"/>
                  <dgm:constr type="h" for="ch" forName="parentText2" refType="h" fact="0.2594"/>
                  <dgm:constr type="l" for="ch" forName="parentText3" refType="w" fact="0"/>
                  <dgm:constr type="t" for="ch" forName="parentText3" refType="h" fact="0.173"/>
                  <dgm:constr type="w" for="ch" forName="parentText3" refType="w" fact="0.6304"/>
                  <dgm:constr type="h" for="ch" forName="parentText3" refType="h" fact="0.2594"/>
                  <dgm:constr type="l" for="ch" forName="parentText4" refType="w" fact="0"/>
                  <dgm:constr type="t" for="ch" forName="parentText4" refType="h" fact="0.2595"/>
                  <dgm:constr type="w" for="ch" forName="parentText4" refType="w" fact="0.4455"/>
                  <dgm:constr type="h" for="ch" forName="parentText4" refType="h" fact="0.2594"/>
                  <dgm:constr type="l" for="ch" forName="parentText5" refType="w" fact="0"/>
                  <dgm:constr type="t" for="ch" forName="parentText5" refType="h" fact="0.346"/>
                  <dgm:constr type="w" for="ch" forName="parentText5" refType="w" fact="0.2607"/>
                  <dgm:constr type="h" for="ch" forName="parentText5" refType="h" fact="0.2594"/>
                </dgm:constrLst>
              </dgm:else>
            </dgm:choose>
          </dgm:else>
        </dgm:choose>
      </dgm:else>
    </dgm:choose>
    <dgm:forEach name="Name52" axis="ch" ptType="node" cnt="1">
      <dgm:layoutNode name="parentText1" styleLbl="node1">
        <dgm:varLst>
          <dgm:chMax/>
          <dgm:chPref val="3"/>
          <dgm:bulletEnabled val="1"/>
        </dgm:varLst>
        <dgm:choose name="Name53">
          <dgm:if name="Name54"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55">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56">
        <dgm:if name="Name57" axis="ch" ptType="node" func="cnt" op="gte" val="1">
          <dgm:layoutNode name="childText1"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58"/>
      </dgm:choose>
    </dgm:forEach>
    <dgm:forEach name="Name59" axis="ch" ptType="node" st="2" cnt="1">
      <dgm:layoutNode name="parentText2" styleLbl="node1">
        <dgm:varLst>
          <dgm:chMax/>
          <dgm:chPref val="3"/>
          <dgm:bulletEnabled val="1"/>
        </dgm:varLst>
        <dgm:choose name="Name60">
          <dgm:if name="Name61"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2">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63">
        <dgm:if name="Name64" axis="ch" ptType="node" func="cnt" op="gte" val="1">
          <dgm:layoutNode name="childText2"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65"/>
      </dgm:choose>
    </dgm:forEach>
    <dgm:forEach name="Name66" axis="ch" ptType="node" st="3" cnt="1">
      <dgm:layoutNode name="parentText3" styleLbl="node1">
        <dgm:varLst>
          <dgm:chMax/>
          <dgm:chPref val="3"/>
          <dgm:bulletEnabled val="1"/>
        </dgm:varLst>
        <dgm:choose name="Name67">
          <dgm:if name="Name68"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69">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0">
        <dgm:if name="Name71" axis="ch" ptType="node" func="cnt" op="gte" val="1">
          <dgm:layoutNode name="childText3"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2"/>
      </dgm:choose>
    </dgm:forEach>
    <dgm:forEach name="Name73" axis="ch" ptType="node" st="4" cnt="1">
      <dgm:layoutNode name="parentText4" styleLbl="node1">
        <dgm:varLst>
          <dgm:chMax/>
          <dgm:chPref val="3"/>
          <dgm:bulletEnabled val="1"/>
        </dgm:varLst>
        <dgm:choose name="Name74">
          <dgm:if name="Name75"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76">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77">
        <dgm:if name="Name78" axis="ch" ptType="node" func="cnt" op="gte" val="1">
          <dgm:layoutNode name="childText4"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79"/>
      </dgm:choose>
    </dgm:forEach>
    <dgm:forEach name="Name80" axis="ch" ptType="node" st="5" cnt="1">
      <dgm:layoutNode name="parentText5" styleLbl="node1">
        <dgm:varLst>
          <dgm:chMax/>
          <dgm:chPref val="3"/>
          <dgm:bulletEnabled val="1"/>
        </dgm:varLst>
        <dgm:choose name="Name81">
          <dgm:if name="Name82" func="var" arg="dir" op="equ" val="norm">
            <dgm:alg type="tx">
              <dgm:param type="parTxLTRAlign" val="l"/>
            </dgm:alg>
            <dgm:shape xmlns:r="http://schemas.openxmlformats.org/officeDocument/2006/relationships" type="rightArrow" r:blip="">
              <dgm:adjLst>
                <dgm:adj idx="1" val="0.5"/>
                <dgm:adj idx="2" val="0.5"/>
              </dgm:adjLst>
            </dgm:shape>
            <dgm:constrLst>
              <dgm:constr type="lMarg" refType="primFontSz" fact="0.3"/>
              <dgm:constr type="rMarg" val="20"/>
              <dgm:constr type="tMarg" refType="primFontSz" fact="0.3"/>
              <dgm:constr type="bMarg" refType="h" fact="0.45"/>
            </dgm:constrLst>
          </dgm:if>
          <dgm:else name="Name83">
            <dgm:alg type="tx">
              <dgm:param type="parTxLTRAlign" val="r"/>
            </dgm:alg>
            <dgm:shape xmlns:r="http://schemas.openxmlformats.org/officeDocument/2006/relationships" type="leftArrow" r:blip="">
              <dgm:adjLst>
                <dgm:adj idx="1" val="0.5"/>
                <dgm:adj idx="2" val="0.5"/>
              </dgm:adjLst>
            </dgm:shape>
            <dgm:constrLst>
              <dgm:constr type="lMarg" val="20"/>
              <dgm:constr type="rMarg" refType="primFontSz" fact="0.3"/>
              <dgm:constr type="tMarg" refType="primFontSz" fact="0.3"/>
              <dgm:constr type="bMarg" refType="h" fact="0.45"/>
            </dgm:constrLst>
          </dgm:else>
        </dgm:choose>
        <dgm:presOf axis="self" ptType="node"/>
        <dgm:ruleLst>
          <dgm:rule type="primFontSz" val="5" fact="NaN" max="NaN"/>
        </dgm:ruleLst>
      </dgm:layoutNode>
      <dgm:choose name="Name84">
        <dgm:if name="Name85" axis="ch" ptType="node" func="cnt" op="gte" val="1">
          <dgm:layoutNode name="childText5" styleLbl="solidAlignAcc1">
            <dgm:varLst>
              <dgm:chMax val="0"/>
              <dgm:chPref val="0"/>
              <dgm:bulletEnabled val="1"/>
            </dgm:varLst>
            <dgm:alg type="tx">
              <dgm:param type="txAnchorVert" val="t"/>
              <dgm:param type="parTxLTRAlign" val="l"/>
            </dgm:alg>
            <dgm:shape xmlns:r="http://schemas.openxmlformats.org/officeDocument/2006/relationships" type="rect" r:blip="">
              <dgm:adjLst/>
            </dgm:shape>
            <dgm:presOf axis="des" ptType="node"/>
            <dgm:constrLst>
              <dgm:constr type="lMarg" refType="primFontSz" fact="0.3"/>
              <dgm:constr type="rMarg" refType="primFontSz" fact="0.3"/>
              <dgm:constr type="tMarg" refType="primFontSz" fact="0.3"/>
              <dgm:constr type="bMarg" refType="primFontSz" fact="0.3"/>
            </dgm:constrLst>
            <dgm:ruleLst>
              <dgm:rule type="primFontSz" val="5" fact="NaN" max="NaN"/>
            </dgm:ruleLst>
          </dgm:layoutNode>
        </dgm:if>
        <dgm:else name="Name86"/>
      </dgm:choose>
    </dgm:forEach>
  </dgm:layoutNode>
</dgm:layoutDef>
</file>

<file path=ppt/diagrams/layout17.xml><?xml version="1.0" encoding="utf-8"?>
<dgm:layoutDef xmlns:dgm="http://schemas.openxmlformats.org/drawingml/2006/diagram" xmlns:a="http://schemas.openxmlformats.org/drawingml/2006/main" uniqueId="urn:microsoft.com/office/officeart/2005/8/layout/arrow6">
  <dgm:title val=""/>
  <dgm:desc val=""/>
  <dgm:catLst>
    <dgm:cat type="relationship" pri="4000"/>
    <dgm:cat type="process" pri="29000"/>
  </dgm:catLst>
  <dgm:sampData>
    <dgm:dataModel>
      <dgm:ptLst>
        <dgm:pt modelId="0" type="doc"/>
        <dgm:pt modelId="1">
          <dgm:prSet phldr="1"/>
        </dgm:pt>
        <dgm:pt modelId="2">
          <dgm:prSet phldr="1"/>
        </dgm:pt>
      </dgm:ptLst>
      <dgm:cxnLst>
        <dgm:cxn modelId="4" srcId="0" destId="1" srcOrd="0" destOrd="0"/>
        <dgm:cxn modelId="5" srcId="0" destId="2" srcOrd="1"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Lst>
      <dgm:cxnLst>
        <dgm:cxn modelId="3" srcId="0" destId="1" srcOrd="0" destOrd="0"/>
        <dgm:cxn modelId="4" srcId="0" destId="2" srcOrd="1" destOrd="0"/>
      </dgm:cxnLst>
      <dgm:bg/>
      <dgm:whole/>
    </dgm:dataModel>
  </dgm:clrData>
  <dgm:layoutNode name="compositeShape">
    <dgm:varLst>
      <dgm:chMax val="2"/>
      <dgm:dir/>
      <dgm:resizeHandles val="exact"/>
    </dgm:varLst>
    <dgm:alg type="composite">
      <dgm:param type="horzAlign" val="ctr"/>
      <dgm:param type="vertAlign" val="mid"/>
      <dgm:param type="ar" val="2.5"/>
    </dgm:alg>
    <dgm:shape xmlns:r="http://schemas.openxmlformats.org/officeDocument/2006/relationships" r:blip="">
      <dgm:adjLst/>
    </dgm:shape>
    <dgm:presOf/>
    <dgm:constrLst>
      <dgm:constr type="primFontSz" for="des" ptType="node" op="equ"/>
      <dgm:constr type="w" for="ch" forName="ribbon" refType="h" refFor="ch" refForName="ribbon" fact="2.5"/>
      <dgm:constr type="h" for="ch" forName="leftArrowText" refType="h" fact="0.49"/>
      <dgm:constr type="ctrY" for="ch" forName="leftArrowText" refType="ctrY" refFor="ch" refForName="ribbon"/>
      <dgm:constr type="ctrYOff" for="ch" forName="leftArrowText" refType="h" refFor="ch" refForName="ribbon" fact="-0.08"/>
      <dgm:constr type="l" for="ch" forName="leftArrowText" refType="w" refFor="ch" refForName="ribbon" fact="0.12"/>
      <dgm:constr type="r" for="ch" forName="leftArrowText" refType="w" refFor="ch" refForName="ribbon" fact="0.45"/>
      <dgm:constr type="h" for="ch" forName="rightArrowText" refType="h" fact="0.49"/>
      <dgm:constr type="ctrY" for="ch" forName="rightArrowText" refType="ctrY" refFor="ch" refForName="ribbon"/>
      <dgm:constr type="ctrYOff" for="ch" forName="rightArrowText" refType="h" refFor="ch" refForName="ribbon" fact="0.08"/>
      <dgm:constr type="l" for="ch" forName="rightArrowText" refType="w" refFor="ch" refForName="ribbon" fact="0.5"/>
      <dgm:constr type="r" for="ch" forName="rightArrowText" refType="w" refFor="ch" refForName="ribbon" fact="0.89"/>
    </dgm:constrLst>
    <dgm:ruleLst/>
    <dgm:choose name="Name0">
      <dgm:if name="Name1" axis="ch" ptType="node" func="cnt" op="gte" val="1">
        <dgm:layoutNode name="ribbon" styleLbl="node1">
          <dgm:alg type="sp"/>
          <dgm:shape xmlns:r="http://schemas.openxmlformats.org/officeDocument/2006/relationships" type="leftRightRibbon" r:blip="">
            <dgm:adjLst/>
          </dgm:shape>
          <dgm:presOf/>
          <dgm:constrLst/>
          <dgm:ruleLst/>
        </dgm:layoutNode>
        <dgm:layoutNode name="leftArrowText" styleLbl="node1">
          <dgm:varLst>
            <dgm:chMax val="0"/>
            <dgm:bulletEnabled val="1"/>
          </dgm:varLst>
          <dgm:alg type="tx">
            <dgm:param type="txAnchorVertCh" val="mid"/>
          </dgm:alg>
          <dgm:shape xmlns:r="http://schemas.openxmlformats.org/officeDocument/2006/relationships" type="rect" r:blip="" hideGeom="1">
            <dgm:adjLst/>
          </dgm:shape>
          <dgm:choose name="Name2">
            <dgm:if name="Name3" func="var" arg="dir" op="equ" val="norm">
              <dgm:presOf axis="ch desOrSelf" ptType="node node" st="1 1" cnt="1 0"/>
            </dgm:if>
            <dgm:else name="Name4">
              <dgm:presOf axis="ch desOrSelf" ptType="node node" st="2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layoutNode name="rightArrowText" styleLbl="node1">
          <dgm:varLst>
            <dgm:chMax val="0"/>
            <dgm:bulletEnabled val="1"/>
          </dgm:varLst>
          <dgm:alg type="tx">
            <dgm:param type="txAnchorVertCh" val="mid"/>
          </dgm:alg>
          <dgm:shape xmlns:r="http://schemas.openxmlformats.org/officeDocument/2006/relationships" type="rect" r:blip="" hideGeom="1">
            <dgm:adjLst/>
          </dgm:shape>
          <dgm:choose name="Name5">
            <dgm:if name="Name6" func="var" arg="dir" op="equ" val="norm">
              <dgm:presOf axis="ch desOrSelf" ptType="node node" st="2 1" cnt="1 0"/>
            </dgm:if>
            <dgm:else name="Name7">
              <dgm:presOf axis="ch desOrSelf" ptType="node node" st="1 1" cnt="1 0"/>
            </dgm:else>
          </dgm:choose>
          <dgm:constrLst>
            <dgm:constr type="primFontSz" val="65"/>
            <dgm:constr type="tMarg" refType="primFontSz" fact="0.28"/>
            <dgm:constr type="lMarg"/>
            <dgm:constr type="bMarg" refType="primFontSz" fact="0.3"/>
            <dgm:constr type="rMarg"/>
          </dgm:constrLst>
          <dgm:ruleLst>
            <dgm:rule type="primFontSz" val="5" fact="NaN" max="NaN"/>
          </dgm:ruleLst>
        </dgm:layoutNode>
      </dgm:if>
      <dgm:else name="Name8"/>
    </dgm:choose>
  </dgm:layoutNode>
</dgm:layoutDef>
</file>

<file path=ppt/diagrams/layout18.xml><?xml version="1.0" encoding="utf-8"?>
<dgm:layoutDef xmlns:dgm="http://schemas.openxmlformats.org/drawingml/2006/diagram" xmlns:a="http://schemas.openxmlformats.org/drawingml/2006/main" uniqueId="urn:microsoft.com/office/officeart/2005/8/layout/hierarchy3">
  <dgm:title val=""/>
  <dgm:desc val=""/>
  <dgm:catLst>
    <dgm:cat type="hierarchy" pri="7000"/>
    <dgm:cat type="list" pri="23000"/>
    <dgm:cat type="relationship" pri="15000"/>
    <dgm:cat type="convert" pri="7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Lst>
      <dgm:cxnLst>
        <dgm:cxn modelId="4" srcId="0" destId="1" srcOrd="0" destOrd="0"/>
        <dgm:cxn modelId="5" srcId="1" destId="11" srcOrd="0" destOrd="0"/>
        <dgm:cxn modelId="6" srcId="1" destId="12" srcOrd="1" destOrd="0"/>
        <dgm:cxn modelId="7" srcId="0" destId="2" srcOrd="1" destOrd="0"/>
        <dgm:cxn modelId="8" srcId="2" destId="21" srcOrd="0" destOrd="0"/>
        <dgm:cxn modelId="9" srcId="2" destId="2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diagram">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forName="rootText" op="equ" val="65"/>
      <dgm:constr type="primFontSz" for="des" forName="childText" op="equ" val="65"/>
      <dgm:constr type="w" for="des" forName="rootComposite" refType="w"/>
      <dgm:constr type="h" for="des" forName="rootComposite" refType="w" fact="0.5"/>
      <dgm:constr type="w" for="des" forName="childText" refType="w" refFor="des" refForName="rootComposite" fact="0.8"/>
      <dgm:constr type="h" for="des" forName="childText" refType="h" refFor="des" refForName="rootComposite"/>
      <dgm:constr type="sibSp" refType="w" refFor="des" refForName="rootComposite" fact="0.25"/>
      <dgm:constr type="sibSp" for="des" forName="childShape" refType="h" refFor="des" refForName="childText" fact="0.25"/>
      <dgm:constr type="sp" for="des" forName="root" refType="h" refFor="des" refForName="childText" fact="0.25"/>
    </dgm:constrLst>
    <dgm:ruleLst/>
    <dgm:forEach name="Name3" axis="ch">
      <dgm:forEach name="Name4" axis="self" ptType="node" cnt="1">
        <dgm:layoutNode name="root">
          <dgm:choose name="Name5">
            <dgm:if name="Name6" func="var" arg="dir" op="equ" val="norm">
              <dgm:alg type="hierRoot">
                <dgm:param type="hierAlign" val="tL"/>
              </dgm:alg>
            </dgm:if>
            <dgm:else name="Name7">
              <dgm:alg type="hierRoot">
                <dgm:param type="hierAlign" val="tR"/>
              </dgm:alg>
            </dgm:else>
          </dgm:choose>
          <dgm:shape xmlns:r="http://schemas.openxmlformats.org/officeDocument/2006/relationships" r:blip="">
            <dgm:adjLst/>
          </dgm:shape>
          <dgm:presOf/>
          <dgm:constrLst>
            <dgm:constr type="alignOff" val="0.2"/>
          </dgm:constrLst>
          <dgm:ruleLst/>
          <dgm:layoutNode name="rootComposite">
            <dgm:alg type="composite"/>
            <dgm:shape xmlns:r="http://schemas.openxmlformats.org/officeDocument/2006/relationships" r:blip="">
              <dgm:adjLst/>
            </dgm:shape>
            <dgm:presOf axis="self" ptType="node" cnt="1"/>
            <dgm:choose name="Name8">
              <dgm:if name="Name9" func="var" arg="dir" op="equ" val="norm">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10">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styleLbl="node1">
              <dgm:alg type="tx"/>
              <dgm:shape xmlns:r="http://schemas.openxmlformats.org/officeDocument/2006/relationships" type="roundRect" r:blip="">
                <dgm:adjLst>
                  <dgm:adj idx="1" val="0.1"/>
                </dgm:adjLst>
              </dgm:shape>
              <dgm:presOf axis="self" ptType="node" cnt="1"/>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layoutNode name="rootConnector" moveWith="rootText">
              <dgm:alg type="sp"/>
              <dgm:shape xmlns:r="http://schemas.openxmlformats.org/officeDocument/2006/relationships" type="roundRect" r:blip="" hideGeom="1">
                <dgm:adjLst>
                  <dgm:adj idx="1" val="0.1"/>
                </dgm:adjLst>
              </dgm:shape>
              <dgm:presOf axis="self" ptType="node" cnt="1"/>
              <dgm:constrLst/>
              <dgm:ruleLst/>
            </dgm:layoutNode>
          </dgm:layoutNode>
          <dgm:layoutNode name="childShape">
            <dgm:alg type="hierChild">
              <dgm:param type="chAlign" val="l"/>
              <dgm:param type="linDir" val="fromT"/>
            </dgm:alg>
            <dgm:shape xmlns:r="http://schemas.openxmlformats.org/officeDocument/2006/relationships" r:blip="">
              <dgm:adjLst/>
            </dgm:shape>
            <dgm:presOf/>
            <dgm:constrLst/>
            <dgm:ruleLst/>
            <dgm:forEach name="Name11" axis="ch">
              <dgm:forEach name="Name12" axis="self" ptType="parTrans" cnt="1">
                <dgm:layoutNode name="Name13">
                  <dgm:choose name="Name14">
                    <dgm:if name="Name15" func="var" arg="dir" op="equ" val="norm">
                      <dgm:alg type="conn">
                        <dgm:param type="dim" val="1D"/>
                        <dgm:param type="endSty" val="noArr"/>
                        <dgm:param type="connRout" val="bend"/>
                        <dgm:param type="srcNode" val="rootConnector"/>
                        <dgm:param type="begPts" val="bCtr"/>
                        <dgm:param type="endPts" val="midL"/>
                      </dgm:alg>
                    </dgm:if>
                    <dgm:else name="Name16">
                      <dgm:alg type="conn">
                        <dgm:param type="dim" val="1D"/>
                        <dgm:param type="endSty" val="noArr"/>
                        <dgm:param type="connRout" val="bend"/>
                        <dgm:param type="srcNode" val="rootConnector"/>
                        <dgm:param type="begPts" val="bCtr"/>
                        <dgm:param type="endPts" val="midR"/>
                      </dgm:alg>
                    </dgm:else>
                  </dgm:choose>
                  <dgm:shape xmlns:r="http://schemas.openxmlformats.org/officeDocument/2006/relationships" type="conn" r:blip="">
                    <dgm:adjLst/>
                  </dgm:shape>
                  <dgm:presOf axis="self"/>
                  <dgm:constrLst>
                    <dgm:constr type="begPad"/>
                    <dgm:constr type="endPad"/>
                  </dgm:constrLst>
                  <dgm:ruleLst/>
                </dgm:layoutNode>
              </dgm:forEach>
              <dgm:forEach name="Name17" axis="self" ptType="node">
                <dgm:layoutNode name="childText" styleLbl="bgAcc1">
                  <dgm:varLst>
                    <dgm:bulletEnabled val="1"/>
                  </dgm:varLst>
                  <dgm:alg type="tx"/>
                  <dgm:shape xmlns:r="http://schemas.openxmlformats.org/officeDocument/2006/relationships" type="roundRect" r:blip="">
                    <dgm:adjLst>
                      <dgm:adj idx="1" val="0.1"/>
                    </dgm:adjLst>
                  </dgm:shape>
                  <dgm:presOf axis="self desOrSelf" ptType="node node" st="1 1" cnt="1 0"/>
                  <dgm:constrLst>
                    <dgm:constr type="tMarg" refType="primFontSz" fact="0.1"/>
                    <dgm:constr type="bMarg" refType="primFontSz" fact="0.1"/>
                    <dgm:constr type="lMarg" refType="primFontSz" fact="0.15"/>
                    <dgm:constr type="rMarg" refType="primFontSz" fact="0.15"/>
                  </dgm:constrLst>
                  <dgm:ruleLst>
                    <dgm:rule type="primFontSz" val="5" fact="NaN" max="NaN"/>
                  </dgm:ruleLst>
                </dgm:layoutNode>
              </dgm:forEach>
            </dgm:forEach>
          </dgm:layoutNode>
        </dgm:layoutNode>
      </dgm:forEach>
    </dgm:forEach>
  </dgm:layoutNode>
</dgm:layoutDef>
</file>

<file path=ppt/diagrams/layout19.xml><?xml version="1.0" encoding="utf-8"?>
<dgm:layoutDef xmlns:dgm="http://schemas.openxmlformats.org/drawingml/2006/diagram" xmlns:a="http://schemas.openxmlformats.org/drawingml/2006/main" uniqueId="urn:microsoft.com/office/officeart/2005/8/layout/process3">
  <dgm:title val=""/>
  <dgm:desc val=""/>
  <dgm:catLst>
    <dgm:cat type="process" pri="2000"/>
  </dgm:catLst>
  <dgm:samp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Lst>
      <dgm:cxnLst>
        <dgm:cxn modelId="4" srcId="0" destId="1" srcOrd="0" destOrd="0"/>
        <dgm:cxn modelId="5" srcId="0" destId="2" srcOrd="1" destOrd="0"/>
        <dgm:cxn modelId="6" srcId="0" destId="3" srcOrd="3" destOrd="0"/>
        <dgm:cxn modelId="12" srcId="1" destId="11" srcOrd="0" destOrd="0"/>
        <dgm:cxn modelId="23" srcId="2" destId="21" srcOrd="0" destOrd="0"/>
        <dgm:cxn modelId="34" srcId="3" destId="31" srcOrd="0" destOrd="0"/>
      </dgm:cxnLst>
      <dgm:bg/>
      <dgm:whole/>
    </dgm:dataModel>
  </dgm:sampData>
  <dgm:style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rSet phldr="1"/>
        </dgm:pt>
        <dgm:pt modelId="11">
          <dgm:prSet phldr="1"/>
        </dgm:pt>
        <dgm:pt modelId="2">
          <dgm:prSet phldr="1"/>
        </dgm:pt>
        <dgm:pt modelId="21">
          <dgm:prSet phldr="1"/>
        </dgm:pt>
        <dgm:pt modelId="3">
          <dgm:prSet phldr="1"/>
        </dgm:pt>
        <dgm:pt modelId="31">
          <dgm:prSet phldr="1"/>
        </dgm:pt>
        <dgm:pt modelId="4">
          <dgm:prSet phldr="1"/>
        </dgm:pt>
        <dgm:pt modelId="41">
          <dgm:prSet phldr="1"/>
        </dgm:pt>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linearFlow">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osite" refType="w"/>
      <dgm:constr type="w" for="ch" ptType="sibTrans" refType="w" refFor="ch" refForName="composite" fact="0.3333"/>
      <dgm:constr type="w" for="des" forName="parTx"/>
      <dgm:constr type="h" for="des" forName="parTx" op="equ"/>
      <dgm:constr type="h" for="des" forName="parSh" op="equ"/>
      <dgm:constr type="w" for="des" forName="desTx"/>
      <dgm:constr type="h" for="des" forName="desTx" op="equ"/>
      <dgm:constr type="w" for="des" forName="parSh"/>
      <dgm:constr type="primFontSz" for="des" forName="parTx" val="65"/>
      <dgm:constr type="secFontSz" for="des" forName="desTx" refType="primFontSz" refFor="des" refForName="parTx" op="equ"/>
      <dgm:constr type="primFontSz" for="des" forName="connTx" refType="primFontSz" refFor="des" refForName="parTx" fact="0.8"/>
      <dgm:constr type="primFontSz" for="des" forName="connTx" refType="primFontSz" refFor="des" refForName="parTx" op="lte" fact="0.8"/>
      <dgm:constr type="h" for="des" forName="parTx" refType="primFontSz" refFor="des" refForName="parTx" fact="0.8"/>
      <dgm:constr type="h" for="des" forName="parSh" refType="primFontSz" refFor="des" refForName="parTx" fact="1.2"/>
      <dgm:constr type="h" for="des" forName="desTx" refType="primFontSz" refFor="des" refForName="parTx" fact="1.6"/>
      <dgm:constr type="h" for="des" forName="parSh" refType="h" refFor="des" refForName="parTx" op="lte" fact="1.5"/>
      <dgm:constr type="h" for="des" forName="parSh" refType="h" refFor="des" refForName="parTx" op="gte" fact="1.5"/>
    </dgm:constrLst>
    <dgm:ruleLst>
      <dgm:rule type="w" for="ch" forName="composite" val="0" fact="NaN" max="NaN"/>
      <dgm:rule type="primFontSz" for="des" forName="parTx" val="5" fact="NaN" max="NaN"/>
    </dgm:ruleLst>
    <dgm:forEach name="Name3" axis="ch" ptType="node">
      <dgm:layoutNode name="composite">
        <dgm:alg type="composite"/>
        <dgm:shape xmlns:r="http://schemas.openxmlformats.org/officeDocument/2006/relationships" r:blip="">
          <dgm:adjLst/>
        </dgm:shape>
        <dgm:presOf/>
        <dgm:choose name="Name4">
          <dgm:if name="Name5" func="var" arg="dir" op="equ" val="norm">
            <dgm:constrLst>
              <dgm:constr type="h" refType="w" fact="1000"/>
              <dgm:constr type="l" for="ch" forName="parTx"/>
              <dgm:constr type="w" for="ch" forName="parTx" refType="w" fact="0.83"/>
              <dgm:constr type="t" for="ch" forName="parTx"/>
              <dgm:constr type="l" for="ch" forName="parSh"/>
              <dgm:constr type="w" for="ch" forName="parSh" refType="w" refFor="ch" refForName="parTx"/>
              <dgm:constr type="t" for="ch" forName="parSh"/>
              <dgm:constr type="l" for="ch" forName="desTx" refType="w" fact="0.17"/>
              <dgm:constr type="w" for="ch" forName="desTx" refType="w" refFor="ch" refForName="parTx"/>
              <dgm:constr type="t" for="ch" forName="desTx" refType="h" refFor="ch" refForName="parTx"/>
            </dgm:constrLst>
          </dgm:if>
          <dgm:else name="Name6">
            <dgm:constrLst>
              <dgm:constr type="h" refType="w" fact="1000"/>
              <dgm:constr type="l" for="ch" forName="parTx" refType="w" fact="0.17"/>
              <dgm:constr type="w" for="ch" forName="parTx" refType="w" fact="0.83"/>
              <dgm:constr type="t" for="ch" forName="parTx"/>
              <dgm:constr type="l" for="ch" forName="parSh" refType="w" fact="0.15"/>
              <dgm:constr type="w" for="ch" forName="parSh" refType="w" refFor="ch" refForName="parTx"/>
              <dgm:constr type="t" for="ch" forName="parSh"/>
              <dgm:constr type="l" for="ch" forName="desTx"/>
              <dgm:constr type="w" for="ch" forName="desTx" refType="w" refFor="ch" refForName="parTx"/>
              <dgm:constr type="t" for="ch" forName="desTx" refType="h" refFor="ch" refForName="parTx"/>
            </dgm:constrLst>
          </dgm:else>
        </dgm:choose>
        <dgm:ruleLst>
          <dgm:rule type="h" val="INF" fact="NaN" max="NaN"/>
        </dgm:ruleLst>
        <dgm:layoutNode name="parTx">
          <dgm:varLst>
            <dgm:chMax val="0"/>
            <dgm:chPref val="0"/>
            <dgm:bulletEnabled val="1"/>
          </dgm:varLst>
          <dgm:alg type="tx">
            <dgm:param type="parTxLTRAlign" val="l"/>
            <dgm:param type="parTxRTLAlign" val="r"/>
            <dgm:param type="txAnchorVert" val="t"/>
          </dgm:alg>
          <dgm:shape xmlns:r="http://schemas.openxmlformats.org/officeDocument/2006/relationships" type="rect" r:blip="" zOrderOff="1" hideGeom="1">
            <dgm:adjLst>
              <dgm:adj idx="1" val="0.1"/>
            </dgm:adjLst>
          </dgm:shape>
          <dgm:presOf axis="self" ptType="node"/>
          <dgm:constrLst>
            <dgm:constr type="h" refType="w" op="lte" fact="0.4"/>
            <dgm:constr type="bMarg" refType="primFontSz" fact="0.3"/>
            <dgm:constr type="h"/>
          </dgm:constrLst>
          <dgm:ruleLst>
            <dgm:rule type="h" val="INF" fact="NaN" max="NaN"/>
          </dgm:ruleLst>
        </dgm:layoutNode>
        <dgm:layoutNode name="parSh">
          <dgm:alg type="sp"/>
          <dgm:shape xmlns:r="http://schemas.openxmlformats.org/officeDocument/2006/relationships" type="roundRect" r:blip="">
            <dgm:adjLst>
              <dgm:adj idx="1" val="0.1"/>
            </dgm:adjLst>
          </dgm:shape>
          <dgm:presOf axis="self" ptType="node"/>
          <dgm:constrLst>
            <dgm:constr type="h"/>
          </dgm:constrLst>
          <dgm:ruleLst/>
        </dgm:layoutNode>
        <dgm:layoutNode name="desTx" styleLbl="fgAcc1">
          <dgm:varLst>
            <dgm:bulletEnabled val="1"/>
          </dgm:varLst>
          <dgm:alg type="tx">
            <dgm:param type="stBulletLvl" val="1"/>
          </dgm:alg>
          <dgm:shape xmlns:r="http://schemas.openxmlformats.org/officeDocument/2006/relationships" type="roundRect" r:blip="">
            <dgm:adjLst>
              <dgm:adj idx="1" val="0.1"/>
            </dgm:adjLst>
          </dgm:shape>
          <dgm:presOf axis="des" ptType="node"/>
          <dgm:constrLst>
            <dgm:constr type="secFontSz" val="65"/>
            <dgm:constr type="primFontSz" refType="secFontSz"/>
            <dgm:constr type="h"/>
          </dgm:constrLst>
          <dgm:ruleLst>
            <dgm:rule type="h" val="INF" fact="NaN" max="NaN"/>
          </dgm:ruleLst>
        </dgm:layoutNode>
      </dgm:layoutNode>
      <dgm:forEach name="sibTransForEach" axis="followSib" ptType="sibTrans" cnt="1">
        <dgm:layoutNode name="sibTrans">
          <dgm:alg type="conn">
            <dgm:param type="begPts" val="auto"/>
            <dgm:param type="endPts" val="auto"/>
            <dgm:param type="srcNode" val="parTx"/>
            <dgm:param type="dstNode" val="parTx"/>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Tx">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layout2.xml><?xml version="1.0" encoding="utf-8"?>
<dgm:layoutDef xmlns:dgm="http://schemas.openxmlformats.org/drawingml/2006/diagram" xmlns:a="http://schemas.openxmlformats.org/drawingml/2006/main" uniqueId="urn:microsoft.com/office/officeart/2005/8/layout/hierarchy1">
  <dgm:title val=""/>
  <dgm:desc val=""/>
  <dgm:catLst>
    <dgm:cat type="hierarchy" pri="2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hierChild1">
    <dgm:varLst>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primFontSz" for="des" ptType="node" op="equ" val="65"/>
      <dgm:constr type="w" for="des" forName="composite" refType="w"/>
      <dgm:constr type="h" for="des" forName="composite" refType="w" refFor="des" refForName="composite" fact="0.667"/>
      <dgm:constr type="w" for="des" forName="composite2" refType="w" refFor="des" refForName="composite"/>
      <dgm:constr type="h" for="des" forName="composite2" refType="h" refFor="des" refForName="composite"/>
      <dgm:constr type="w" for="des" forName="composite3" refType="w" refFor="des" refForName="composite"/>
      <dgm:constr type="h" for="des" forName="composite3" refType="h" refFor="des" refForName="composite"/>
      <dgm:constr type="w" for="des" forName="composite4" refType="w" refFor="des" refForName="composite"/>
      <dgm:constr type="h" for="des" forName="composite4" refType="h" refFor="des" refForName="composite"/>
      <dgm:constr type="w" for="des" forName="composite5" refType="w" refFor="des" refForName="composite"/>
      <dgm:constr type="h" for="des" forName="composite5" refType="h" refFor="des" refForName="composite"/>
      <dgm:constr type="sibSp" refType="w" refFor="des" refForName="composite" fact="0.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p" for="des" forName="hierRoot1" refType="h" refFor="des" refForName="composite" fact="0.25"/>
      <dgm:constr type="sp" for="des" forName="hierRoot2" refType="sp" refFor="des" refForName="hierRoot1"/>
      <dgm:constr type="sp" for="des" forName="hierRoot3" refType="sp" refFor="des" refForName="hierRoot1"/>
      <dgm:constr type="sp" for="des" forName="hierRoot4" refType="sp" refFor="des" refForName="hierRoot1"/>
      <dgm:constr type="sp" for="des" forName="hierRoot5" refType="sp" refFor="des" refForName="hierRoot1"/>
    </dgm:constrLst>
    <dgm:ruleLst/>
    <dgm:forEach name="Name3" axis="ch">
      <dgm:forEach name="Name4" axis="self" ptType="node">
        <dgm:layoutNode name="hierRoot1">
          <dgm:alg type="hierRoot"/>
          <dgm:shape xmlns:r="http://schemas.openxmlformats.org/officeDocument/2006/relationships" r:blip="">
            <dgm:adjLst/>
          </dgm:shape>
          <dgm:presOf/>
          <dgm:constrLst>
            <dgm:constr type="bendDist" for="des" ptType="parTrans" refType="sp" fact="0.5"/>
          </dgm:constrLst>
          <dgm:ruleLst/>
          <dgm:layoutNode name="composite">
            <dgm:alg type="composite"/>
            <dgm:shape xmlns:r="http://schemas.openxmlformats.org/officeDocument/2006/relationships" r:blip="">
              <dgm:adjLst/>
            </dgm:shape>
            <dgm:presOf/>
            <dgm:constrLst>
              <dgm:constr type="w" for="ch" forName="background" refType="w" fact="0.9"/>
              <dgm:constr type="h" for="ch" forName="background" refType="w" refFor="ch" refForName="background" fact="0.635"/>
              <dgm:constr type="t" for="ch" forName="background"/>
              <dgm:constr type="l" for="ch" forName="background"/>
              <dgm:constr type="w" for="ch" forName="text" refType="w" fact="0.9"/>
              <dgm:constr type="h" for="ch" forName="text" refType="w" refFor="ch" refForName="text" fact="0.635"/>
              <dgm:constr type="t" for="ch" forName="text" refType="w" fact="0.095"/>
              <dgm:constr type="l" for="ch" forName="text" refType="w" fact="0.1"/>
            </dgm:constrLst>
            <dgm:ruleLst/>
            <dgm:layoutNode name="background" styleLbl="node0" moveWith="text">
              <dgm:alg type="sp"/>
              <dgm:shape xmlns:r="http://schemas.openxmlformats.org/officeDocument/2006/relationships" type="roundRect" r:blip="">
                <dgm:adjLst>
                  <dgm:adj idx="1" val="0.1"/>
                </dgm:adjLst>
              </dgm:shape>
              <dgm:presOf/>
              <dgm:constrLst/>
              <dgm:ruleLst/>
            </dgm:layoutNode>
            <dgm:layoutNode name="text" styleLbl="fgAcc0">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2">
            <dgm:choose name="Name5">
              <dgm:if name="Name6" func="var" arg="dir" op="equ" val="norm">
                <dgm:alg type="hierChild">
                  <dgm:param type="linDir" val="fromL"/>
                </dgm:alg>
              </dgm:if>
              <dgm:else name="Name7">
                <dgm:alg type="hierChild">
                  <dgm:param type="linDir" val="fromR"/>
                </dgm:alg>
              </dgm:else>
            </dgm:choose>
            <dgm:shape xmlns:r="http://schemas.openxmlformats.org/officeDocument/2006/relationships" r:blip="">
              <dgm:adjLst/>
            </dgm:shape>
            <dgm:presOf/>
            <dgm:constrLst/>
            <dgm:ruleLst/>
            <dgm:forEach name="Name8" axis="ch">
              <dgm:forEach name="Name9" axis="self" ptType="parTrans" cnt="1">
                <dgm:layoutNode name="Name10">
                  <dgm:alg type="conn">
                    <dgm:param type="dim" val="1D"/>
                    <dgm:param type="endSty" val="noArr"/>
                    <dgm:param type="connRout" val="bend"/>
                    <dgm:param type="bendPt" val="end"/>
                    <dgm:param type="begPts" val="bCtr"/>
                    <dgm:param type="endPts" val="tCtr"/>
                    <dgm:param type="srcNode" val="background"/>
                    <dgm:param type="dstNode" val="background2"/>
                  </dgm:alg>
                  <dgm:shape xmlns:r="http://schemas.openxmlformats.org/officeDocument/2006/relationships" type="conn" r:blip="" zOrderOff="-999">
                    <dgm:adjLst/>
                  </dgm:shape>
                  <dgm:presOf axis="self"/>
                  <dgm:constrLst>
                    <dgm:constr type="begPad"/>
                    <dgm:constr type="endPad"/>
                  </dgm:constrLst>
                  <dgm:ruleLst/>
                </dgm:layoutNode>
              </dgm:forEach>
              <dgm:forEach name="Name11" axis="self" ptType="node">
                <dgm:layoutNode name="hierRoot2">
                  <dgm:alg type="hierRoot"/>
                  <dgm:shape xmlns:r="http://schemas.openxmlformats.org/officeDocument/2006/relationships" r:blip="">
                    <dgm:adjLst/>
                  </dgm:shape>
                  <dgm:presOf/>
                  <dgm:constrLst>
                    <dgm:constr type="bendDist" for="des" ptType="parTrans" refType="sp" fact="0.5"/>
                  </dgm:constrLst>
                  <dgm:ruleLst/>
                  <dgm:layoutNode name="composite2">
                    <dgm:alg type="composite"/>
                    <dgm:shape xmlns:r="http://schemas.openxmlformats.org/officeDocument/2006/relationships" r:blip="">
                      <dgm:adjLst/>
                    </dgm:shape>
                    <dgm:presOf/>
                    <dgm:constrLst>
                      <dgm:constr type="w" for="ch" forName="background2" refType="w" fact="0.9"/>
                      <dgm:constr type="h" for="ch" forName="background2" refType="w" refFor="ch" refForName="background2" fact="0.635"/>
                      <dgm:constr type="t" for="ch" forName="background2"/>
                      <dgm:constr type="l" for="ch" forName="background2"/>
                      <dgm:constr type="w" for="ch" forName="text2" refType="w" fact="0.9"/>
                      <dgm:constr type="h" for="ch" forName="text2" refType="w" refFor="ch" refForName="text2" fact="0.635"/>
                      <dgm:constr type="t" for="ch" forName="text2" refType="w" fact="0.095"/>
                      <dgm:constr type="l" for="ch" forName="text2" refType="w" fact="0.1"/>
                    </dgm:constrLst>
                    <dgm:ruleLst/>
                    <dgm:layoutNode name="background2" moveWith="text2">
                      <dgm:alg type="sp"/>
                      <dgm:shape xmlns:r="http://schemas.openxmlformats.org/officeDocument/2006/relationships" type="roundRect" r:blip="">
                        <dgm:adjLst>
                          <dgm:adj idx="1" val="0.1"/>
                        </dgm:adjLst>
                      </dgm:shape>
                      <dgm:presOf/>
                      <dgm:constrLst/>
                      <dgm:ruleLst/>
                    </dgm:layoutNode>
                    <dgm:layoutNode name="text2" styleLbl="fgAcc2">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3">
                    <dgm:choose name="Name12">
                      <dgm:if name="Name13" func="var" arg="dir" op="equ" val="norm">
                        <dgm:alg type="hierChild">
                          <dgm:param type="linDir" val="fromL"/>
                        </dgm:alg>
                      </dgm:if>
                      <dgm:else name="Name14">
                        <dgm:alg type="hierChild">
                          <dgm:param type="linDir" val="fromR"/>
                        </dgm:alg>
                      </dgm:else>
                    </dgm:choose>
                    <dgm:shape xmlns:r="http://schemas.openxmlformats.org/officeDocument/2006/relationships" r:blip="">
                      <dgm:adjLst/>
                    </dgm:shape>
                    <dgm:presOf/>
                    <dgm:constrLst/>
                    <dgm:ruleLst/>
                    <dgm:forEach name="Name15" axis="ch">
                      <dgm:forEach name="Name16" axis="self" ptType="parTrans" cnt="1">
                        <dgm:layoutNode name="Name17">
                          <dgm:alg type="conn">
                            <dgm:param type="dim" val="1D"/>
                            <dgm:param type="endSty" val="noArr"/>
                            <dgm:param type="connRout" val="bend"/>
                            <dgm:param type="bendPt" val="end"/>
                            <dgm:param type="begPts" val="bCtr"/>
                            <dgm:param type="endPts" val="tCtr"/>
                            <dgm:param type="srcNode" val="background2"/>
                            <dgm:param type="dstNode" val="background3"/>
                          </dgm:alg>
                          <dgm:shape xmlns:r="http://schemas.openxmlformats.org/officeDocument/2006/relationships" type="conn" r:blip="" zOrderOff="-999">
                            <dgm:adjLst/>
                          </dgm:shape>
                          <dgm:presOf axis="self"/>
                          <dgm:constrLst>
                            <dgm:constr type="begPad"/>
                            <dgm:constr type="endPad"/>
                          </dgm:constrLst>
                          <dgm:ruleLst/>
                        </dgm:layoutNode>
                      </dgm:forEach>
                      <dgm:forEach name="Name18" axis="self" ptType="node">
                        <dgm:layoutNode name="hierRoot3">
                          <dgm:alg type="hierRoot"/>
                          <dgm:shape xmlns:r="http://schemas.openxmlformats.org/officeDocument/2006/relationships" r:blip="">
                            <dgm:adjLst/>
                          </dgm:shape>
                          <dgm:presOf/>
                          <dgm:constrLst>
                            <dgm:constr type="bendDist" for="des" ptType="parTrans" refType="sp" fact="0.5"/>
                          </dgm:constrLst>
                          <dgm:ruleLst/>
                          <dgm:layoutNode name="composite3">
                            <dgm:alg type="composite"/>
                            <dgm:shape xmlns:r="http://schemas.openxmlformats.org/officeDocument/2006/relationships" r:blip="">
                              <dgm:adjLst/>
                            </dgm:shape>
                            <dgm:presOf/>
                            <dgm:constrLst>
                              <dgm:constr type="w" for="ch" forName="background3" refType="w" fact="0.9"/>
                              <dgm:constr type="h" for="ch" forName="background3" refType="w" refFor="ch" refForName="background3" fact="0.635"/>
                              <dgm:constr type="t" for="ch" forName="background3"/>
                              <dgm:constr type="l" for="ch" forName="background3"/>
                              <dgm:constr type="w" for="ch" forName="text3" refType="w" fact="0.9"/>
                              <dgm:constr type="h" for="ch" forName="text3" refType="w" refFor="ch" refForName="text3" fact="0.635"/>
                              <dgm:constr type="t" for="ch" forName="text3" refType="w" fact="0.095"/>
                              <dgm:constr type="l" for="ch" forName="text3" refType="w" fact="0.1"/>
                            </dgm:constrLst>
                            <dgm:ruleLst/>
                            <dgm:layoutNode name="background3" moveWith="text3">
                              <dgm:alg type="sp"/>
                              <dgm:shape xmlns:r="http://schemas.openxmlformats.org/officeDocument/2006/relationships" type="roundRect" r:blip="">
                                <dgm:adjLst>
                                  <dgm:adj idx="1" val="0.1"/>
                                </dgm:adjLst>
                              </dgm:shape>
                              <dgm:presOf/>
                              <dgm:constrLst/>
                              <dgm:ruleLst/>
                            </dgm:layoutNode>
                            <dgm:layoutNode name="text3" styleLbl="fgAcc3">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4">
                            <dgm:choose name="Name19">
                              <dgm:if name="Name20" func="var" arg="dir" op="equ" val="norm">
                                <dgm:alg type="hierChild">
                                  <dgm:param type="linDir" val="fromL"/>
                                </dgm:alg>
                              </dgm:if>
                              <dgm:else name="Name21">
                                <dgm:alg type="hierChild">
                                  <dgm:param type="linDir" val="fromR"/>
                                </dgm:alg>
                              </dgm:else>
                            </dgm:choose>
                            <dgm:shape xmlns:r="http://schemas.openxmlformats.org/officeDocument/2006/relationships" r:blip="">
                              <dgm:adjLst/>
                            </dgm:shape>
                            <dgm:presOf/>
                            <dgm:constrLst/>
                            <dgm:ruleLst/>
                            <dgm:forEach name="repeat" axis="ch">
                              <dgm:forEach name="Name22" axis="self" ptType="parTrans" cnt="1">
                                <dgm:layoutNode name="Name23">
                                  <dgm:choose name="Name24">
                                    <dgm:if name="Name25" axis="self" func="depth" op="lte" val="4">
                                      <dgm:alg type="conn">
                                        <dgm:param type="dim" val="1D"/>
                                        <dgm:param type="endSty" val="noArr"/>
                                        <dgm:param type="connRout" val="bend"/>
                                        <dgm:param type="bendPt" val="end"/>
                                        <dgm:param type="begPts" val="bCtr"/>
                                        <dgm:param type="endPts" val="tCtr"/>
                                        <dgm:param type="srcNode" val="background3"/>
                                        <dgm:param type="dstNode" val="background4"/>
                                      </dgm:alg>
                                    </dgm:if>
                                    <dgm:else name="Name26">
                                      <dgm:alg type="conn">
                                        <dgm:param type="dim" val="1D"/>
                                        <dgm:param type="endSty" val="noArr"/>
                                        <dgm:param type="connRout" val="bend"/>
                                        <dgm:param type="bendPt" val="end"/>
                                        <dgm:param type="begPts" val="bCtr"/>
                                        <dgm:param type="endPts" val="tCtr"/>
                                        <dgm:param type="srcNode" val="background4"/>
                                        <dgm:param type="dstNode" val="background4"/>
                                      </dgm:alg>
                                    </dgm:else>
                                  </dgm:choose>
                                  <dgm:shape xmlns:r="http://schemas.openxmlformats.org/officeDocument/2006/relationships" type="conn" r:blip="" zOrderOff="-999">
                                    <dgm:adjLst/>
                                  </dgm:shape>
                                  <dgm:presOf axis="self"/>
                                  <dgm:constrLst>
                                    <dgm:constr type="begPad"/>
                                    <dgm:constr type="endPad"/>
                                  </dgm:constrLst>
                                  <dgm:ruleLst/>
                                </dgm:layoutNode>
                              </dgm:forEach>
                              <dgm:forEach name="Name27" axis="self" ptType="node">
                                <dgm:layoutNode name="hierRoot4">
                                  <dgm:alg type="hierRoot"/>
                                  <dgm:shape xmlns:r="http://schemas.openxmlformats.org/officeDocument/2006/relationships" r:blip="">
                                    <dgm:adjLst/>
                                  </dgm:shape>
                                  <dgm:presOf/>
                                  <dgm:constrLst>
                                    <dgm:constr type="bendDist" for="des" ptType="parTrans" refType="sp" fact="0.5"/>
                                  </dgm:constrLst>
                                  <dgm:ruleLst/>
                                  <dgm:layoutNode name="composite4">
                                    <dgm:alg type="composite"/>
                                    <dgm:shape xmlns:r="http://schemas.openxmlformats.org/officeDocument/2006/relationships" r:blip="">
                                      <dgm:adjLst/>
                                    </dgm:shape>
                                    <dgm:presOf/>
                                    <dgm:constrLst>
                                      <dgm:constr type="w" for="ch" forName="background4" refType="w" fact="0.9"/>
                                      <dgm:constr type="h" for="ch" forName="background4" refType="w" refFor="ch" refForName="background4" fact="0.635"/>
                                      <dgm:constr type="t" for="ch" forName="background4"/>
                                      <dgm:constr type="l" for="ch" forName="background4"/>
                                      <dgm:constr type="w" for="ch" forName="text4" refType="w" fact="0.9"/>
                                      <dgm:constr type="h" for="ch" forName="text4" refType="w" refFor="ch" refForName="text4" fact="0.635"/>
                                      <dgm:constr type="t" for="ch" forName="text4" refType="w" fact="0.095"/>
                                      <dgm:constr type="l" for="ch" forName="text4" refType="w" fact="0.1"/>
                                    </dgm:constrLst>
                                    <dgm:ruleLst/>
                                    <dgm:layoutNode name="background4" moveWith="text4">
                                      <dgm:alg type="sp"/>
                                      <dgm:shape xmlns:r="http://schemas.openxmlformats.org/officeDocument/2006/relationships" type="roundRect" r:blip="">
                                        <dgm:adjLst>
                                          <dgm:adj idx="1" val="0.1"/>
                                        </dgm:adjLst>
                                      </dgm:shape>
                                      <dgm:presOf/>
                                      <dgm:constrLst/>
                                      <dgm:ruleLst/>
                                    </dgm:layoutNode>
                                    <dgm:layoutNode name="text4" styleLbl="fgAcc4">
                                      <dgm:varLst>
                                        <dgm:chPref val="3"/>
                                      </dgm:varLst>
                                      <dgm:alg type="tx"/>
                                      <dgm:shape xmlns:r="http://schemas.openxmlformats.org/officeDocument/2006/relationships" type="roundRect" r:blip="">
                                        <dgm:adjLst>
                                          <dgm:adj idx="1" val="0.1"/>
                                        </dgm:adjLst>
                                      </dgm:shape>
                                      <dgm:presOf axis="self"/>
                                      <dgm:constrLst>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dgm:layoutNode name="hierChild5">
                                    <dgm:choose name="Name28">
                                      <dgm:if name="Name29" func="var" arg="dir" op="equ" val="norm">
                                        <dgm:alg type="hierChild">
                                          <dgm:param type="linDir" val="fromL"/>
                                        </dgm:alg>
                                      </dgm:if>
                                      <dgm:else name="Name30">
                                        <dgm:alg type="hierChild">
                                          <dgm:param type="linDir" val="fromR"/>
                                        </dgm:alg>
                                      </dgm:else>
                                    </dgm:choose>
                                    <dgm:shape xmlns:r="http://schemas.openxmlformats.org/officeDocument/2006/relationships" r:blip="">
                                      <dgm:adjLst/>
                                    </dgm:shape>
                                    <dgm:presOf/>
                                    <dgm:constrLst/>
                                    <dgm:ruleLst/>
                                    <dgm:forEach name="Name31" ref="repeat"/>
                                  </dgm:layoutNode>
                                </dgm:layoutNode>
                              </dgm:forEach>
                            </dgm:forEach>
                          </dgm:layoutNode>
                        </dgm:layoutNode>
                      </dgm:forEach>
                    </dgm:forEach>
                  </dgm:layoutNode>
                </dgm:layoutNode>
              </dgm:forEach>
            </dgm:forEach>
          </dgm:layoutNode>
        </dgm:layoutNode>
      </dgm:forEach>
    </dgm:forEach>
  </dgm:layoutNode>
</dgm:layoutDef>
</file>

<file path=ppt/diagrams/layout20.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1.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2.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3.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25.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26.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2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3.xml><?xml version="1.0" encoding="utf-8"?>
<dgm:layoutDef xmlns:dgm="http://schemas.openxmlformats.org/drawingml/2006/diagram" xmlns:a="http://schemas.openxmlformats.org/drawingml/2006/main" uniqueId="urn:microsoft.com/office/officeart/2009/3/layout/SubStepProcess">
  <dgm:title val=""/>
  <dgm:desc val=""/>
  <dgm:catLst>
    <dgm:cat type="process" pri="12250"/>
  </dgm:catLst>
  <dgm:sampData>
    <dgm:dataModel>
      <dgm:ptLst>
        <dgm:pt modelId="0" type="doc"/>
        <dgm:pt modelId="1">
          <dgm:prSet phldr="1"/>
        </dgm:pt>
        <dgm:pt modelId="11">
          <dgm:prSet phldr="1"/>
        </dgm:pt>
        <dgm:pt modelId="12">
          <dgm:prSet phldr="1"/>
        </dgm:pt>
        <dgm:pt modelId="2">
          <dgm:prSet phldr="1"/>
        </dgm:pt>
        <dgm:pt modelId="3">
          <dgm:prSet phldr="1"/>
        </dgm:pt>
      </dgm:ptLst>
      <dgm:cxnLst>
        <dgm:cxn modelId="6" srcId="0" destId="1" srcOrd="0" destOrd="0"/>
        <dgm:cxn modelId="61" srcId="1" destId="11" srcOrd="0" destOrd="0"/>
        <dgm:cxn modelId="62" srcId="1" destId="12" srcOrd="1" destOrd="0"/>
        <dgm:cxn modelId="7" srcId="0" destId="2" srcOrd="0" destOrd="0"/>
        <dgm:cxn modelId="8" srcId="0" destId="3" srcOrd="0" destOrd="0"/>
      </dgm:cxnLst>
      <dgm:bg/>
      <dgm:whole/>
    </dgm:dataModel>
  </dgm:sampData>
  <dgm:styleData>
    <dgm:dataModel>
      <dgm:ptLst>
        <dgm:pt modelId="0" type="doc"/>
        <dgm:pt modelId="1">
          <dgm:prSet phldr="1"/>
        </dgm:pt>
        <dgm:pt modelId="11">
          <dgm:prSet phldr="1"/>
        </dgm:pt>
        <dgm:pt modelId="12">
          <dgm:prSet phldr="1"/>
        </dgm:pt>
        <dgm:pt modelId="2">
          <dgm:prSet phldr="1"/>
        </dgm:pt>
      </dgm:ptLst>
      <dgm:cxnLst>
        <dgm:cxn modelId="4" srcId="0" destId="1" srcOrd="0" destOrd="0"/>
        <dgm:cxn modelId="41" srcId="1" destId="11" srcOrd="0" destOrd="0"/>
        <dgm:cxn modelId="42" srcId="1" destId="12" srcOrd="1" destOrd="0"/>
        <dgm:cxn modelId="5" srcId="0" destId="2" srcOrd="0" destOrd="0"/>
      </dgm:cxnLst>
      <dgm:bg/>
      <dgm:whole/>
    </dgm:dataModel>
  </dgm:styleData>
  <dgm:clrData>
    <dgm:dataModel>
      <dgm:ptLst>
        <dgm:pt modelId="0" type="doc"/>
        <dgm:pt modelId="1">
          <dgm:prSet phldr="1"/>
        </dgm:pt>
        <dgm:pt modelId="11">
          <dgm:prSet phldr="1"/>
        </dgm:pt>
        <dgm:pt modelId="12">
          <dgm:prSet phldr="1"/>
        </dgm:pt>
        <dgm:pt modelId="2">
          <dgm:prSet phldr="1"/>
        </dgm:pt>
        <dgm:pt modelId="3">
          <dgm:prSet phldr="1"/>
        </dgm:pt>
        <dgm:pt modelId="4">
          <dgm:prSet phldr="1"/>
        </dgm:pt>
      </dgm:ptLst>
      <dgm:cxnLst>
        <dgm:cxn modelId="8" srcId="0" destId="1" srcOrd="0" destOrd="0"/>
        <dgm:cxn modelId="81" srcId="1" destId="11" srcOrd="0" destOrd="0"/>
        <dgm:cxn modelId="82" srcId="1" destId="12" srcOrd="1" destOrd="0"/>
        <dgm:cxn modelId="9" srcId="0" destId="2" srcOrd="0" destOrd="0"/>
        <dgm:cxn modelId="10" srcId="0" destId="3" srcOrd="0" destOrd="0"/>
        <dgm:cxn modelId="11" srcId="0" destId="4" srcOrd="0" destOrd="0"/>
      </dgm:cxnLst>
      <dgm:bg/>
      <dgm:whole/>
    </dgm:dataModel>
  </dgm:clrData>
  <dgm:layoutNode name="Name0">
    <dgm:varLst>
      <dgm:chMax val="7"/>
      <dgm:dir/>
      <dgm:animOne val="branch"/>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forName="parTx1" refType="w"/>
      <dgm:constr type="w" for="ch" forName="chLin1" refType="w" refFor="ch" refForName="parTx1" fact="1.38"/>
      <dgm:constr type="h" for="ch" forName="chLin1" refType="h"/>
      <dgm:constr type="w" for="ch" forName="spPre1" refType="w" fact="0.27"/>
      <dgm:constr type="w" for="ch" forName="spPost1" refType="w" fact="0.27"/>
      <dgm:constr type="h" for="ch" forName="spPre1" refType="h"/>
      <dgm:constr type="h" for="ch" forName="spPost1" refType="h"/>
      <dgm:constr type="primFontSz" for="ch" forName="parTx1" val="65"/>
      <dgm:constr type="primFontSz" for="des" forName="desTx1" refType="primFontSz" refFor="ch" refForName="parTx1" fact="0.78"/>
      <dgm:constr type="primFontSz" for="des" forName="desTx1" op="equ"/>
      <dgm:constr type="w" for="ch" forName="parTx2" refType="w"/>
      <dgm:constr type="w" for="ch" forName="chLin2" refType="w" refFor="ch" refForName="parTx2" fact="1.38"/>
      <dgm:constr type="h" for="ch" forName="chLin2" refType="h"/>
      <dgm:constr type="w" for="ch" forName="spPre2" refType="w" fact="0.54"/>
      <dgm:constr type="w" for="ch" forName="spPost2" refType="w" fact="0.54"/>
      <dgm:constr type="h" for="ch" forName="spPre2" refType="h"/>
      <dgm:constr type="h" for="ch" forName="spPost2" refType="h"/>
      <dgm:constr type="primFontSz" for="ch" forName="parTx2" refType="primFontSz" refFor="ch" refForName="parTx1" op="equ"/>
      <dgm:constr type="primFontSz" for="des" forName="desTx2" refType="primFontSz" refFor="des" refForName="desTx1" op="equ"/>
      <dgm:constr type="w" for="ch" forName="parTx3" refType="w"/>
      <dgm:constr type="w" for="ch" forName="chLin3" refType="w" refFor="ch" refForName="parTx3" fact="1.38"/>
      <dgm:constr type="h" for="ch" forName="chLin3" refType="h"/>
      <dgm:constr type="w" for="ch" forName="spPre3" refType="w" fact="0.54"/>
      <dgm:constr type="w" for="ch" forName="spPost3" refType="w" fact="0.54"/>
      <dgm:constr type="h" for="ch" forName="spPre3" refType="h"/>
      <dgm:constr type="h" for="ch" forName="spPost3" refType="h"/>
      <dgm:constr type="primFontSz" for="ch" forName="parTx3" refType="primFontSz" refFor="ch" refForName="parTx1" op="equ"/>
      <dgm:constr type="primFontSz" for="des" forName="desTx3" refType="primFontSz" refFor="des" refForName="desTx1" op="equ"/>
      <dgm:constr type="w" for="ch" forName="parTx4" refType="w"/>
      <dgm:constr type="w" for="ch" forName="chLin4" refType="w" refFor="ch" refForName="parTx4" fact="1.38"/>
      <dgm:constr type="h" for="ch" forName="chLin4" refType="h"/>
      <dgm:constr type="w" for="ch" forName="spPre4" refType="w" fact="0.54"/>
      <dgm:constr type="w" for="ch" forName="spPost4" refType="w" fact="0.54"/>
      <dgm:constr type="h" for="ch" forName="spPre4" refType="h"/>
      <dgm:constr type="h" for="ch" forName="spPost4" refType="h"/>
      <dgm:constr type="primFontSz" for="ch" forName="parTx4" refType="primFontSz" refFor="ch" refForName="parTx1" op="equ"/>
      <dgm:constr type="primFontSz" for="des" forName="desTx4" refType="primFontSz" refFor="des" refForName="desTx1" op="equ"/>
      <dgm:constr type="w" for="ch" forName="parTx5" refType="w"/>
      <dgm:constr type="w" for="ch" forName="chLin5" refType="w" refFor="ch" refForName="parTx5" fact="1.38"/>
      <dgm:constr type="h" for="ch" forName="chLin5" refType="h"/>
      <dgm:constr type="w" for="ch" forName="spPre5" refType="w" fact="0.54"/>
      <dgm:constr type="w" for="ch" forName="spPost5" refType="w" fact="0.54"/>
      <dgm:constr type="h" for="ch" forName="spPre5" refType="h"/>
      <dgm:constr type="h" for="ch" forName="spPost5" refType="h"/>
      <dgm:constr type="primFontSz" for="ch" forName="parTx5" refType="primFontSz" refFor="ch" refForName="parTx1" op="equ"/>
      <dgm:constr type="primFontSz" for="des" forName="desTx5" refType="primFontSz" refFor="des" refForName="desTx1" op="equ"/>
      <dgm:constr type="w" for="ch" forName="parTx6" refType="w"/>
      <dgm:constr type="w" for="ch" forName="chLin6" refType="w" refFor="ch" refForName="parTx6" fact="1.38"/>
      <dgm:constr type="h" for="ch" forName="chLin6" refType="h"/>
      <dgm:constr type="w" for="ch" forName="spPre6" refType="w" fact="0.54"/>
      <dgm:constr type="w" for="ch" forName="spPost6" refType="w" fact="0.54"/>
      <dgm:constr type="h" for="ch" forName="spPre6" refType="h"/>
      <dgm:constr type="h" for="ch" forName="spPost6" refType="h"/>
      <dgm:constr type="primFontSz" for="ch" forName="parTx6" refType="primFontSz" refFor="ch" refForName="parTx1" op="equ"/>
      <dgm:constr type="primFontSz" for="des" forName="desTx6" refType="primFontSz" refFor="des" refForName="desTx1" op="equ"/>
      <dgm:constr type="w" for="ch" forName="parTx7" refType="w"/>
      <dgm:constr type="w" for="ch" forName="chLin7" refType="w" refFor="ch" refForName="parTx7" fact="1.38"/>
      <dgm:constr type="h" for="ch" forName="chLin7" refType="h"/>
      <dgm:constr type="w" for="ch" forName="spPre7" refType="w" fact="0.54"/>
      <dgm:constr type="w" for="ch" forName="spPost7" refType="w" fact="0.54"/>
      <dgm:constr type="h" for="ch" forName="spPre7" refType="h"/>
      <dgm:constr type="h" for="ch" forName="spPost7" refType="h"/>
      <dgm:constr type="primFontSz" for="ch" forName="parTx7" refType="primFontSz" refFor="ch" refForName="parTx1" op="equ"/>
      <dgm:constr type="primFontSz" for="des" forName="desTx7" refType="primFontSz" refFor="des" refForName="desTx1" op="equ"/>
    </dgm:constrLst>
    <dgm:forEach name="Name4" axis="ch" ptType="node">
      <dgm:choose name="Name5">
        <dgm:if name="Name6" axis="self" ptType="node" func="pos" op="equ" val="1">
          <dgm:layoutNode name="parTx1"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
            <dgm:if name="Name8" axis="ch" ptType="node" func="cnt" op="gte" val="1">
              <dgm:layoutNode name="spPre1">
                <dgm:alg type="sp"/>
                <dgm:shape xmlns:r="http://schemas.openxmlformats.org/officeDocument/2006/relationships" r:blip="">
                  <dgm:adjLst/>
                </dgm:shape>
              </dgm:layoutNode>
              <dgm:layoutNode name="chLin1">
                <dgm:alg type="lin">
                  <dgm:param type="linDir" val="fromT"/>
                </dgm:alg>
                <dgm:shape xmlns:r="http://schemas.openxmlformats.org/officeDocument/2006/relationships" r:blip="">
                  <dgm:adjLst/>
                </dgm:shape>
                <dgm:presOf/>
                <dgm:constrLst>
                  <dgm:constr type="w" for="ch" forName="txAndLines1" refType="w" fact="0.77"/>
                  <dgm:constr type="w" for="ch" forName="top1" refType="w" refFor="ch" refForName="txAndLines1" fact="0.78"/>
                </dgm:constrLst>
                <dgm:forEach name="Name9" axis="ch">
                  <dgm:forEach name="Name10" axis="self" ptType="parTrans">
                    <dgm:layoutNode name="Name11" styleLbl="parChTrans1D1">
                      <dgm:choose name="Name12">
                        <dgm:if name="Name13" func="var" arg="dir" op="equ" val="norm">
                          <dgm:alg type="conn">
                            <dgm:param type="dim" val="1D"/>
                            <dgm:param type="begPts" val="midR"/>
                            <dgm:param type="endSty" val="noArr"/>
                            <dgm:param type="dstNode" val="anchor1"/>
                          </dgm:alg>
                        </dgm:if>
                        <dgm:else name="Name14">
                          <dgm:alg type="conn">
                            <dgm:param type="dim" val="1D"/>
                            <dgm:param type="begPts" val="midL"/>
                            <dgm:param type="endSty" val="noArr"/>
                            <dgm:param type="srcNode" val="parTx1"/>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 axis="self" ptType="node">
                    <dgm:choose name="Name16">
                      <dgm:if name="Name17" axis="par ch" ptType="node node" func="cnt" op="equ" val="1">
                        <dgm:layoutNode name="top1">
                          <dgm:alg type="sp"/>
                          <dgm:shape xmlns:r="http://schemas.openxmlformats.org/officeDocument/2006/relationships" r:blip="">
                            <dgm:adjLst/>
                          </dgm:shape>
                          <dgm:constrLst>
                            <dgm:constr type="h" refType="w" fact="0.6"/>
                          </dgm:constrLst>
                        </dgm:layoutNode>
                      </dgm:if>
                      <dgm:else name="Name18"/>
                    </dgm:choose>
                    <dgm:layoutNode name="txAndLines1">
                      <dgm:choose name="Name19">
                        <dgm:if name="Name20" func="var" arg="dir" op="equ" val="norm">
                          <dgm:alg type="lin"/>
                        </dgm:if>
                        <dgm:else name="Name21">
                          <dgm:alg type="lin">
                            <dgm:param type="linDir" val="fromR"/>
                          </dgm:alg>
                        </dgm:else>
                      </dgm:choose>
                      <dgm:shape xmlns:r="http://schemas.openxmlformats.org/officeDocument/2006/relationships" r:blip="">
                        <dgm:adjLst/>
                      </dgm:shape>
                      <dgm:presOf/>
                      <dgm:choose name="Name22">
                        <dgm:if name="Name23" axis="root ch" ptType="all node" func="cnt" op="gte" val="2">
                          <dgm:constrLst>
                            <dgm:constr type="w" for="ch" forName="anchor1" refType="w"/>
                            <dgm:constr type="w" for="ch" forName="backup1" refType="w" fact="-1"/>
                            <dgm:constr type="w" for="ch" forName="preLine1" refType="w" fact="0.11"/>
                            <dgm:constr type="w" for="ch" forName="desTx1" refType="w" fact="0.78"/>
                            <dgm:constr type="w" for="ch" forName="postLine1" refType="w" fact="0.11"/>
                          </dgm:constrLst>
                        </dgm:if>
                        <dgm:else name="Name24">
                          <dgm:constrLst>
                            <dgm:constr type="w" for="ch" forName="anchor1" refType="w" fact="0.89"/>
                            <dgm:constr type="w" for="ch" forName="backup1" refType="w" fact="-0.89"/>
                            <dgm:constr type="w" for="ch" forName="preLine1" refType="w" fact="0.11"/>
                            <dgm:constr type="w" for="ch" forName="desTx1" refType="w" fact="0.78"/>
                          </dgm:constrLst>
                        </dgm:else>
                      </dgm:choose>
                      <dgm:layoutNode name="anchor1" moveWith="desTx1">
                        <dgm:alg type="sp"/>
                        <dgm:shape xmlns:r="http://schemas.openxmlformats.org/officeDocument/2006/relationships" r:blip="">
                          <dgm:adjLst/>
                        </dgm:shape>
                      </dgm:layoutNode>
                      <dgm:layoutNode name="backup1" moveWith="desTx1">
                        <dgm:alg type="sp"/>
                        <dgm:shape xmlns:r="http://schemas.openxmlformats.org/officeDocument/2006/relationships" r:blip="">
                          <dgm:adjLst/>
                        </dgm:shape>
                      </dgm:layoutNode>
                      <dgm:layoutNode name="preLine1" styleLbl="parChTrans1D1" moveWith="desTx1">
                        <dgm:alg type="sp"/>
                        <dgm:shape xmlns:r="http://schemas.openxmlformats.org/officeDocument/2006/relationships" type="line" r:blip="">
                          <dgm:adjLst/>
                        </dgm:shape>
                        <dgm:presOf/>
                      </dgm:layoutNode>
                      <dgm:layoutNode name="desTx1"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25">
                        <dgm:if name="Name26" axis="root ch" ptType="all node" func="cnt" op="gte" val="2">
                          <dgm:layoutNode name="postLine1" styleLbl="parChTrans1D1" moveWith="desTx1">
                            <dgm:alg type="sp"/>
                            <dgm:shape xmlns:r="http://schemas.openxmlformats.org/officeDocument/2006/relationships" type="line" r:blip="">
                              <dgm:adjLst/>
                            </dgm:shape>
                            <dgm:presOf/>
                          </dgm:layoutNode>
                        </dgm:if>
                        <dgm:else name="Name27"/>
                      </dgm:choose>
                    </dgm:layoutNode>
                  </dgm:forEach>
                  <dgm:choose name="Name28">
                    <dgm:if name="Name29" axis="root ch" ptType="all node" func="cnt" op="gte" val="2">
                      <dgm:forEach name="Name30" axis="self" ptType="parTrans">
                        <dgm:layoutNode name="Name31" styleLbl="parChTrans1D1">
                          <dgm:choose name="Name32">
                            <dgm:if name="Name33" func="var" arg="dir" op="equ" val="norm">
                              <dgm:alg type="conn">
                                <dgm:param type="dim" val="1D"/>
                                <dgm:param type="begPts" val="midL"/>
                                <dgm:param type="srcNode" val="parTx2"/>
                                <dgm:param type="endSty" val="noArr"/>
                                <dgm:param type="dstNode" val="anchor1"/>
                              </dgm:alg>
                            </dgm:if>
                            <dgm:else name="Name34">
                              <dgm:alg type="conn">
                                <dgm:param type="dim" val="1D"/>
                                <dgm:param type="begPts" val="midR"/>
                                <dgm:param type="endSty" val="noArr"/>
                                <dgm:param type="srcNode" val="parTx2"/>
                                <dgm:param type="dstNode" val="anchor1"/>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35"/>
                  </dgm:choose>
                </dgm:forEach>
              </dgm:layoutNode>
              <dgm:choose name="Name36">
                <dgm:if name="Name37" axis="root ch" ptType="all node" func="cnt" op="gte" val="2">
                  <dgm:layoutNode name="spPost1">
                    <dgm:alg type="sp"/>
                    <dgm:shape xmlns:r="http://schemas.openxmlformats.org/officeDocument/2006/relationships" r:blip="">
                      <dgm:adjLst/>
                    </dgm:shape>
                  </dgm:layoutNode>
                </dgm:if>
                <dgm:else name="Name38"/>
              </dgm:choose>
            </dgm:if>
            <dgm:else name="Name39"/>
          </dgm:choose>
        </dgm:if>
        <dgm:if name="Name40" axis="self" ptType="node" func="pos" op="equ" val="2">
          <dgm:layoutNode name="parTx2"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41">
            <dgm:if name="Name42" axis="ch" ptType="node" func="cnt" op="gte" val="1">
              <dgm:layoutNode name="spPre2">
                <dgm:alg type="sp"/>
                <dgm:shape xmlns:r="http://schemas.openxmlformats.org/officeDocument/2006/relationships" r:blip="">
                  <dgm:adjLst/>
                </dgm:shape>
              </dgm:layoutNode>
              <dgm:layoutNode name="chLin2">
                <dgm:alg type="lin">
                  <dgm:param type="linDir" val="fromT"/>
                </dgm:alg>
                <dgm:shape xmlns:r="http://schemas.openxmlformats.org/officeDocument/2006/relationships" r:blip="">
                  <dgm:adjLst/>
                </dgm:shape>
                <dgm:presOf/>
                <dgm:constrLst>
                  <dgm:constr type="w" for="ch" forName="txAndLines2" refType="w" fact="0.77"/>
                  <dgm:constr type="w" for="ch" forName="top2" refType="w" refFor="ch" refForName="txAndLines2" fact="0.78"/>
                </dgm:constrLst>
                <dgm:forEach name="Name43" axis="ch">
                  <dgm:forEach name="Name44" axis="self" ptType="parTrans">
                    <dgm:layoutNode name="Name45" styleLbl="parChTrans1D1">
                      <dgm:choose name="Name46">
                        <dgm:if name="Name47" func="var" arg="dir" op="equ" val="norm">
                          <dgm:alg type="conn">
                            <dgm:param type="dim" val="1D"/>
                            <dgm:param type="begPts" val="midR"/>
                            <dgm:param type="endSty" val="noArr"/>
                            <dgm:param type="dstNode" val="anchor2"/>
                          </dgm:alg>
                        </dgm:if>
                        <dgm:else name="Name48">
                          <dgm:alg type="conn">
                            <dgm:param type="dim" val="1D"/>
                            <dgm:param type="begPts" val="midL"/>
                            <dgm:param type="endSty" val="noArr"/>
                            <dgm:param type="srcNode" val="parTx2"/>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49" axis="self" ptType="node">
                    <dgm:choose name="Name50">
                      <dgm:if name="Name51" axis="par ch" ptType="node node" func="cnt" op="equ" val="1">
                        <dgm:layoutNode name="top2">
                          <dgm:alg type="sp"/>
                          <dgm:shape xmlns:r="http://schemas.openxmlformats.org/officeDocument/2006/relationships" r:blip="">
                            <dgm:adjLst/>
                          </dgm:shape>
                          <dgm:constrLst>
                            <dgm:constr type="h" refType="w" fact="0.6"/>
                          </dgm:constrLst>
                        </dgm:layoutNode>
                      </dgm:if>
                      <dgm:else name="Name52"/>
                    </dgm:choose>
                    <dgm:layoutNode name="txAndLines2">
                      <dgm:choose name="Name53">
                        <dgm:if name="Name54" func="var" arg="dir" op="equ" val="norm">
                          <dgm:alg type="lin"/>
                        </dgm:if>
                        <dgm:else name="Name55">
                          <dgm:alg type="lin">
                            <dgm:param type="linDir" val="fromR"/>
                          </dgm:alg>
                        </dgm:else>
                      </dgm:choose>
                      <dgm:shape xmlns:r="http://schemas.openxmlformats.org/officeDocument/2006/relationships" r:blip="">
                        <dgm:adjLst/>
                      </dgm:shape>
                      <dgm:presOf/>
                      <dgm:choose name="Name56">
                        <dgm:if name="Name57" axis="root ch" ptType="all node" func="cnt" op="gte" val="3">
                          <dgm:constrLst>
                            <dgm:constr type="w" for="ch" forName="anchor2" refType="w"/>
                            <dgm:constr type="w" for="ch" forName="backup2" refType="w" fact="-1"/>
                            <dgm:constr type="w" for="ch" forName="preLine2" refType="w" fact="0.11"/>
                            <dgm:constr type="w" for="ch" forName="desTx2" refType="w" fact="0.78"/>
                            <dgm:constr type="w" for="ch" forName="postLine2" refType="w" fact="0.11"/>
                          </dgm:constrLst>
                        </dgm:if>
                        <dgm:else name="Name58">
                          <dgm:constrLst>
                            <dgm:constr type="w" for="ch" forName="anchor2" refType="w" fact="0.89"/>
                            <dgm:constr type="w" for="ch" forName="backup2" refType="w" fact="-0.89"/>
                            <dgm:constr type="w" for="ch" forName="preLine2" refType="w" fact="0.11"/>
                            <dgm:constr type="w" for="ch" forName="desTx2" refType="w" fact="0.78"/>
                          </dgm:constrLst>
                        </dgm:else>
                      </dgm:choose>
                      <dgm:layoutNode name="anchor2" moveWith="desTx2">
                        <dgm:alg type="sp"/>
                        <dgm:shape xmlns:r="http://schemas.openxmlformats.org/officeDocument/2006/relationships" r:blip="">
                          <dgm:adjLst/>
                        </dgm:shape>
                      </dgm:layoutNode>
                      <dgm:layoutNode name="backup2" moveWith="desTx2">
                        <dgm:alg type="sp"/>
                        <dgm:shape xmlns:r="http://schemas.openxmlformats.org/officeDocument/2006/relationships" r:blip="">
                          <dgm:adjLst/>
                        </dgm:shape>
                      </dgm:layoutNode>
                      <dgm:layoutNode name="preLine2" styleLbl="parChTrans1D1" moveWith="desTx2">
                        <dgm:alg type="sp"/>
                        <dgm:shape xmlns:r="http://schemas.openxmlformats.org/officeDocument/2006/relationships" type="line" r:blip="">
                          <dgm:adjLst/>
                        </dgm:shape>
                        <dgm:presOf/>
                      </dgm:layoutNode>
                      <dgm:layoutNode name="desTx2"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59">
                        <dgm:if name="Name60" axis="root ch" ptType="all node" func="cnt" op="gte" val="3">
                          <dgm:layoutNode name="postLine2" styleLbl="parChTrans1D1" moveWith="desTx2">
                            <dgm:alg type="sp"/>
                            <dgm:shape xmlns:r="http://schemas.openxmlformats.org/officeDocument/2006/relationships" type="line" r:blip="">
                              <dgm:adjLst/>
                            </dgm:shape>
                            <dgm:presOf/>
                          </dgm:layoutNode>
                        </dgm:if>
                        <dgm:else name="Name61"/>
                      </dgm:choose>
                    </dgm:layoutNode>
                  </dgm:forEach>
                  <dgm:choose name="Name62">
                    <dgm:if name="Name63" axis="root ch" ptType="all node" func="cnt" op="gte" val="3">
                      <dgm:forEach name="Name64" axis="self" ptType="parTrans">
                        <dgm:layoutNode name="Name65" styleLbl="parChTrans1D1">
                          <dgm:choose name="Name66">
                            <dgm:if name="Name67" func="var" arg="dir" op="equ" val="norm">
                              <dgm:alg type="conn">
                                <dgm:param type="dim" val="1D"/>
                                <dgm:param type="begPts" val="midL"/>
                                <dgm:param type="srcNode" val="parTx3"/>
                                <dgm:param type="endSty" val="noArr"/>
                                <dgm:param type="dstNode" val="anchor2"/>
                              </dgm:alg>
                            </dgm:if>
                            <dgm:else name="Name68">
                              <dgm:alg type="conn">
                                <dgm:param type="dim" val="1D"/>
                                <dgm:param type="begPts" val="midR"/>
                                <dgm:param type="endSty" val="noArr"/>
                                <dgm:param type="srcNode" val="parTx3"/>
                                <dgm:param type="dstNode" val="anchor2"/>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69"/>
                  </dgm:choose>
                </dgm:forEach>
              </dgm:layoutNode>
              <dgm:choose name="Name70">
                <dgm:if name="Name71" axis="root ch" ptType="all node" func="cnt" op="gte" val="3">
                  <dgm:layoutNode name="spPost2">
                    <dgm:alg type="sp"/>
                    <dgm:shape xmlns:r="http://schemas.openxmlformats.org/officeDocument/2006/relationships" r:blip="">
                      <dgm:adjLst/>
                    </dgm:shape>
                  </dgm:layoutNode>
                </dgm:if>
                <dgm:else name="Name72"/>
              </dgm:choose>
            </dgm:if>
            <dgm:else name="Name73"/>
          </dgm:choose>
        </dgm:if>
        <dgm:if name="Name74" axis="self" ptType="node" func="pos" op="equ" val="3">
          <dgm:layoutNode name="parTx3"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75">
            <dgm:if name="Name76" axis="ch" ptType="node" func="cnt" op="gte" val="1">
              <dgm:layoutNode name="spPre3">
                <dgm:alg type="sp"/>
                <dgm:shape xmlns:r="http://schemas.openxmlformats.org/officeDocument/2006/relationships" r:blip="">
                  <dgm:adjLst/>
                </dgm:shape>
              </dgm:layoutNode>
              <dgm:layoutNode name="chLin3">
                <dgm:alg type="lin">
                  <dgm:param type="linDir" val="fromT"/>
                </dgm:alg>
                <dgm:shape xmlns:r="http://schemas.openxmlformats.org/officeDocument/2006/relationships" r:blip="">
                  <dgm:adjLst/>
                </dgm:shape>
                <dgm:presOf/>
                <dgm:constrLst>
                  <dgm:constr type="w" for="ch" forName="txAndLines3" refType="w" fact="0.77"/>
                  <dgm:constr type="w" for="ch" forName="top3" refType="w" refFor="ch" refForName="txAndLines3" fact="0.78"/>
                </dgm:constrLst>
                <dgm:forEach name="Name77" axis="ch">
                  <dgm:forEach name="Name78" axis="self" ptType="parTrans">
                    <dgm:layoutNode name="Name79" styleLbl="parChTrans1D1">
                      <dgm:choose name="Name80">
                        <dgm:if name="Name81" func="var" arg="dir" op="equ" val="norm">
                          <dgm:alg type="conn">
                            <dgm:param type="dim" val="1D"/>
                            <dgm:param type="begPts" val="midR"/>
                            <dgm:param type="endSty" val="noArr"/>
                            <dgm:param type="dstNode" val="anchor3"/>
                          </dgm:alg>
                        </dgm:if>
                        <dgm:else name="Name82">
                          <dgm:alg type="conn">
                            <dgm:param type="dim" val="1D"/>
                            <dgm:param type="begPts" val="midL"/>
                            <dgm:param type="endSty" val="noArr"/>
                            <dgm:param type="srcNode" val="parTx3"/>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83" axis="self" ptType="node">
                    <dgm:choose name="Name84">
                      <dgm:if name="Name85" axis="par ch" ptType="node node" func="cnt" op="equ" val="1">
                        <dgm:layoutNode name="top3">
                          <dgm:alg type="sp"/>
                          <dgm:shape xmlns:r="http://schemas.openxmlformats.org/officeDocument/2006/relationships" r:blip="">
                            <dgm:adjLst/>
                          </dgm:shape>
                          <dgm:constrLst>
                            <dgm:constr type="h" refType="w" fact="0.6"/>
                          </dgm:constrLst>
                        </dgm:layoutNode>
                      </dgm:if>
                      <dgm:else name="Name86"/>
                    </dgm:choose>
                    <dgm:layoutNode name="txAndLines3">
                      <dgm:choose name="Name87">
                        <dgm:if name="Name88" func="var" arg="dir" op="equ" val="norm">
                          <dgm:alg type="lin"/>
                        </dgm:if>
                        <dgm:else name="Name89">
                          <dgm:alg type="lin">
                            <dgm:param type="linDir" val="fromR"/>
                          </dgm:alg>
                        </dgm:else>
                      </dgm:choose>
                      <dgm:shape xmlns:r="http://schemas.openxmlformats.org/officeDocument/2006/relationships" r:blip="">
                        <dgm:adjLst/>
                      </dgm:shape>
                      <dgm:presOf/>
                      <dgm:choose name="Name90">
                        <dgm:if name="Name91" axis="root ch" ptType="all node" func="cnt" op="gte" val="4">
                          <dgm:constrLst>
                            <dgm:constr type="w" for="ch" forName="anchor3" refType="w"/>
                            <dgm:constr type="w" for="ch" forName="backup3" refType="w" fact="-1"/>
                            <dgm:constr type="w" for="ch" forName="preLine3" refType="w" fact="0.11"/>
                            <dgm:constr type="w" for="ch" forName="desTx3" refType="w" fact="0.78"/>
                            <dgm:constr type="w" for="ch" forName="postLine3" refType="w" fact="0.11"/>
                          </dgm:constrLst>
                        </dgm:if>
                        <dgm:else name="Name92">
                          <dgm:constrLst>
                            <dgm:constr type="w" for="ch" forName="anchor3" refType="w" fact="0.89"/>
                            <dgm:constr type="w" for="ch" forName="backup3" refType="w" fact="-0.89"/>
                            <dgm:constr type="w" for="ch" forName="preLine3" refType="w" fact="0.11"/>
                            <dgm:constr type="w" for="ch" forName="desTx3" refType="w" fact="0.78"/>
                          </dgm:constrLst>
                        </dgm:else>
                      </dgm:choose>
                      <dgm:layoutNode name="anchor3" moveWith="desTx3">
                        <dgm:alg type="sp"/>
                        <dgm:shape xmlns:r="http://schemas.openxmlformats.org/officeDocument/2006/relationships" r:blip="">
                          <dgm:adjLst/>
                        </dgm:shape>
                      </dgm:layoutNode>
                      <dgm:layoutNode name="backup3" moveWith="desTx3">
                        <dgm:alg type="sp"/>
                        <dgm:shape xmlns:r="http://schemas.openxmlformats.org/officeDocument/2006/relationships" r:blip="">
                          <dgm:adjLst/>
                        </dgm:shape>
                      </dgm:layoutNode>
                      <dgm:layoutNode name="preLine3" styleLbl="parChTrans1D1" moveWith="desTx3">
                        <dgm:alg type="sp"/>
                        <dgm:shape xmlns:r="http://schemas.openxmlformats.org/officeDocument/2006/relationships" type="line" r:blip="">
                          <dgm:adjLst/>
                        </dgm:shape>
                        <dgm:presOf/>
                      </dgm:layoutNode>
                      <dgm:layoutNode name="desTx3"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93">
                        <dgm:if name="Name94" axis="root ch" ptType="all node" func="cnt" op="gte" val="4">
                          <dgm:layoutNode name="postLine3" styleLbl="parChTrans1D1" moveWith="desTx3">
                            <dgm:alg type="sp"/>
                            <dgm:shape xmlns:r="http://schemas.openxmlformats.org/officeDocument/2006/relationships" type="line" r:blip="">
                              <dgm:adjLst/>
                            </dgm:shape>
                            <dgm:presOf/>
                          </dgm:layoutNode>
                        </dgm:if>
                        <dgm:else name="Name95"/>
                      </dgm:choose>
                    </dgm:layoutNode>
                  </dgm:forEach>
                  <dgm:choose name="Name96">
                    <dgm:if name="Name97" axis="root ch" ptType="all node" func="cnt" op="gte" val="4">
                      <dgm:forEach name="Name98" axis="self" ptType="parTrans">
                        <dgm:layoutNode name="Name99" styleLbl="parChTrans1D1">
                          <dgm:choose name="Name100">
                            <dgm:if name="Name101" func="var" arg="dir" op="equ" val="norm">
                              <dgm:alg type="conn">
                                <dgm:param type="dim" val="1D"/>
                                <dgm:param type="begPts" val="midL"/>
                                <dgm:param type="srcNode" val="parTx4"/>
                                <dgm:param type="endSty" val="noArr"/>
                                <dgm:param type="dstNode" val="anchor3"/>
                              </dgm:alg>
                            </dgm:if>
                            <dgm:else name="Name102">
                              <dgm:alg type="conn">
                                <dgm:param type="dim" val="1D"/>
                                <dgm:param type="begPts" val="midR"/>
                                <dgm:param type="endSty" val="noArr"/>
                                <dgm:param type="srcNode" val="parTx4"/>
                                <dgm:param type="dstNode" val="anchor3"/>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03"/>
                  </dgm:choose>
                </dgm:forEach>
              </dgm:layoutNode>
              <dgm:choose name="Name104">
                <dgm:if name="Name105" axis="root ch" ptType="all node" func="cnt" op="gte" val="4">
                  <dgm:layoutNode name="spPost3">
                    <dgm:alg type="sp"/>
                    <dgm:shape xmlns:r="http://schemas.openxmlformats.org/officeDocument/2006/relationships" r:blip="">
                      <dgm:adjLst/>
                    </dgm:shape>
                  </dgm:layoutNode>
                </dgm:if>
                <dgm:else name="Name106"/>
              </dgm:choose>
            </dgm:if>
            <dgm:else name="Name107"/>
          </dgm:choose>
        </dgm:if>
        <dgm:if name="Name108" axis="self" ptType="node" func="pos" op="equ" val="4">
          <dgm:layoutNode name="parTx4"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09">
            <dgm:if name="Name110" axis="ch" ptType="node" func="cnt" op="gte" val="1">
              <dgm:layoutNode name="spPre4">
                <dgm:alg type="sp"/>
                <dgm:shape xmlns:r="http://schemas.openxmlformats.org/officeDocument/2006/relationships" r:blip="">
                  <dgm:adjLst/>
                </dgm:shape>
              </dgm:layoutNode>
              <dgm:layoutNode name="chLin4">
                <dgm:alg type="lin">
                  <dgm:param type="linDir" val="fromT"/>
                </dgm:alg>
                <dgm:shape xmlns:r="http://schemas.openxmlformats.org/officeDocument/2006/relationships" r:blip="">
                  <dgm:adjLst/>
                </dgm:shape>
                <dgm:presOf/>
                <dgm:constrLst>
                  <dgm:constr type="w" for="ch" forName="txAndLines4" refType="w" fact="0.77"/>
                  <dgm:constr type="w" for="ch" forName="top4" refType="w" refFor="ch" refForName="txAndLines4" fact="0.78"/>
                </dgm:constrLst>
                <dgm:forEach name="Name111" axis="ch">
                  <dgm:forEach name="Name112" axis="self" ptType="parTrans">
                    <dgm:layoutNode name="Name113" styleLbl="parChTrans1D1">
                      <dgm:choose name="Name114">
                        <dgm:if name="Name115" func="var" arg="dir" op="equ" val="norm">
                          <dgm:alg type="conn">
                            <dgm:param type="dim" val="1D"/>
                            <dgm:param type="begPts" val="midR"/>
                            <dgm:param type="endSty" val="noArr"/>
                            <dgm:param type="dstNode" val="anchor4"/>
                          </dgm:alg>
                        </dgm:if>
                        <dgm:else name="Name116">
                          <dgm:alg type="conn">
                            <dgm:param type="dim" val="1D"/>
                            <dgm:param type="begPts" val="midL"/>
                            <dgm:param type="endSty" val="noArr"/>
                            <dgm:param type="srcNode" val="parTx4"/>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17" axis="self" ptType="node">
                    <dgm:choose name="Name118">
                      <dgm:if name="Name119" axis="par ch" ptType="node node" func="cnt" op="equ" val="1">
                        <dgm:layoutNode name="top4">
                          <dgm:alg type="sp"/>
                          <dgm:shape xmlns:r="http://schemas.openxmlformats.org/officeDocument/2006/relationships" r:blip="">
                            <dgm:adjLst/>
                          </dgm:shape>
                          <dgm:constrLst>
                            <dgm:constr type="h" refType="w" fact="0.6"/>
                          </dgm:constrLst>
                        </dgm:layoutNode>
                      </dgm:if>
                      <dgm:else name="Name120"/>
                    </dgm:choose>
                    <dgm:layoutNode name="txAndLines4">
                      <dgm:choose name="Name121">
                        <dgm:if name="Name122" func="var" arg="dir" op="equ" val="norm">
                          <dgm:alg type="lin"/>
                        </dgm:if>
                        <dgm:else name="Name123">
                          <dgm:alg type="lin">
                            <dgm:param type="linDir" val="fromR"/>
                          </dgm:alg>
                        </dgm:else>
                      </dgm:choose>
                      <dgm:shape xmlns:r="http://schemas.openxmlformats.org/officeDocument/2006/relationships" r:blip="">
                        <dgm:adjLst/>
                      </dgm:shape>
                      <dgm:presOf/>
                      <dgm:choose name="Name124">
                        <dgm:if name="Name125" axis="root ch" ptType="all node" func="cnt" op="gte" val="5">
                          <dgm:constrLst>
                            <dgm:constr type="w" for="ch" forName="anchor4" refType="w"/>
                            <dgm:constr type="w" for="ch" forName="backup4" refType="w" fact="-1"/>
                            <dgm:constr type="w" for="ch" forName="preLine4" refType="w" fact="0.11"/>
                            <dgm:constr type="w" for="ch" forName="desTx4" refType="w" fact="0.78"/>
                            <dgm:constr type="w" for="ch" forName="postLine4" refType="w" fact="0.11"/>
                          </dgm:constrLst>
                        </dgm:if>
                        <dgm:else name="Name126">
                          <dgm:constrLst>
                            <dgm:constr type="w" for="ch" forName="anchor4" refType="w" fact="0.89"/>
                            <dgm:constr type="w" for="ch" forName="backup4" refType="w" fact="-0.89"/>
                            <dgm:constr type="w" for="ch" forName="preLine4" refType="w" fact="0.11"/>
                            <dgm:constr type="w" for="ch" forName="desTx4" refType="w" fact="0.78"/>
                          </dgm:constrLst>
                        </dgm:else>
                      </dgm:choose>
                      <dgm:layoutNode name="anchor4" moveWith="desTx4">
                        <dgm:alg type="sp"/>
                        <dgm:shape xmlns:r="http://schemas.openxmlformats.org/officeDocument/2006/relationships" r:blip="">
                          <dgm:adjLst/>
                        </dgm:shape>
                      </dgm:layoutNode>
                      <dgm:layoutNode name="backup4" moveWith="desTx4">
                        <dgm:alg type="sp"/>
                        <dgm:shape xmlns:r="http://schemas.openxmlformats.org/officeDocument/2006/relationships" r:blip="">
                          <dgm:adjLst/>
                        </dgm:shape>
                      </dgm:layoutNode>
                      <dgm:layoutNode name="preLine4" styleLbl="parChTrans1D1" moveWith="desTx4">
                        <dgm:alg type="sp"/>
                        <dgm:shape xmlns:r="http://schemas.openxmlformats.org/officeDocument/2006/relationships" type="line" r:blip="">
                          <dgm:adjLst/>
                        </dgm:shape>
                        <dgm:presOf/>
                      </dgm:layoutNode>
                      <dgm:layoutNode name="desTx4"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27">
                        <dgm:if name="Name128" axis="root ch" ptType="all node" func="cnt" op="gte" val="5">
                          <dgm:layoutNode name="postLine4" styleLbl="parChTrans1D1" moveWith="desTx4">
                            <dgm:alg type="sp"/>
                            <dgm:shape xmlns:r="http://schemas.openxmlformats.org/officeDocument/2006/relationships" type="line" r:blip="">
                              <dgm:adjLst/>
                            </dgm:shape>
                            <dgm:presOf/>
                          </dgm:layoutNode>
                        </dgm:if>
                        <dgm:else name="Name129"/>
                      </dgm:choose>
                    </dgm:layoutNode>
                  </dgm:forEach>
                  <dgm:choose name="Name130">
                    <dgm:if name="Name131" axis="root ch" ptType="all node" func="cnt" op="gte" val="5">
                      <dgm:forEach name="Name132" axis="self" ptType="parTrans">
                        <dgm:layoutNode name="Name133" styleLbl="parChTrans1D1">
                          <dgm:choose name="Name134">
                            <dgm:if name="Name135" func="var" arg="dir" op="equ" val="norm">
                              <dgm:alg type="conn">
                                <dgm:param type="dim" val="1D"/>
                                <dgm:param type="begPts" val="midL"/>
                                <dgm:param type="srcNode" val="parTx5"/>
                                <dgm:param type="endSty" val="noArr"/>
                                <dgm:param type="dstNode" val="anchor4"/>
                              </dgm:alg>
                            </dgm:if>
                            <dgm:else name="Name136">
                              <dgm:alg type="conn">
                                <dgm:param type="dim" val="1D"/>
                                <dgm:param type="begPts" val="midR"/>
                                <dgm:param type="endSty" val="noArr"/>
                                <dgm:param type="srcNode" val="parTx5"/>
                                <dgm:param type="dstNode" val="anchor4"/>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37"/>
                  </dgm:choose>
                </dgm:forEach>
              </dgm:layoutNode>
              <dgm:choose name="Name138">
                <dgm:if name="Name139" axis="root ch" ptType="all node" func="cnt" op="gte" val="5">
                  <dgm:layoutNode name="spPost4">
                    <dgm:alg type="sp"/>
                    <dgm:shape xmlns:r="http://schemas.openxmlformats.org/officeDocument/2006/relationships" r:blip="">
                      <dgm:adjLst/>
                    </dgm:shape>
                  </dgm:layoutNode>
                </dgm:if>
                <dgm:else name="Name140"/>
              </dgm:choose>
            </dgm:if>
            <dgm:else name="Name141"/>
          </dgm:choose>
        </dgm:if>
        <dgm:if name="Name142" axis="self" ptType="node" func="pos" op="equ" val="5">
          <dgm:layoutNode name="parTx5"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43">
            <dgm:if name="Name144" axis="ch" ptType="node" func="cnt" op="gte" val="1">
              <dgm:layoutNode name="spPre5">
                <dgm:alg type="sp"/>
                <dgm:shape xmlns:r="http://schemas.openxmlformats.org/officeDocument/2006/relationships" r:blip="">
                  <dgm:adjLst/>
                </dgm:shape>
              </dgm:layoutNode>
              <dgm:layoutNode name="chLin5">
                <dgm:alg type="lin">
                  <dgm:param type="linDir" val="fromT"/>
                </dgm:alg>
                <dgm:shape xmlns:r="http://schemas.openxmlformats.org/officeDocument/2006/relationships" r:blip="">
                  <dgm:adjLst/>
                </dgm:shape>
                <dgm:presOf/>
                <dgm:constrLst>
                  <dgm:constr type="w" for="ch" forName="txAndLines5" refType="w" fact="0.77"/>
                  <dgm:constr type="w" for="ch" forName="top5" refType="w" refFor="ch" refForName="txAndLines5" fact="0.78"/>
                </dgm:constrLst>
                <dgm:forEach name="Name145" axis="ch">
                  <dgm:forEach name="Name146" axis="self" ptType="parTrans">
                    <dgm:layoutNode name="Name147" styleLbl="parChTrans1D1">
                      <dgm:choose name="Name148">
                        <dgm:if name="Name149" func="var" arg="dir" op="equ" val="norm">
                          <dgm:alg type="conn">
                            <dgm:param type="dim" val="1D"/>
                            <dgm:param type="begPts" val="midR"/>
                            <dgm:param type="endSty" val="noArr"/>
                            <dgm:param type="dstNode" val="anchor5"/>
                          </dgm:alg>
                        </dgm:if>
                        <dgm:else name="Name150">
                          <dgm:alg type="conn">
                            <dgm:param type="dim" val="1D"/>
                            <dgm:param type="begPts" val="midL"/>
                            <dgm:param type="endSty" val="noArr"/>
                            <dgm:param type="srcNode" val="parTx5"/>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51" axis="self" ptType="node">
                    <dgm:choose name="Name152">
                      <dgm:if name="Name153" axis="par ch" ptType="node node" func="cnt" op="equ" val="1">
                        <dgm:layoutNode name="top5">
                          <dgm:alg type="sp"/>
                          <dgm:shape xmlns:r="http://schemas.openxmlformats.org/officeDocument/2006/relationships" r:blip="">
                            <dgm:adjLst/>
                          </dgm:shape>
                          <dgm:constrLst>
                            <dgm:constr type="h" refType="w" fact="0.6"/>
                          </dgm:constrLst>
                        </dgm:layoutNode>
                      </dgm:if>
                      <dgm:else name="Name154"/>
                    </dgm:choose>
                    <dgm:layoutNode name="txAndLines5">
                      <dgm:choose name="Name155">
                        <dgm:if name="Name156" func="var" arg="dir" op="equ" val="norm">
                          <dgm:alg type="lin"/>
                        </dgm:if>
                        <dgm:else name="Name157">
                          <dgm:alg type="lin">
                            <dgm:param type="linDir" val="fromR"/>
                          </dgm:alg>
                        </dgm:else>
                      </dgm:choose>
                      <dgm:shape xmlns:r="http://schemas.openxmlformats.org/officeDocument/2006/relationships" r:blip="">
                        <dgm:adjLst/>
                      </dgm:shape>
                      <dgm:presOf/>
                      <dgm:choose name="Name158">
                        <dgm:if name="Name159" axis="root ch" ptType="all node" func="cnt" op="gte" val="6">
                          <dgm:constrLst>
                            <dgm:constr type="w" for="ch" forName="anchor5" refType="w"/>
                            <dgm:constr type="w" for="ch" forName="backup5" refType="w" fact="-1"/>
                            <dgm:constr type="w" for="ch" forName="preLine5" refType="w" fact="0.11"/>
                            <dgm:constr type="w" for="ch" forName="desTx5" refType="w" fact="0.78"/>
                            <dgm:constr type="w" for="ch" forName="postLine5" refType="w" fact="0.11"/>
                          </dgm:constrLst>
                        </dgm:if>
                        <dgm:else name="Name160">
                          <dgm:constrLst>
                            <dgm:constr type="w" for="ch" forName="anchor5" refType="w" fact="0.89"/>
                            <dgm:constr type="w" for="ch" forName="backup5" refType="w" fact="-0.89"/>
                            <dgm:constr type="w" for="ch" forName="preLine5" refType="w" fact="0.11"/>
                            <dgm:constr type="w" for="ch" forName="desTx5" refType="w" fact="0.78"/>
                          </dgm:constrLst>
                        </dgm:else>
                      </dgm:choose>
                      <dgm:layoutNode name="anchor5" moveWith="desTx5">
                        <dgm:alg type="sp"/>
                        <dgm:shape xmlns:r="http://schemas.openxmlformats.org/officeDocument/2006/relationships" r:blip="">
                          <dgm:adjLst/>
                        </dgm:shape>
                      </dgm:layoutNode>
                      <dgm:layoutNode name="backup5" moveWith="desTx5">
                        <dgm:alg type="sp"/>
                        <dgm:shape xmlns:r="http://schemas.openxmlformats.org/officeDocument/2006/relationships" r:blip="">
                          <dgm:adjLst/>
                        </dgm:shape>
                      </dgm:layoutNode>
                      <dgm:layoutNode name="preLine5" styleLbl="parChTrans1D1" moveWith="desTx5">
                        <dgm:alg type="sp"/>
                        <dgm:shape xmlns:r="http://schemas.openxmlformats.org/officeDocument/2006/relationships" type="line" r:blip="">
                          <dgm:adjLst/>
                        </dgm:shape>
                        <dgm:presOf/>
                      </dgm:layoutNode>
                      <dgm:layoutNode name="desTx5"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61">
                        <dgm:if name="Name162" axis="root ch" ptType="all node" func="cnt" op="gte" val="6">
                          <dgm:layoutNode name="postLine5" styleLbl="parChTrans1D1" moveWith="desTx5">
                            <dgm:alg type="sp"/>
                            <dgm:shape xmlns:r="http://schemas.openxmlformats.org/officeDocument/2006/relationships" type="line" r:blip="">
                              <dgm:adjLst/>
                            </dgm:shape>
                            <dgm:presOf/>
                          </dgm:layoutNode>
                        </dgm:if>
                        <dgm:else name="Name163"/>
                      </dgm:choose>
                    </dgm:layoutNode>
                  </dgm:forEach>
                  <dgm:choose name="Name164">
                    <dgm:if name="Name165" axis="root ch" ptType="all node" func="cnt" op="gte" val="6">
                      <dgm:forEach name="Name166" axis="self" ptType="parTrans">
                        <dgm:layoutNode name="Name167" styleLbl="parChTrans1D1">
                          <dgm:choose name="Name168">
                            <dgm:if name="Name169" func="var" arg="dir" op="equ" val="norm">
                              <dgm:alg type="conn">
                                <dgm:param type="dim" val="1D"/>
                                <dgm:param type="begPts" val="midL"/>
                                <dgm:param type="srcNode" val="parTx6"/>
                                <dgm:param type="endSty" val="noArr"/>
                                <dgm:param type="dstNode" val="anchor5"/>
                              </dgm:alg>
                            </dgm:if>
                            <dgm:else name="Name170">
                              <dgm:alg type="conn">
                                <dgm:param type="dim" val="1D"/>
                                <dgm:param type="begPts" val="midR"/>
                                <dgm:param type="endSty" val="noArr"/>
                                <dgm:param type="srcNode" val="parTx6"/>
                                <dgm:param type="dstNode" val="anchor5"/>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171"/>
                  </dgm:choose>
                </dgm:forEach>
              </dgm:layoutNode>
              <dgm:choose name="Name172">
                <dgm:if name="Name173" axis="root ch" ptType="all node" func="cnt" op="gte" val="6">
                  <dgm:layoutNode name="spPost5">
                    <dgm:alg type="sp"/>
                    <dgm:shape xmlns:r="http://schemas.openxmlformats.org/officeDocument/2006/relationships" r:blip="">
                      <dgm:adjLst/>
                    </dgm:shape>
                  </dgm:layoutNode>
                </dgm:if>
                <dgm:else name="Name174"/>
              </dgm:choose>
            </dgm:if>
            <dgm:else name="Name175"/>
          </dgm:choose>
        </dgm:if>
        <dgm:if name="Name176" axis="self" ptType="node" func="pos" op="equ" val="6">
          <dgm:layoutNode name="parTx6"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177">
            <dgm:if name="Name178" axis="ch" ptType="node" func="cnt" op="gte" val="1">
              <dgm:layoutNode name="spPre6">
                <dgm:alg type="sp"/>
                <dgm:shape xmlns:r="http://schemas.openxmlformats.org/officeDocument/2006/relationships" r:blip="">
                  <dgm:adjLst/>
                </dgm:shape>
              </dgm:layoutNode>
              <dgm:layoutNode name="chLin6">
                <dgm:alg type="lin">
                  <dgm:param type="linDir" val="fromT"/>
                </dgm:alg>
                <dgm:shape xmlns:r="http://schemas.openxmlformats.org/officeDocument/2006/relationships" r:blip="">
                  <dgm:adjLst/>
                </dgm:shape>
                <dgm:presOf/>
                <dgm:constrLst>
                  <dgm:constr type="w" for="ch" forName="txAndLines6" refType="w" fact="0.77"/>
                  <dgm:constr type="w" for="ch" forName="top6" refType="w" refFor="ch" refForName="txAndLines6" fact="0.78"/>
                </dgm:constrLst>
                <dgm:forEach name="Name179" axis="ch">
                  <dgm:forEach name="Name180" axis="self" ptType="parTrans">
                    <dgm:layoutNode name="Name181" styleLbl="parChTrans1D1">
                      <dgm:choose name="Name182">
                        <dgm:if name="Name183" func="var" arg="dir" op="equ" val="norm">
                          <dgm:alg type="conn">
                            <dgm:param type="dim" val="1D"/>
                            <dgm:param type="begPts" val="midR"/>
                            <dgm:param type="endSty" val="noArr"/>
                            <dgm:param type="dstNode" val="anchor6"/>
                          </dgm:alg>
                        </dgm:if>
                        <dgm:else name="Name184">
                          <dgm:alg type="conn">
                            <dgm:param type="dim" val="1D"/>
                            <dgm:param type="begPts" val="midL"/>
                            <dgm:param type="endSty" val="noArr"/>
                            <dgm:param type="srcNode" val="parTx6"/>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185" axis="self" ptType="node">
                    <dgm:choose name="Name186">
                      <dgm:if name="Name187" axis="par ch" ptType="node node" func="cnt" op="equ" val="1">
                        <dgm:layoutNode name="top6">
                          <dgm:alg type="sp"/>
                          <dgm:shape xmlns:r="http://schemas.openxmlformats.org/officeDocument/2006/relationships" r:blip="">
                            <dgm:adjLst/>
                          </dgm:shape>
                          <dgm:constrLst>
                            <dgm:constr type="h" refType="w" fact="0.6"/>
                          </dgm:constrLst>
                        </dgm:layoutNode>
                      </dgm:if>
                      <dgm:else name="Name188"/>
                    </dgm:choose>
                    <dgm:layoutNode name="txAndLines6">
                      <dgm:choose name="Name189">
                        <dgm:if name="Name190" func="var" arg="dir" op="equ" val="norm">
                          <dgm:alg type="lin"/>
                        </dgm:if>
                        <dgm:else name="Name191">
                          <dgm:alg type="lin">
                            <dgm:param type="linDir" val="fromR"/>
                          </dgm:alg>
                        </dgm:else>
                      </dgm:choose>
                      <dgm:shape xmlns:r="http://schemas.openxmlformats.org/officeDocument/2006/relationships" r:blip="">
                        <dgm:adjLst/>
                      </dgm:shape>
                      <dgm:presOf/>
                      <dgm:choose name="Name192">
                        <dgm:if name="Name193" axis="root ch" ptType="all node" func="cnt" op="gte" val="7">
                          <dgm:constrLst>
                            <dgm:constr type="w" for="ch" forName="anchor6" refType="w"/>
                            <dgm:constr type="w" for="ch" forName="backup6" refType="w" fact="-1"/>
                            <dgm:constr type="w" for="ch" forName="preLine6" refType="w" fact="0.11"/>
                            <dgm:constr type="w" for="ch" forName="desTx6" refType="w" fact="0.78"/>
                            <dgm:constr type="w" for="ch" forName="postLine6" refType="w" fact="0.11"/>
                          </dgm:constrLst>
                        </dgm:if>
                        <dgm:else name="Name194">
                          <dgm:constrLst>
                            <dgm:constr type="w" for="ch" forName="anchor6" refType="w" fact="0.89"/>
                            <dgm:constr type="w" for="ch" forName="backup6" refType="w" fact="-0.89"/>
                            <dgm:constr type="w" for="ch" forName="preLine6" refType="w" fact="0.11"/>
                            <dgm:constr type="w" for="ch" forName="desTx6" refType="w" fact="0.78"/>
                          </dgm:constrLst>
                        </dgm:else>
                      </dgm:choose>
                      <dgm:layoutNode name="anchor6" moveWith="desTx6">
                        <dgm:alg type="sp"/>
                        <dgm:shape xmlns:r="http://schemas.openxmlformats.org/officeDocument/2006/relationships" r:blip="">
                          <dgm:adjLst/>
                        </dgm:shape>
                      </dgm:layoutNode>
                      <dgm:layoutNode name="backup6" moveWith="desTx6">
                        <dgm:alg type="sp"/>
                        <dgm:shape xmlns:r="http://schemas.openxmlformats.org/officeDocument/2006/relationships" r:blip="">
                          <dgm:adjLst/>
                        </dgm:shape>
                      </dgm:layoutNode>
                      <dgm:layoutNode name="preLine6" styleLbl="parChTrans1D1" moveWith="desTx6">
                        <dgm:alg type="sp"/>
                        <dgm:shape xmlns:r="http://schemas.openxmlformats.org/officeDocument/2006/relationships" type="line" r:blip="">
                          <dgm:adjLst/>
                        </dgm:shape>
                        <dgm:presOf/>
                      </dgm:layoutNode>
                      <dgm:layoutNode name="desTx6"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choose name="Name195">
                        <dgm:if name="Name196" axis="root ch" ptType="all node" func="cnt" op="gte" val="7">
                          <dgm:layoutNode name="postLine6" styleLbl="parChTrans1D1" moveWith="desTx6">
                            <dgm:alg type="sp"/>
                            <dgm:shape xmlns:r="http://schemas.openxmlformats.org/officeDocument/2006/relationships" type="line" r:blip="">
                              <dgm:adjLst/>
                            </dgm:shape>
                            <dgm:presOf/>
                          </dgm:layoutNode>
                        </dgm:if>
                        <dgm:else name="Name197"/>
                      </dgm:choose>
                    </dgm:layoutNode>
                  </dgm:forEach>
                  <dgm:choose name="Name198">
                    <dgm:if name="Name199" axis="root ch" ptType="all node" func="cnt" op="gte" val="7">
                      <dgm:forEach name="Name200" axis="self" ptType="parTrans">
                        <dgm:layoutNode name="Name201" styleLbl="parChTrans1D1">
                          <dgm:choose name="Name202">
                            <dgm:if name="Name203" func="var" arg="dir" op="equ" val="norm">
                              <dgm:alg type="conn">
                                <dgm:param type="dim" val="1D"/>
                                <dgm:param type="begPts" val="midL"/>
                                <dgm:param type="srcNode" val="parTx7"/>
                                <dgm:param type="endSty" val="noArr"/>
                                <dgm:param type="dstNode" val="anchor6"/>
                              </dgm:alg>
                            </dgm:if>
                            <dgm:else name="Name204">
                              <dgm:alg type="conn">
                                <dgm:param type="dim" val="1D"/>
                                <dgm:param type="begPts" val="midR"/>
                                <dgm:param type="endSty" val="noArr"/>
                                <dgm:param type="srcNode" val="parTx7"/>
                                <dgm:param type="dstNode" val="anchor6"/>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if>
                    <dgm:else name="Name205"/>
                  </dgm:choose>
                </dgm:forEach>
              </dgm:layoutNode>
              <dgm:choose name="Name206">
                <dgm:if name="Name207" axis="root ch" ptType="all node" func="cnt" op="gte" val="7">
                  <dgm:layoutNode name="spPost6">
                    <dgm:alg type="sp"/>
                    <dgm:shape xmlns:r="http://schemas.openxmlformats.org/officeDocument/2006/relationships" r:blip="">
                      <dgm:adjLst/>
                    </dgm:shape>
                  </dgm:layoutNode>
                </dgm:if>
                <dgm:else name="Name208"/>
              </dgm:choose>
            </dgm:if>
            <dgm:else name="Name209"/>
          </dgm:choose>
        </dgm:if>
        <dgm:if name="Name210" axis="self" ptType="node" func="pos" op="equ" val="7">
          <dgm:layoutNode name="parTx7" styleLbl="node1">
            <dgm:alg type="tx"/>
            <dgm:shape xmlns:r="http://schemas.openxmlformats.org/officeDocument/2006/relationships" type="ellipse" r:blip="">
              <dgm:adjLst/>
            </dgm:shape>
            <dgm:presOf axis="self" ptType="node"/>
            <dgm:constrLst>
              <dgm:constr type="h" refType="w"/>
              <dgm:constr type="w" refType="h" op="lte"/>
              <dgm:constr type="tMarg"/>
              <dgm:constr type="bMarg"/>
              <dgm:constr type="lMarg"/>
              <dgm:constr type="rMarg"/>
            </dgm:constrLst>
            <dgm:ruleLst>
              <dgm:rule type="primFontSz" val="5" fact="NaN" max="NaN"/>
            </dgm:ruleLst>
          </dgm:layoutNode>
          <dgm:choose name="Name211">
            <dgm:if name="Name212" axis="ch" ptType="node" func="cnt" op="gte" val="1">
              <dgm:layoutNode name="spPre7">
                <dgm:alg type="sp"/>
                <dgm:shape xmlns:r="http://schemas.openxmlformats.org/officeDocument/2006/relationships" r:blip="">
                  <dgm:adjLst/>
                </dgm:shape>
              </dgm:layoutNode>
              <dgm:layoutNode name="chLin7">
                <dgm:alg type="lin">
                  <dgm:param type="linDir" val="fromT"/>
                </dgm:alg>
                <dgm:shape xmlns:r="http://schemas.openxmlformats.org/officeDocument/2006/relationships" r:blip="">
                  <dgm:adjLst/>
                </dgm:shape>
                <dgm:presOf/>
                <dgm:constrLst>
                  <dgm:constr type="w" for="ch" forName="txAndLines7" refType="w" fact="0.77"/>
                  <dgm:constr type="w" for="ch" forName="top7" refType="w" refFor="ch" refForName="txAndLines7" fact="0.78"/>
                </dgm:constrLst>
                <dgm:forEach name="Name213" axis="ch">
                  <dgm:forEach name="Name214" axis="self" ptType="parTrans">
                    <dgm:layoutNode name="Name215" styleLbl="parChTrans1D1">
                      <dgm:choose name="Name216">
                        <dgm:if name="Name217" func="var" arg="dir" op="equ" val="norm">
                          <dgm:alg type="conn">
                            <dgm:param type="dim" val="1D"/>
                            <dgm:param type="begPts" val="midR"/>
                            <dgm:param type="endSty" val="noArr"/>
                            <dgm:param type="dstNode" val="anchor7"/>
                          </dgm:alg>
                        </dgm:if>
                        <dgm:else name="Name218">
                          <dgm:alg type="conn">
                            <dgm:param type="dim" val="1D"/>
                            <dgm:param type="begPts" val="midL"/>
                            <dgm:param type="endSty" val="noArr"/>
                            <dgm:param type="srcNode" val="parTx7"/>
                            <dgm:param type="dstNode" val="anchor7"/>
                          </dgm:alg>
                        </dgm:else>
                      </dgm:choose>
                      <dgm:shape xmlns:r="http://schemas.openxmlformats.org/officeDocument/2006/relationships" type="conn" r:blip="">
                        <dgm:adjLst/>
                      </dgm:shape>
                      <dgm:presOf/>
                      <dgm:constrLst>
                        <dgm:constr type="connDist"/>
                        <dgm:constr type="begPad" refType="connDist" fact="0.11"/>
                        <dgm:constr type="endPad"/>
                      </dgm:constrLst>
                    </dgm:layoutNode>
                  </dgm:forEach>
                  <dgm:forEach name="Name219" axis="self" ptType="node">
                    <dgm:choose name="Name220">
                      <dgm:if name="Name221" axis="par ch" ptType="node node" func="cnt" op="equ" val="1">
                        <dgm:layoutNode name="top7">
                          <dgm:alg type="sp"/>
                          <dgm:shape xmlns:r="http://schemas.openxmlformats.org/officeDocument/2006/relationships" r:blip="">
                            <dgm:adjLst/>
                          </dgm:shape>
                          <dgm:constrLst>
                            <dgm:constr type="h" refType="w" fact="0.6"/>
                          </dgm:constrLst>
                        </dgm:layoutNode>
                      </dgm:if>
                      <dgm:else name="Name222"/>
                    </dgm:choose>
                    <dgm:layoutNode name="txAndLines7">
                      <dgm:choose name="Name223">
                        <dgm:if name="Name224" func="var" arg="dir" op="equ" val="norm">
                          <dgm:alg type="lin"/>
                        </dgm:if>
                        <dgm:else name="Name225">
                          <dgm:alg type="lin">
                            <dgm:param type="linDir" val="fromR"/>
                          </dgm:alg>
                        </dgm:else>
                      </dgm:choose>
                      <dgm:shape xmlns:r="http://schemas.openxmlformats.org/officeDocument/2006/relationships" r:blip="">
                        <dgm:adjLst/>
                      </dgm:shape>
                      <dgm:presOf/>
                      <dgm:constrLst>
                        <dgm:constr type="w" for="ch" forName="anchor7" refType="w" fact="0.89"/>
                        <dgm:constr type="w" for="ch" forName="backup7" refType="w" fact="-0.89"/>
                        <dgm:constr type="w" for="ch" forName="preLine7" refType="w" fact="0.11"/>
                        <dgm:constr type="w" for="ch" forName="desTx7" refType="w" fact="0.78"/>
                      </dgm:constrLst>
                      <dgm:layoutNode name="anchor7" moveWith="desTx7">
                        <dgm:alg type="sp"/>
                        <dgm:shape xmlns:r="http://schemas.openxmlformats.org/officeDocument/2006/relationships" r:blip="">
                          <dgm:adjLst/>
                        </dgm:shape>
                      </dgm:layoutNode>
                      <dgm:layoutNode name="backup7" moveWith="desTx7">
                        <dgm:alg type="sp"/>
                        <dgm:shape xmlns:r="http://schemas.openxmlformats.org/officeDocument/2006/relationships" r:blip="">
                          <dgm:adjLst/>
                        </dgm:shape>
                      </dgm:layoutNode>
                      <dgm:layoutNode name="preLine7" styleLbl="parChTrans1D1" moveWith="desTx7">
                        <dgm:alg type="sp"/>
                        <dgm:shape xmlns:r="http://schemas.openxmlformats.org/officeDocument/2006/relationships" type="line" r:blip="">
                          <dgm:adjLst/>
                        </dgm:shape>
                        <dgm:presOf/>
                      </dgm:layoutNode>
                      <dgm:layoutNode name="desTx7" styleLbl="revTx">
                        <dgm:varLst>
                          <dgm:bulletEnabled val="1"/>
                        </dgm:varLst>
                        <dgm:alg type="tx"/>
                        <dgm:shape xmlns:r="http://schemas.openxmlformats.org/officeDocument/2006/relationships" type="rect" r:blip="" hideGeom="1">
                          <dgm:adjLst/>
                        </dgm:shape>
                        <dgm:presOf axis="desOrSelf" ptType="node"/>
                        <dgm:constrLst>
                          <dgm:constr type="h" refType="w" fact="0.6"/>
                        </dgm:constrLst>
                        <dgm:ruleLst>
                          <dgm:rule type="primFontSz" val="5" fact="NaN" max="NaN"/>
                        </dgm:ruleLst>
                      </dgm:layoutNode>
                    </dgm:layoutNode>
                  </dgm:forEach>
                </dgm:forEach>
              </dgm:layoutNode>
            </dgm:if>
            <dgm:else name="Name226"/>
          </dgm:choose>
        </dgm:if>
        <dgm:else name="Name227"/>
      </dgm:choose>
    </dgm:forEach>
  </dgm:layoutNode>
</dgm:layoutDef>
</file>

<file path=ppt/diagrams/layout4.xml><?xml version="1.0" encoding="utf-8"?>
<dgm:layoutDef xmlns:dgm="http://schemas.openxmlformats.org/drawingml/2006/diagram" xmlns:a="http://schemas.openxmlformats.org/drawingml/2006/main" uniqueId="urn:microsoft.com/office/officeart/2005/8/layout/hList1">
  <dgm:title val=""/>
  <dgm:desc val=""/>
  <dgm:catLst>
    <dgm:cat type="list" pri="5000"/>
    <dgm:cat type="convert" pri="5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rSet phldr="1"/>
        </dgm:pt>
        <dgm:pt modelId="2">
          <dgm:prSet phldr="1"/>
        </dgm:pt>
      </dgm:ptLst>
      <dgm:cxnLst>
        <dgm:cxn modelId="3" srcId="0" destId="1" srcOrd="0" destOrd="0"/>
        <dgm:cxn modelId="4" srcId="0" destId="2" srcOrd="1" destOrd="0"/>
      </dgm:cxnLst>
      <dgm:bg/>
      <dgm:whole/>
    </dgm:dataModel>
  </dgm:styleData>
  <dgm:clrData>
    <dgm:dataModel>
      <dgm:ptLst>
        <dgm:pt modelId="0" type="doc"/>
        <dgm:pt modelId="1">
          <dgm:prSet phldr="1"/>
        </dgm:pt>
        <dgm:pt modelId="2">
          <dgm:prSet phldr="1"/>
        </dgm:pt>
        <dgm:pt modelId="3">
          <dgm:prSet phldr="1"/>
        </dgm:pt>
        <dgm:pt modelId="4">
          <dgm:prSet phldr="1"/>
        </dgm:pt>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animLvl val="lvl"/>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h" for="ch" forName="composite" refType="h"/>
      <dgm:constr type="w" for="ch" forName="composite" refType="w"/>
      <dgm:constr type="w" for="des" forName="parTx"/>
      <dgm:constr type="h" for="des" forName="parTx" op="equ"/>
      <dgm:constr type="w" for="des" forName="desTx"/>
      <dgm:constr type="h" for="des" forName="desTx" op="equ"/>
      <dgm:constr type="primFontSz" for="des" forName="parTx" val="65"/>
      <dgm:constr type="secFontSz" for="des" forName="desTx" refType="primFontSz" refFor="des" refForName="parTx" op="equ"/>
      <dgm:constr type="h" for="des" forName="parTx" refType="primFontSz" refFor="des" refForName="parTx" fact="0.8"/>
      <dgm:constr type="h" for="des" forName="desTx" refType="primFontSz" refFor="des" refForName="parTx" fact="1.22"/>
      <dgm:constr type="w" for="ch" forName="space" refType="w" refFor="ch" refForName="composite" op="equ" fact="0.14"/>
    </dgm:constrLst>
    <dgm:ruleLst>
      <dgm:rule type="w" for="ch" forName="composite" val="0" fact="NaN" max="NaN"/>
      <dgm:rule type="primFontSz" for="des" forName="parTx" val="5" fact="NaN" max="NaN"/>
    </dgm:ruleLst>
    <dgm:forEach name="Name4" axis="ch" ptType="node">
      <dgm:layoutNode name="composite">
        <dgm:alg type="composite"/>
        <dgm:shape xmlns:r="http://schemas.openxmlformats.org/officeDocument/2006/relationships" r:blip="">
          <dgm:adjLst/>
        </dgm:shape>
        <dgm:presOf/>
        <dgm:constrLst>
          <dgm:constr type="l" for="ch" forName="parTx"/>
          <dgm:constr type="w" for="ch" forName="parTx" refType="w"/>
          <dgm:constr type="t" for="ch" forName="parTx"/>
          <dgm:constr type="l" for="ch" forName="desTx"/>
          <dgm:constr type="w" for="ch" forName="desTx" refType="w" refFor="ch" refForName="parTx"/>
          <dgm:constr type="t" for="ch" forName="desTx" refType="h" refFor="ch" refForName="parTx"/>
        </dgm:constrLst>
        <dgm:ruleLst>
          <dgm:rule type="h" val="INF" fact="NaN" max="NaN"/>
        </dgm:ruleLst>
        <dgm:layoutNode name="parTx" styleLbl="alignNode1">
          <dgm:varLst>
            <dgm:chMax val="0"/>
            <dgm:chPref val="0"/>
            <dgm:bulletEnabled val="1"/>
          </dgm:varLst>
          <dgm:alg type="tx"/>
          <dgm:shape xmlns:r="http://schemas.openxmlformats.org/officeDocument/2006/relationships" type="rect" r:blip="">
            <dgm:adjLst/>
          </dgm:shape>
          <dgm:presOf axis="self" ptType="node"/>
          <dgm:constrLst>
            <dgm:constr type="h" refType="w" op="lte" fact="0.4"/>
            <dgm:constr type="h"/>
            <dgm:constr type="tMarg" refType="primFontSz" fact="0.32"/>
            <dgm:constr type="bMarg" refType="primFontSz" fact="0.32"/>
          </dgm:constrLst>
          <dgm:ruleLst>
            <dgm:rule type="h" val="INF" fact="NaN" max="NaN"/>
          </dgm:ruleLst>
        </dgm:layoutNode>
        <dgm:layoutNode name="desTx" styleLbl="alignAccFollowNode1">
          <dgm:varLst>
            <dgm:bulletEnabled val="1"/>
          </dgm:varLst>
          <dgm:alg type="tx">
            <dgm:param type="stBulletLvl" val="1"/>
          </dgm:alg>
          <dgm:shape xmlns:r="http://schemas.openxmlformats.org/officeDocument/2006/relationships" type="rect" r:blip="">
            <dgm:adjLst/>
          </dgm:shape>
          <dgm:presOf axis="des" ptType="node"/>
          <dgm:constrLst>
            <dgm:constr type="secFontSz" val="65"/>
            <dgm:constr type="primFontSz" refType="secFontSz"/>
            <dgm:constr type="h"/>
            <dgm:constr type="lMarg" refType="primFontSz" fact="0.42"/>
            <dgm:constr type="tMarg" refType="primFontSz" fact="0.42"/>
            <dgm:constr type="bMarg" refType="primFontSz" fact="0.63"/>
          </dgm:constrLst>
          <dgm:ruleLst>
            <dgm:rule type="h" val="INF" fact="NaN" max="NaN"/>
          </dgm:ruleLst>
        </dgm:layoutNode>
      </dgm:layoutNode>
      <dgm:forEach name="Name5" axis="followSib" ptType="sibTrans" cnt="1">
        <dgm:layoutNode name="space">
          <dgm:alg type="sp"/>
          <dgm:shape xmlns:r="http://schemas.openxmlformats.org/officeDocument/2006/relationships" r:blip="">
            <dgm:adjLst/>
          </dgm:shape>
          <dgm:presOf/>
          <dgm:constrLst/>
          <dgm:ruleLst/>
        </dgm:layoutNode>
      </dgm:forEach>
    </dgm:forEach>
  </dgm:layoutNode>
</dgm:layoutDef>
</file>

<file path=ppt/diagrams/layout5.xml><?xml version="1.0" encoding="utf-8"?>
<dgm:layoutDef xmlns:dgm="http://schemas.openxmlformats.org/drawingml/2006/diagram" xmlns:a="http://schemas.openxmlformats.org/drawingml/2006/main" uniqueId="urn:microsoft.com/office/officeart/2005/8/layout/radial1">
  <dgm:title val=""/>
  <dgm:desc val=""/>
  <dgm:catLst>
    <dgm:cat type="relationship" pri="22000"/>
    <dgm:cat type="cycle" pri="10000"/>
  </dgm:catLst>
  <dgm:sampData>
    <dgm:dataModel>
      <dgm:ptLst>
        <dgm:pt modelId="0" type="doc"/>
        <dgm:pt modelId="1">
          <dgm:prSet phldr="1"/>
        </dgm:pt>
        <dgm:pt modelId="11">
          <dgm:prSet phldr="1"/>
        </dgm:pt>
        <dgm:pt modelId="12">
          <dgm:prSet phldr="1"/>
        </dgm:pt>
        <dgm:pt modelId="13">
          <dgm:prSet phldr="1"/>
        </dgm:pt>
        <dgm:pt modelId="14">
          <dgm:prSet phldr="1"/>
        </dgm:pt>
      </dgm:ptLst>
      <dgm:cxnLst>
        <dgm:cxn modelId="2" srcId="0" destId="1" srcOrd="0" destOrd="0"/>
        <dgm:cxn modelId="3" srcId="1" destId="11" srcOrd="0" destOrd="0"/>
        <dgm:cxn modelId="4" srcId="1" destId="12" srcOrd="1" destOrd="0"/>
        <dgm:cxn modelId="5" srcId="1" destId="13" srcOrd="2" destOrd="0"/>
        <dgm:cxn modelId="6" srcId="1" destId="14" srcOrd="3" destOrd="0"/>
      </dgm:cxnLst>
      <dgm:bg/>
      <dgm:whole/>
    </dgm:dataModel>
  </dgm:sampData>
  <dgm:styleData>
    <dgm:dataModel>
      <dgm:ptLst>
        <dgm:pt modelId="0" type="doc"/>
        <dgm:pt modelId="1"/>
        <dgm:pt modelId="11"/>
        <dgm:pt modelId="12"/>
        <dgm:pt modelId="13"/>
      </dgm:ptLst>
      <dgm:cxnLst>
        <dgm:cxn modelId="2" srcId="0" destId="1" srcOrd="0" destOrd="0"/>
        <dgm:cxn modelId="15" srcId="1" destId="11" srcOrd="0" destOrd="0"/>
        <dgm:cxn modelId="16" srcId="1" destId="12" srcOrd="1" destOrd="0"/>
        <dgm:cxn modelId="17" srcId="1" destId="13" srcOrd="2" destOrd="0"/>
      </dgm:cxnLst>
      <dgm:bg/>
      <dgm:whole/>
    </dgm:dataModel>
  </dgm:styleData>
  <dgm:clrData>
    <dgm:dataModel>
      <dgm:ptLst>
        <dgm:pt modelId="0" type="doc"/>
        <dgm:pt modelId="1"/>
        <dgm:pt modelId="11"/>
        <dgm:pt modelId="12"/>
        <dgm:pt modelId="13"/>
        <dgm:pt modelId="14"/>
        <dgm:pt modelId="15"/>
        <dgm:pt modelId="16"/>
      </dgm:ptLst>
      <dgm:cxnLst>
        <dgm:cxn modelId="2" srcId="0" destId="1" srcOrd="0" destOrd="0"/>
        <dgm:cxn modelId="16" srcId="1" destId="11" srcOrd="0" destOrd="0"/>
        <dgm:cxn modelId="17" srcId="1" destId="12" srcOrd="1" destOrd="0"/>
        <dgm:cxn modelId="18" srcId="1" destId="13" srcOrd="2" destOrd="0"/>
        <dgm:cxn modelId="19" srcId="1" destId="14" srcOrd="3" destOrd="0"/>
        <dgm:cxn modelId="20" srcId="1" destId="15" srcOrd="4" destOrd="0"/>
        <dgm:cxn modelId="21" srcId="1" destId="16" srcOrd="5" destOrd="0"/>
      </dgm:cxnLst>
      <dgm:bg/>
      <dgm:whole/>
    </dgm:dataModel>
  </dgm:clrData>
  <dgm:layoutNode name="cycle">
    <dgm:varLst>
      <dgm:chMax val="1"/>
      <dgm:dir/>
      <dgm:animLvl val="ctr"/>
      <dgm:resizeHandles val="exact"/>
    </dgm:varLst>
    <dgm:choose name="Name0">
      <dgm:if name="Name1" func="var" arg="dir" op="equ" val="norm">
        <dgm:choose name="Name2">
          <dgm:if name="Name3" axis="ch ch" ptType="node node" st="1 1" cnt="1 0" func="cnt" op="lte" val="1">
            <dgm:alg type="cycle">
              <dgm:param type="stAng" val="90"/>
              <dgm:param type="spanAng" val="360"/>
              <dgm:param type="ctrShpMap" val="fNode"/>
            </dgm:alg>
          </dgm:if>
          <dgm:else name="Name4">
            <dgm:alg type="cycle">
              <dgm:param type="stAng" val="0"/>
              <dgm:param type="spanAng" val="360"/>
              <dgm:param type="ctrShpMap" val="fNode"/>
            </dgm:alg>
          </dgm:else>
        </dgm:choose>
      </dgm:if>
      <dgm:else name="Name5">
        <dgm:alg type="cycle">
          <dgm:param type="stAng" val="0"/>
          <dgm:param type="spanAng" val="-360"/>
          <dgm:param type="ctrShpMap" val="fNode"/>
        </dgm:alg>
      </dgm:else>
    </dgm:choose>
    <dgm:shape xmlns:r="http://schemas.openxmlformats.org/officeDocument/2006/relationships" r:blip="">
      <dgm:adjLst/>
    </dgm:shape>
    <dgm:presOf/>
    <dgm:constrLst>
      <dgm:constr type="w" for="ch" forName="centerShape" refType="w"/>
      <dgm:constr type="w" for="ch" forName="node" refType="w" refFor="ch" refForName="centerShape" op="equ"/>
      <dgm:constr type="sp" refType="w" refFor="ch" refForName="node" fact="0.3"/>
      <dgm:constr type="sibSp" refType="w" refFor="ch" refForName="node" fact="0.3"/>
      <dgm:constr type="primFontSz" for="ch" forName="centerShape" val="65"/>
      <dgm:constr type="primFontSz" for="des" forName="node" op="equ" val="65"/>
      <dgm:constr type="primFontSz" for="des" forName="connTx" val="55"/>
      <dgm:constr type="primFontSz" for="des" forName="connTx" refType="primFontSz" refFor="ch" refForName="centerShape" op="lte" fact="0.8"/>
    </dgm:constrLst>
    <dgm:ruleLst/>
    <dgm:forEach name="Name6" axis="ch" ptType="node" cnt="1">
      <dgm:layoutNode name="centerShape" styleLbl="node0">
        <dgm:alg type="tx"/>
        <dgm:shape xmlns:r="http://schemas.openxmlformats.org/officeDocument/2006/relationships" type="ellipse" r:blip="">
          <dgm:adjLst/>
        </dgm:shape>
        <dgm:presOf axis="self"/>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name="Name7" axis="ch">
        <dgm:forEach name="Name8" axis="self" ptType="parTrans">
          <dgm:layoutNode name="Name9">
            <dgm:alg type="conn">
              <dgm:param type="dim" val="1D"/>
              <dgm:param type="begPts" val="auto"/>
              <dgm:param type="endPts" val="auto"/>
              <dgm:param type="begSty" val="noArr"/>
              <dgm:param type="endSty" val="noArr"/>
            </dgm:alg>
            <dgm:shape xmlns:r="http://schemas.openxmlformats.org/officeDocument/2006/relationships" type="conn" r:blip="">
              <dgm:adjLst/>
            </dgm:shape>
            <dgm:presOf axis="self"/>
            <dgm:constrLst>
              <dgm:constr type="connDist"/>
              <dgm:constr type="userA" for="ch" refType="connDist"/>
              <dgm:constr type="w" val="1"/>
              <dgm:constr type="h" val="5"/>
              <dgm:constr type="begPad"/>
              <dgm:constr type="endPad"/>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w" val="NaN" fact="0.8" max="NaN"/>
                <dgm:rule type="h" val="NaN" fact="1" max="NaN"/>
                <dgm:rule type="primFontSz" val="5" fact="NaN" max="NaN"/>
              </dgm:ruleLst>
            </dgm:layoutNode>
          </dgm:layoutNode>
        </dgm:forEach>
        <dgm:forEach name="Name10" axis="self" ptType="node">
          <dgm:layoutNode name="node" styleLbl="node1">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forEach>
      </dgm:forEach>
    </dgm:forEach>
  </dgm:layoutNode>
</dgm:layoutDef>
</file>

<file path=ppt/diagrams/layout6.xml><?xml version="1.0" encoding="utf-8"?>
<dgm:layoutDef xmlns:dgm="http://schemas.openxmlformats.org/drawingml/2006/diagram" xmlns:a="http://schemas.openxmlformats.org/drawingml/2006/main" uniqueId="urn:microsoft.com/office/officeart/2005/8/layout/orgChart1">
  <dgm:title val=""/>
  <dgm:desc val=""/>
  <dgm:catLst>
    <dgm:cat type="hierarchy" pri="1000"/>
    <dgm:cat type="convert" pri="6000"/>
  </dgm:catLst>
  <dgm:sampData>
    <dgm:dataModel>
      <dgm:ptLst>
        <dgm:pt modelId="0" type="doc"/>
        <dgm:pt modelId="1">
          <dgm:prSet phldr="1"/>
        </dgm:pt>
        <dgm:pt modelId="2" type="asst">
          <dgm:prSet phldr="1"/>
        </dgm:pt>
        <dgm:pt modelId="3">
          <dgm:prSet phldr="1"/>
        </dgm:pt>
        <dgm:pt modelId="4">
          <dgm:prSet phldr="1"/>
        </dgm:pt>
        <dgm:pt modelId="5">
          <dgm:prSet phldr="1"/>
        </dgm:pt>
      </dgm:ptLst>
      <dgm:cxnLst>
        <dgm:cxn modelId="5" srcId="0" destId="1" srcOrd="0" destOrd="0"/>
        <dgm:cxn modelId="6" srcId="1" destId="2" srcOrd="0" destOrd="0"/>
        <dgm:cxn modelId="7" srcId="1" destId="3" srcOrd="1" destOrd="0"/>
        <dgm:cxn modelId="8" srcId="1" destId="4" srcOrd="2" destOrd="0"/>
        <dgm:cxn modelId="9" srcId="1" destId="5" srcOrd="3" destOrd="0"/>
      </dgm:cxnLst>
      <dgm:bg/>
      <dgm:whole/>
    </dgm:dataModel>
  </dgm:sampData>
  <dgm:styleData>
    <dgm:dataModel>
      <dgm:ptLst>
        <dgm:pt modelId="0" type="doc"/>
        <dgm:pt modelId="1"/>
        <dgm:pt modelId="12"/>
        <dgm:pt modelId="13"/>
      </dgm:ptLst>
      <dgm:cxnLst>
        <dgm:cxn modelId="2" srcId="0" destId="1" srcOrd="0" destOrd="0"/>
        <dgm:cxn modelId="16" srcId="1" destId="12" srcOrd="1" destOrd="0"/>
        <dgm:cxn modelId="17" srcId="1" destId="13" srcOrd="2" destOrd="0"/>
      </dgm:cxnLst>
      <dgm:bg/>
      <dgm:whole/>
    </dgm:dataModel>
  </dgm:styleData>
  <dgm:clrData>
    <dgm:dataModel>
      <dgm:ptLst>
        <dgm:pt modelId="0" type="doc"/>
        <dgm:pt modelId="1"/>
        <dgm:pt modelId="11" type="asst"/>
        <dgm:pt modelId="12"/>
        <dgm:pt modelId="13"/>
        <dgm:pt modelId="14"/>
      </dgm:ptLst>
      <dgm:cxnLst>
        <dgm:cxn modelId="2" srcId="0" destId="1" srcOrd="0" destOrd="0"/>
        <dgm:cxn modelId="15" srcId="1" destId="11" srcOrd="0" destOrd="0"/>
        <dgm:cxn modelId="16" srcId="1" destId="12" srcOrd="1" destOrd="0"/>
        <dgm:cxn modelId="17" srcId="1" destId="13" srcOrd="2" destOrd="0"/>
        <dgm:cxn modelId="18" srcId="1" destId="14" srcOrd="2" destOrd="0"/>
      </dgm:cxnLst>
      <dgm:bg/>
      <dgm:whole/>
    </dgm:dataModel>
  </dgm:clrData>
  <dgm:layoutNode name="hierChild1">
    <dgm:varLst>
      <dgm:orgChart val="1"/>
      <dgm:chPref val="1"/>
      <dgm:dir/>
      <dgm:animOne val="branch"/>
      <dgm:animLvl val="lvl"/>
      <dgm:resizeHandles/>
    </dgm:varLst>
    <dgm:choose name="Name0">
      <dgm:if name="Name1" func="var" arg="dir" op="equ" val="norm">
        <dgm:alg type="hierChild">
          <dgm:param type="linDir" val="fromL"/>
        </dgm:alg>
      </dgm:if>
      <dgm:else name="Name2">
        <dgm:alg type="hierChild">
          <dgm:param type="linDir" val="fromR"/>
        </dgm:alg>
      </dgm:else>
    </dgm:choose>
    <dgm:shape xmlns:r="http://schemas.openxmlformats.org/officeDocument/2006/relationships" r:blip="">
      <dgm:adjLst/>
    </dgm:shape>
    <dgm:presOf/>
    <dgm:constrLst>
      <dgm:constr type="w" for="des" forName="rootComposite1" refType="w" fact="10"/>
      <dgm:constr type="h" for="des" forName="rootComposite1" refType="w" refFor="des" refForName="rootComposite1" fact="0.5"/>
      <dgm:constr type="w" for="des" forName="rootComposite" refType="w" fact="10"/>
      <dgm:constr type="h" for="des" forName="rootComposite" refType="w" refFor="des" refForName="rootComposite1" fact="0.5"/>
      <dgm:constr type="w" for="des" forName="rootComposite3" refType="w" fact="10"/>
      <dgm:constr type="h" for="des" forName="rootComposite3" refType="w" refFor="des" refForName="rootComposite1" fact="0.5"/>
      <dgm:constr type="primFontSz" for="des" ptType="node" op="equ"/>
      <dgm:constr type="sp" for="des" op="equ"/>
      <dgm:constr type="sp" for="des" forName="hierRoot1" refType="w" refFor="des" refForName="rootComposite1" fact="0.21"/>
      <dgm:constr type="sp" for="des" forName="hierRoot2" refType="sp" refFor="des" refForName="hierRoot1"/>
      <dgm:constr type="sp" for="des" forName="hierRoot3" refType="sp" refFor="des" refForName="hierRoot1"/>
      <dgm:constr type="sibSp" refType="w" refFor="des" refForName="rootComposite1" fact="0.21"/>
      <dgm:constr type="sibSp" for="des" forName="hierChild2" refType="sibSp"/>
      <dgm:constr type="sibSp" for="des" forName="hierChild3" refType="sibSp"/>
      <dgm:constr type="sibSp" for="des" forName="hierChild4" refType="sibSp"/>
      <dgm:constr type="sibSp" for="des" forName="hierChild5" refType="sibSp"/>
      <dgm:constr type="sibSp" for="des" forName="hierChild6" refType="sibSp"/>
      <dgm:constr type="sibSp" for="des" forName="hierChild7" refType="sibSp"/>
      <dgm:constr type="secSibSp" refType="w" refFor="des" refForName="rootComposite1" fact="0.21"/>
      <dgm:constr type="secSibSp" for="des" forName="hierChild2" refType="secSibSp"/>
      <dgm:constr type="secSibSp" for="des" forName="hierChild3" refType="secSibSp"/>
      <dgm:constr type="secSibSp" for="des" forName="hierChild4" refType="secSibSp"/>
      <dgm:constr type="secSibSp" for="des" forName="hierChild5" refType="secSibSp"/>
      <dgm:constr type="secSibSp" for="des" forName="hierChild6" refType="secSibSp"/>
      <dgm:constr type="secSibSp" for="des" forName="hierChild7" refType="secSibSp"/>
    </dgm:constrLst>
    <dgm:ruleLst/>
    <dgm:forEach name="Name3" axis="ch">
      <dgm:forEach name="Name4" axis="self" ptType="node">
        <dgm:layoutNode name="hierRoot1">
          <dgm:varLst>
            <dgm:hierBranch val="init"/>
          </dgm:varLst>
          <dgm:choose name="Name5">
            <dgm:if name="Name6" func="var" arg="hierBranch" op="equ" val="l">
              <dgm:choose name="Name7">
                <dgm:if name="Name8" axis="ch" ptType="asst" func="cnt" op="gte" val="1">
                  <dgm:alg type="hierRoot">
                    <dgm:param type="hierAlign" val="tR"/>
                  </dgm:alg>
                  <dgm:constrLst>
                    <dgm:constr type="alignOff" val="0.65"/>
                  </dgm:constrLst>
                </dgm:if>
                <dgm:else name="Name9">
                  <dgm:alg type="hierRoot">
                    <dgm:param type="hierAlign" val="tR"/>
                  </dgm:alg>
                  <dgm:constrLst>
                    <dgm:constr type="alignOff" val="0.25"/>
                  </dgm:constrLst>
                </dgm:else>
              </dgm:choose>
            </dgm:if>
            <dgm:if name="Name10" func="var" arg="hierBranch" op="equ" val="r">
              <dgm:choose name="Name11">
                <dgm:if name="Name12" axis="ch" ptType="asst" func="cnt" op="gte" val="1">
                  <dgm:alg type="hierRoot">
                    <dgm:param type="hierAlign" val="tL"/>
                  </dgm:alg>
                  <dgm:constrLst>
                    <dgm:constr type="alignOff" val="0.65"/>
                  </dgm:constrLst>
                </dgm:if>
                <dgm:else name="Name13">
                  <dgm:alg type="hierRoot">
                    <dgm:param type="hierAlign" val="tL"/>
                  </dgm:alg>
                  <dgm:constrLst>
                    <dgm:constr type="alignOff" val="0.25"/>
                  </dgm:constrLst>
                </dgm:else>
              </dgm:choose>
            </dgm:if>
            <dgm:if name="Name14" func="var" arg="hierBranch" op="equ" val="hang">
              <dgm:alg type="hierRoot"/>
              <dgm:constrLst>
                <dgm:constr type="alignOff" val="0.65"/>
              </dgm:constrLst>
            </dgm:if>
            <dgm:else name="Name15">
              <dgm:alg type="hierRoot"/>
              <dgm:constrLst>
                <dgm:constr type="alignOff"/>
                <dgm:constr type="bendDist" for="des" ptType="parTrans" refType="sp" fact="0.5"/>
              </dgm:constrLst>
            </dgm:else>
          </dgm:choose>
          <dgm:shape xmlns:r="http://schemas.openxmlformats.org/officeDocument/2006/relationships" r:blip="">
            <dgm:adjLst/>
          </dgm:shape>
          <dgm:presOf/>
          <dgm:ruleLst/>
          <dgm:layoutNode name="rootComposite1">
            <dgm:alg type="composite"/>
            <dgm:shape xmlns:r="http://schemas.openxmlformats.org/officeDocument/2006/relationships" r:blip="">
              <dgm:adjLst/>
            </dgm:shape>
            <dgm:presOf axis="self" ptType="node" cnt="1"/>
            <dgm:choose name="Name16">
              <dgm:if name="Name17" func="var" arg="hierBranch" op="equ" val="init">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if name="Name18" func="var" arg="hierBranch" op="equ" val="l">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if>
              <dgm:if name="Name19" func="var" arg="hierBranch" op="equ" val="r">
                <dgm:constrLst>
                  <dgm:constr type="l" for="ch" forName="rootText1"/>
                  <dgm:constr type="t" for="ch" forName="rootText1"/>
                  <dgm:constr type="w" for="ch" forName="rootText1" refType="w"/>
                  <dgm:constr type="h" for="ch" forName="rootText1" refType="h"/>
                  <dgm:constr type="l" for="ch" forName="rootConnector1"/>
                  <dgm:constr type="t" for="ch" forName="rootConnector1"/>
                  <dgm:constr type="w" for="ch" forName="rootConnector1" refType="w" refFor="ch" refForName="rootText1" fact="0.2"/>
                  <dgm:constr type="h" for="ch" forName="rootConnector1" refType="h" refFor="ch" refForName="rootText1"/>
                </dgm:constrLst>
              </dgm:if>
              <dgm:else name="Name20">
                <dgm:constrLst>
                  <dgm:constr type="l" for="ch" forName="rootText1"/>
                  <dgm:constr type="t" for="ch" forName="rootText1"/>
                  <dgm:constr type="w" for="ch" forName="rootText1" refType="w"/>
                  <dgm:constr type="h" for="ch" forName="rootText1" refType="h"/>
                  <dgm:constr type="r" for="ch" forName="rootConnector1" refType="w"/>
                  <dgm:constr type="t" for="ch" forName="rootConnector1"/>
                  <dgm:constr type="w" for="ch" forName="rootConnector1" refType="w" refFor="ch" refForName="rootText1" fact="0.2"/>
                  <dgm:constr type="h" for="ch" forName="rootConnector1" refType="h" refFor="ch" refForName="rootText1"/>
                </dgm:constrLst>
              </dgm:else>
            </dgm:choose>
            <dgm:ruleLst/>
            <dgm:layoutNode name="rootText1" styleLbl="node0">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1" moveWith="rootText1">
              <dgm:alg type="sp"/>
              <dgm:shape xmlns:r="http://schemas.openxmlformats.org/officeDocument/2006/relationships" type="rect" r:blip="" hideGeom="1">
                <dgm:adjLst/>
              </dgm:shape>
              <dgm:presOf axis="self" ptType="node" cnt="1"/>
              <dgm:constrLst/>
              <dgm:ruleLst/>
            </dgm:layoutNode>
          </dgm:layoutNode>
          <dgm:layoutNode name="hierChild2">
            <dgm:choose name="Name21">
              <dgm:if name="Name22" func="var" arg="hierBranch" op="equ" val="l">
                <dgm:alg type="hierChild">
                  <dgm:param type="chAlign" val="r"/>
                  <dgm:param type="linDir" val="fromT"/>
                </dgm:alg>
              </dgm:if>
              <dgm:if name="Name23" func="var" arg="hierBranch" op="equ" val="r">
                <dgm:alg type="hierChild">
                  <dgm:param type="chAlign" val="l"/>
                  <dgm:param type="linDir" val="fromT"/>
                </dgm:alg>
              </dgm:if>
              <dgm:if name="Name24" func="var" arg="hierBranch" op="equ" val="hang">
                <dgm:choose name="Name25">
                  <dgm:if name="Name26" func="var" arg="dir" op="equ" val="norm">
                    <dgm:alg type="hierChild">
                      <dgm:param type="chAlign" val="l"/>
                      <dgm:param type="linDir" val="fromL"/>
                      <dgm:param type="secChAlign" val="t"/>
                      <dgm:param type="secLinDir" val="fromT"/>
                    </dgm:alg>
                  </dgm:if>
                  <dgm:else name="Name27">
                    <dgm:alg type="hierChild">
                      <dgm:param type="chAlign" val="l"/>
                      <dgm:param type="linDir" val="fromR"/>
                      <dgm:param type="secChAlign" val="t"/>
                      <dgm:param type="secLinDir" val="fromT"/>
                    </dgm:alg>
                  </dgm:else>
                </dgm:choose>
              </dgm:if>
              <dgm:else name="Name28">
                <dgm:choose name="Name29">
                  <dgm:if name="Name30" func="var" arg="dir" op="equ" val="norm">
                    <dgm:alg type="hierChild"/>
                  </dgm:if>
                  <dgm:else name="Name31">
                    <dgm:alg type="hierChild">
                      <dgm:param type="linDir" val="fromR"/>
                    </dgm:alg>
                  </dgm:else>
                </dgm:choose>
              </dgm:else>
            </dgm:choose>
            <dgm:shape xmlns:r="http://schemas.openxmlformats.org/officeDocument/2006/relationships" r:blip="">
              <dgm:adjLst/>
            </dgm:shape>
            <dgm:presOf/>
            <dgm:constrLst/>
            <dgm:ruleLst/>
            <dgm:forEach name="rep2a" axis="ch" ptType="nonAsst">
              <dgm:forEach name="Name32" axis="precedSib" ptType="parTrans" st="-1" cnt="1">
                <dgm:choose name="Name33">
                  <dgm:if name="Name34" func="var" arg="hierBranch" op="equ" val="std">
                    <dgm:layoutNode name="Name35">
                      <dgm:alg type="conn">
                        <dgm:param type="connRout" val="bend"/>
                        <dgm:param type="dim" val="1D"/>
                        <dgm:param type="endSty" val="noArr"/>
                        <dgm:param type="begPts" val="bCtr"/>
                        <dgm:param type="endPts" val="tCtr"/>
                        <dgm:param type="bendPt" val="end"/>
                      </dgm:alg>
                      <dgm:shape xmlns:r="http://schemas.openxmlformats.org/officeDocument/2006/relationships" type="conn" r:blip="" zOrderOff="-99999">
                        <dgm:adjLst/>
                      </dgm:shape>
                      <dgm:presOf axis="self"/>
                      <dgm:constrLst>
                        <dgm:constr type="begPad"/>
                        <dgm:constr type="endPad"/>
                      </dgm:constrLst>
                      <dgm:ruleLst/>
                    </dgm:layoutNode>
                  </dgm:if>
                  <dgm:if name="Name36" func="var" arg="hierBranch" op="equ" val="init">
                    <dgm:layoutNode name="Name37">
                      <dgm:choose name="Name38">
                        <dgm:if name="Name39" axis="self" func="depth" op="lte" val="2">
                          <dgm:alg type="conn">
                            <dgm:param type="connRout" val="bend"/>
                            <dgm:param type="dim" val="1D"/>
                            <dgm:param type="endSty" val="noArr"/>
                            <dgm:param type="begPts" val="bCtr"/>
                            <dgm:param type="endPts" val="tCtr"/>
                            <dgm:param type="bendPt" val="end"/>
                          </dgm:alg>
                        </dgm:if>
                        <dgm:else name="Name40">
                          <dgm:choose name="Name41">
                            <dgm:if name="Name42" axis="par des" func="maxDepth" op="lte" val="1">
                              <dgm:choose name="Name43">
                                <dgm:if name="Name44" axis="par ch" ptType="node asst" func="cnt" op="gte" val="1">
                                  <dgm:alg type="conn">
                                    <dgm:param type="connRout" val="bend"/>
                                    <dgm:param type="dim" val="1D"/>
                                    <dgm:param type="endSty" val="noArr"/>
                                    <dgm:param type="begPts" val="bCtr"/>
                                    <dgm:param type="endPts" val="midL midR"/>
                                  </dgm:alg>
                                </dgm:if>
                                <dgm:else name="Name45">
                                  <dgm:alg type="conn">
                                    <dgm:param type="connRout" val="bend"/>
                                    <dgm:param type="dim" val="1D"/>
                                    <dgm:param type="endSty" val="noArr"/>
                                    <dgm:param type="begPts" val="bCtr"/>
                                    <dgm:param type="endPts" val="midL midR"/>
                                    <dgm:param type="srcNode" val="rootConnector"/>
                                  </dgm:alg>
                                </dgm:else>
                              </dgm:choose>
                            </dgm:if>
                            <dgm:else name="Name46">
                              <dgm:alg type="conn">
                                <dgm:param type="connRout" val="bend"/>
                                <dgm:param type="dim" val="1D"/>
                                <dgm:param type="endSty" val="noArr"/>
                                <dgm:param type="begPts" val="bCtr"/>
                                <dgm:param type="endPts" val="tCtr"/>
                                <dgm:param type="bendPt" val="end"/>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if>
                  <dgm:if name="Name47" func="var" arg="hierBranch" op="equ" val="hang">
                    <dgm:layoutNode name="Name48">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if>
                  <dgm:else name="Name49">
                    <dgm:layoutNode name="Name50">
                      <dgm:choose name="Name51">
                        <dgm:if name="Name52" axis="self" func="depth" op="lte" val="2">
                          <dgm:choose name="Name53">
                            <dgm:if name="Name54" axis="par ch" ptType="node asst" func="cnt" op="gte" val="1">
                              <dgm:alg type="conn">
                                <dgm:param type="connRout" val="bend"/>
                                <dgm:param type="dim" val="1D"/>
                                <dgm:param type="endSty" val="noArr"/>
                                <dgm:param type="begPts" val="bCtr"/>
                                <dgm:param type="endPts" val="midL midR"/>
                              </dgm:alg>
                            </dgm:if>
                            <dgm:else name="Name55">
                              <dgm:alg type="conn">
                                <dgm:param type="connRout" val="bend"/>
                                <dgm:param type="dim" val="1D"/>
                                <dgm:param type="endSty" val="noArr"/>
                                <dgm:param type="begPts" val="bCtr"/>
                                <dgm:param type="endPts" val="midL midR"/>
                                <dgm:param type="srcNode" val="rootConnector1"/>
                              </dgm:alg>
                            </dgm:else>
                          </dgm:choose>
                        </dgm:if>
                        <dgm:else name="Name56">
                          <dgm:choose name="Name57">
                            <dgm:if name="Name58" axis="par ch" ptType="node asst" func="cnt" op="gte" val="1">
                              <dgm:alg type="conn">
                                <dgm:param type="connRout" val="bend"/>
                                <dgm:param type="dim" val="1D"/>
                                <dgm:param type="endSty" val="noArr"/>
                                <dgm:param type="begPts" val="bCtr"/>
                                <dgm:param type="endPts" val="midL midR"/>
                              </dgm:alg>
                            </dgm:if>
                            <dgm:else name="Name59">
                              <dgm:alg type="conn">
                                <dgm:param type="connRout" val="bend"/>
                                <dgm:param type="dim" val="1D"/>
                                <dgm:param type="endSty" val="noArr"/>
                                <dgm:param type="begPts" val="bCtr"/>
                                <dgm:param type="endPts" val="midL midR"/>
                                <dgm:param type="srcNode" val="rootConnector"/>
                              </dgm:alg>
                            </dgm:else>
                          </dgm:choose>
                        </dgm:else>
                      </dgm:choose>
                      <dgm:shape xmlns:r="http://schemas.openxmlformats.org/officeDocument/2006/relationships" type="conn" r:blip="" zOrderOff="-99999">
                        <dgm:adjLst/>
                      </dgm:shape>
                      <dgm:presOf axis="self"/>
                      <dgm:constrLst>
                        <dgm:constr type="begPad"/>
                        <dgm:constr type="endPad"/>
                      </dgm:constrLst>
                      <dgm:ruleLst/>
                    </dgm:layoutNode>
                  </dgm:else>
                </dgm:choose>
              </dgm:forEach>
              <dgm:layoutNode name="hierRoot2">
                <dgm:varLst>
                  <dgm:hierBranch val="init"/>
                </dgm:varLst>
                <dgm:choose name="Name60">
                  <dgm:if name="Name61" func="var" arg="hierBranch" op="equ" val="l">
                    <dgm:choose name="Name62">
                      <dgm:if name="Name63" axis="ch" ptType="asst" func="cnt" op="gte" val="1">
                        <dgm:alg type="hierRoot">
                          <dgm:param type="hierAlign" val="tR"/>
                        </dgm:alg>
                        <dgm:shape xmlns:r="http://schemas.openxmlformats.org/officeDocument/2006/relationships" r:blip="">
                          <dgm:adjLst/>
                        </dgm:shape>
                        <dgm:presOf/>
                        <dgm:constrLst>
                          <dgm:constr type="alignOff" val="0.65"/>
                        </dgm:constrLst>
                      </dgm:if>
                      <dgm:else name="Name64">
                        <dgm:alg type="hierRoot">
                          <dgm:param type="hierAlign" val="tR"/>
                        </dgm:alg>
                        <dgm:shape xmlns:r="http://schemas.openxmlformats.org/officeDocument/2006/relationships" r:blip="">
                          <dgm:adjLst/>
                        </dgm:shape>
                        <dgm:presOf/>
                        <dgm:constrLst>
                          <dgm:constr type="alignOff" val="0.25"/>
                        </dgm:constrLst>
                      </dgm:else>
                    </dgm:choose>
                  </dgm:if>
                  <dgm:if name="Name65" func="var" arg="hierBranch" op="equ" val="r">
                    <dgm:choose name="Name66">
                      <dgm:if name="Name67"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68">
                        <dgm:alg type="hierRoot">
                          <dgm:param type="hierAlign" val="tL"/>
                        </dgm:alg>
                        <dgm:shape xmlns:r="http://schemas.openxmlformats.org/officeDocument/2006/relationships" r:blip="">
                          <dgm:adjLst/>
                        </dgm:shape>
                        <dgm:presOf/>
                        <dgm:constrLst>
                          <dgm:constr type="alignOff" val="0.25"/>
                        </dgm:constrLst>
                      </dgm:else>
                    </dgm:choose>
                  </dgm:if>
                  <dgm:if name="Name69"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70" func="var" arg="hierBranch" op="equ" val="init">
                    <dgm:choose name="Name71">
                      <dgm:if name="Name72" axis="des" func="maxDepth" op="lte" val="1">
                        <dgm:choose name="Name73">
                          <dgm:if name="Name74" axis="ch" ptType="asst" func="cnt" op="gte" val="1">
                            <dgm:alg type="hierRoot">
                              <dgm:param type="hierAlign" val="tL"/>
                            </dgm:alg>
                            <dgm:shape xmlns:r="http://schemas.openxmlformats.org/officeDocument/2006/relationships" r:blip="">
                              <dgm:adjLst/>
                            </dgm:shape>
                            <dgm:presOf/>
                            <dgm:constrLst>
                              <dgm:constr type="alignOff" val="0.65"/>
                            </dgm:constrLst>
                          </dgm:if>
                          <dgm:else name="Name75">
                            <dgm:alg type="hierRoot">
                              <dgm:param type="hierAlign" val="tL"/>
                            </dgm:alg>
                            <dgm:shape xmlns:r="http://schemas.openxmlformats.org/officeDocument/2006/relationships" r:blip="">
                              <dgm:adjLst/>
                            </dgm:shape>
                            <dgm:presOf/>
                            <dgm:constrLst>
                              <dgm:constr type="alignOff" val="0.25"/>
                            </dgm:constrLst>
                          </dgm:else>
                        </dgm:choose>
                      </dgm:if>
                      <dgm:else name="Name76">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77">
                    <dgm:alg type="hierRoot"/>
                    <dgm:shape xmlns:r="http://schemas.openxmlformats.org/officeDocument/2006/relationships" r:blip="">
                      <dgm:adjLst/>
                    </dgm:shape>
                    <dgm:presOf/>
                    <dgm:constrLst>
                      <dgm:constr type="alignOff" val="0.65"/>
                    </dgm:constrLst>
                  </dgm:else>
                </dgm:choose>
                <dgm:ruleLst/>
                <dgm:layoutNode name="rootComposite">
                  <dgm:alg type="composite"/>
                  <dgm:shape xmlns:r="http://schemas.openxmlformats.org/officeDocument/2006/relationships" r:blip="">
                    <dgm:adjLst/>
                  </dgm:shape>
                  <dgm:presOf axis="self" ptType="node" cnt="1"/>
                  <dgm:choose name="Name78">
                    <dgm:if name="Name79" func="var" arg="hierBranch" op="equ" val="init">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if name="Name80" func="var" arg="hierBranch" op="equ" val="l">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if>
                    <dgm:if name="Name81" func="var" arg="hierBranch" op="equ" val="r">
                      <dgm:constrLst>
                        <dgm:constr type="l" for="ch" forName="rootText"/>
                        <dgm:constr type="t" for="ch" forName="rootText"/>
                        <dgm:constr type="w" for="ch" forName="rootText" refType="w"/>
                        <dgm:constr type="h" for="ch" forName="rootText" refType="h"/>
                        <dgm:constr type="l" for="ch" forName="rootConnector"/>
                        <dgm:constr type="t" for="ch" forName="rootConnector"/>
                        <dgm:constr type="w" for="ch" forName="rootConnector" refType="w" refFor="ch" refForName="rootText" fact="0.2"/>
                        <dgm:constr type="h" for="ch" forName="rootConnector" refType="h" refFor="ch" refForName="rootText"/>
                      </dgm:constrLst>
                    </dgm:if>
                    <dgm:else name="Name82">
                      <dgm:constrLst>
                        <dgm:constr type="l" for="ch" forName="rootText"/>
                        <dgm:constr type="t" for="ch" forName="rootText"/>
                        <dgm:constr type="w" for="ch" forName="rootText" refType="w"/>
                        <dgm:constr type="h" for="ch" forName="rootText" refType="h"/>
                        <dgm:constr type="r" for="ch" forName="rootConnector" refType="w"/>
                        <dgm:constr type="t" for="ch" forName="rootConnector"/>
                        <dgm:constr type="w" for="ch" forName="rootConnector" refType="w" refFor="ch" refForName="rootText" fact="0.2"/>
                        <dgm:constr type="h" for="ch" forName="rootConnector" refType="h" refFor="ch" refForName="rootText"/>
                      </dgm:constrLst>
                    </dgm:else>
                  </dgm:choose>
                  <dgm:ruleLst/>
                  <dgm:layoutNode name="rootText">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 moveWith="rootText">
                    <dgm:alg type="sp"/>
                    <dgm:shape xmlns:r="http://schemas.openxmlformats.org/officeDocument/2006/relationships" type="rect" r:blip="" hideGeom="1">
                      <dgm:adjLst/>
                    </dgm:shape>
                    <dgm:presOf axis="self" ptType="node" cnt="1"/>
                    <dgm:constrLst/>
                    <dgm:ruleLst/>
                  </dgm:layoutNode>
                </dgm:layoutNode>
                <dgm:layoutNode name="hierChild4">
                  <dgm:choose name="Name83">
                    <dgm:if name="Name84" func="var" arg="hierBranch" op="equ" val="l">
                      <dgm:alg type="hierChild">
                        <dgm:param type="chAlign" val="r"/>
                        <dgm:param type="linDir" val="fromT"/>
                      </dgm:alg>
                    </dgm:if>
                    <dgm:if name="Name85" func="var" arg="hierBranch" op="equ" val="r">
                      <dgm:alg type="hierChild">
                        <dgm:param type="chAlign" val="l"/>
                        <dgm:param type="linDir" val="fromT"/>
                      </dgm:alg>
                    </dgm:if>
                    <dgm:if name="Name86" func="var" arg="hierBranch" op="equ" val="hang">
                      <dgm:choose name="Name87">
                        <dgm:if name="Name88" func="var" arg="dir" op="equ" val="norm">
                          <dgm:alg type="hierChild">
                            <dgm:param type="chAlign" val="l"/>
                            <dgm:param type="linDir" val="fromL"/>
                            <dgm:param type="secChAlign" val="t"/>
                            <dgm:param type="secLinDir" val="fromT"/>
                          </dgm:alg>
                        </dgm:if>
                        <dgm:else name="Name89">
                          <dgm:alg type="hierChild">
                            <dgm:param type="chAlign" val="l"/>
                            <dgm:param type="linDir" val="fromR"/>
                            <dgm:param type="secChAlign" val="t"/>
                            <dgm:param type="secLinDir" val="fromT"/>
                          </dgm:alg>
                        </dgm:else>
                      </dgm:choose>
                    </dgm:if>
                    <dgm:if name="Name90" func="var" arg="hierBranch" op="equ" val="std">
                      <dgm:choose name="Name91">
                        <dgm:if name="Name92" func="var" arg="dir" op="equ" val="norm">
                          <dgm:alg type="hierChild"/>
                        </dgm:if>
                        <dgm:else name="Name93">
                          <dgm:alg type="hierChild">
                            <dgm:param type="linDir" val="fromR"/>
                          </dgm:alg>
                        </dgm:else>
                      </dgm:choose>
                    </dgm:if>
                    <dgm:if name="Name94" func="var" arg="hierBranch" op="equ" val="init">
                      <dgm:choose name="Name95">
                        <dgm:if name="Name96" axis="des" func="maxDepth" op="lte" val="1">
                          <dgm:alg type="hierChild">
                            <dgm:param type="chAlign" val="l"/>
                            <dgm:param type="linDir" val="fromT"/>
                          </dgm:alg>
                        </dgm:if>
                        <dgm:else name="Name97">
                          <dgm:choose name="Name98">
                            <dgm:if name="Name99" func="var" arg="dir" op="equ" val="norm">
                              <dgm:alg type="hierChild"/>
                            </dgm:if>
                            <dgm:else name="Name100">
                              <dgm:alg type="hierChild">
                                <dgm:param type="linDir" val="fromR"/>
                              </dgm:alg>
                            </dgm:else>
                          </dgm:choose>
                        </dgm:else>
                      </dgm:choose>
                    </dgm:if>
                    <dgm:else name="Name101"/>
                  </dgm:choose>
                  <dgm:shape xmlns:r="http://schemas.openxmlformats.org/officeDocument/2006/relationships" r:blip="">
                    <dgm:adjLst/>
                  </dgm:shape>
                  <dgm:presOf/>
                  <dgm:constrLst/>
                  <dgm:ruleLst/>
                  <dgm:forEach name="Name102" ref="rep2a"/>
                </dgm:layoutNode>
                <dgm:layoutNode name="hierChild5">
                  <dgm:choose name="Name103">
                    <dgm:if name="Name104" func="var" arg="dir" op="equ" val="norm">
                      <dgm:alg type="hierChild">
                        <dgm:param type="chAlign" val="l"/>
                        <dgm:param type="linDir" val="fromL"/>
                        <dgm:param type="secChAlign" val="t"/>
                        <dgm:param type="secLinDir" val="fromT"/>
                      </dgm:alg>
                    </dgm:if>
                    <dgm:else name="Name105">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06" ref="rep2b"/>
                </dgm:layoutNode>
              </dgm:layoutNode>
            </dgm:forEach>
          </dgm:layoutNode>
          <dgm:layoutNode name="hierChild3">
            <dgm:choose name="Name107">
              <dgm:if name="Name108" func="var" arg="dir" op="equ" val="norm">
                <dgm:alg type="hierChild">
                  <dgm:param type="chAlign" val="l"/>
                  <dgm:param type="linDir" val="fromL"/>
                  <dgm:param type="secChAlign" val="t"/>
                  <dgm:param type="secLinDir" val="fromT"/>
                </dgm:alg>
              </dgm:if>
              <dgm:else name="Name109">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rep2b" axis="ch" ptType="asst">
              <dgm:forEach name="Name110" axis="precedSib" ptType="parTrans" st="-1" cnt="1">
                <dgm:layoutNode name="Name111">
                  <dgm:alg type="conn">
                    <dgm:param type="connRout" val="bend"/>
                    <dgm:param type="dim" val="1D"/>
                    <dgm:param type="endSty" val="noArr"/>
                    <dgm:param type="begPts" val="bCtr"/>
                    <dgm:param type="endPts" val="midL midR"/>
                  </dgm:alg>
                  <dgm:shape xmlns:r="http://schemas.openxmlformats.org/officeDocument/2006/relationships" type="conn" r:blip="" zOrderOff="-99999">
                    <dgm:adjLst/>
                  </dgm:shape>
                  <dgm:presOf axis="self"/>
                  <dgm:constrLst>
                    <dgm:constr type="begPad"/>
                    <dgm:constr type="endPad"/>
                  </dgm:constrLst>
                  <dgm:ruleLst/>
                </dgm:layoutNode>
              </dgm:forEach>
              <dgm:layoutNode name="hierRoot3">
                <dgm:varLst>
                  <dgm:hierBranch val="init"/>
                </dgm:varLst>
                <dgm:choose name="Name112">
                  <dgm:if name="Name113" func="var" arg="hierBranch" op="equ" val="l">
                    <dgm:alg type="hierRoot">
                      <dgm:param type="hierAlign" val="tR"/>
                    </dgm:alg>
                    <dgm:shape xmlns:r="http://schemas.openxmlformats.org/officeDocument/2006/relationships" r:blip="">
                      <dgm:adjLst/>
                    </dgm:shape>
                    <dgm:presOf/>
                    <dgm:constrLst>
                      <dgm:constr type="alignOff" val="0.65"/>
                    </dgm:constrLst>
                  </dgm:if>
                  <dgm:if name="Name114" func="var" arg="hierBranch" op="equ" val="r">
                    <dgm:alg type="hierRoot">
                      <dgm:param type="hierAlign" val="tL"/>
                    </dgm:alg>
                    <dgm:shape xmlns:r="http://schemas.openxmlformats.org/officeDocument/2006/relationships" r:blip="">
                      <dgm:adjLst/>
                    </dgm:shape>
                    <dgm:presOf/>
                    <dgm:constrLst>
                      <dgm:constr type="alignOff" val="0.65"/>
                    </dgm:constrLst>
                  </dgm:if>
                  <dgm:if name="Name115" func="var" arg="hierBranch" op="equ" val="hang">
                    <dgm:alg type="hierRoot"/>
                    <dgm:shape xmlns:r="http://schemas.openxmlformats.org/officeDocument/2006/relationships" r:blip="">
                      <dgm:adjLst/>
                    </dgm:shape>
                    <dgm:presOf/>
                    <dgm:constrLst>
                      <dgm:constr type="alignOff" val="0.65"/>
                    </dgm:constrLst>
                  </dgm:if>
                  <dgm:if name="Name116" func="var" arg="hierBranch" op="equ" val="std">
                    <dgm:alg type="hierRoot"/>
                    <dgm:shape xmlns:r="http://schemas.openxmlformats.org/officeDocument/2006/relationships" r:blip="">
                      <dgm:adjLst/>
                    </dgm:shape>
                    <dgm:presOf/>
                    <dgm:constrLst>
                      <dgm:constr type="alignOff"/>
                      <dgm:constr type="bendDist" for="des" ptType="parTrans" refType="sp" fact="0.5"/>
                    </dgm:constrLst>
                  </dgm:if>
                  <dgm:if name="Name117" func="var" arg="hierBranch" op="equ" val="init">
                    <dgm:choose name="Name118">
                      <dgm:if name="Name119" axis="des" func="maxDepth" op="lte" val="1">
                        <dgm:alg type="hierRoot">
                          <dgm:param type="hierAlign" val="tL"/>
                        </dgm:alg>
                        <dgm:shape xmlns:r="http://schemas.openxmlformats.org/officeDocument/2006/relationships" r:blip="">
                          <dgm:adjLst/>
                        </dgm:shape>
                        <dgm:presOf/>
                        <dgm:constrLst>
                          <dgm:constr type="alignOff" val="0.65"/>
                        </dgm:constrLst>
                      </dgm:if>
                      <dgm:else name="Name120">
                        <dgm:alg type="hierRoot"/>
                        <dgm:shape xmlns:r="http://schemas.openxmlformats.org/officeDocument/2006/relationships" r:blip="">
                          <dgm:adjLst/>
                        </dgm:shape>
                        <dgm:presOf/>
                        <dgm:constrLst>
                          <dgm:constr type="alignOff"/>
                          <dgm:constr type="bendDist" for="des" ptType="parTrans" refType="sp" fact="0.5"/>
                        </dgm:constrLst>
                      </dgm:else>
                    </dgm:choose>
                  </dgm:if>
                  <dgm:else name="Name121"/>
                </dgm:choose>
                <dgm:ruleLst/>
                <dgm:layoutNode name="rootComposite3">
                  <dgm:alg type="composite"/>
                  <dgm:shape xmlns:r="http://schemas.openxmlformats.org/officeDocument/2006/relationships" r:blip="">
                    <dgm:adjLst/>
                  </dgm:shape>
                  <dgm:presOf axis="self" ptType="node" cnt="1"/>
                  <dgm:choose name="Name122">
                    <dgm:if name="Name123" func="var" arg="hierBranch" op="equ" val="init">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if name="Name124" func="var" arg="hierBranch" op="equ" val="l">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if>
                    <dgm:if name="Name125" func="var" arg="hierBranch" op="equ" val="r">
                      <dgm:constrLst>
                        <dgm:constr type="l" for="ch" forName="rootText3"/>
                        <dgm:constr type="t" for="ch" forName="rootText3"/>
                        <dgm:constr type="w" for="ch" forName="rootText3" refType="w"/>
                        <dgm:constr type="h" for="ch" forName="rootText3" refType="h"/>
                        <dgm:constr type="l" for="ch" forName="rootConnector3"/>
                        <dgm:constr type="t" for="ch" forName="rootConnector3"/>
                        <dgm:constr type="w" for="ch" forName="rootConnector3" refType="w" refFor="ch" refForName="rootText3" fact="0.2"/>
                        <dgm:constr type="h" for="ch" forName="rootConnector3" refType="h" refFor="ch" refForName="rootText3"/>
                      </dgm:constrLst>
                    </dgm:if>
                    <dgm:else name="Name126">
                      <dgm:constrLst>
                        <dgm:constr type="l" for="ch" forName="rootText3"/>
                        <dgm:constr type="t" for="ch" forName="rootText3"/>
                        <dgm:constr type="w" for="ch" forName="rootText3" refType="w"/>
                        <dgm:constr type="h" for="ch" forName="rootText3" refType="h"/>
                        <dgm:constr type="r" for="ch" forName="rootConnector3" refType="w"/>
                        <dgm:constr type="t" for="ch" forName="rootConnector3"/>
                        <dgm:constr type="w" for="ch" forName="rootConnector3" refType="w" refFor="ch" refForName="rootText3" fact="0.2"/>
                        <dgm:constr type="h" for="ch" forName="rootConnector3" refType="h" refFor="ch" refForName="rootText3"/>
                      </dgm:constrLst>
                    </dgm:else>
                  </dgm:choose>
                  <dgm:ruleLst/>
                  <dgm:layoutNode name="rootText3">
                    <dgm:varLst>
                      <dgm:chPref val="3"/>
                    </dgm:varLst>
                    <dgm:alg type="tx"/>
                    <dgm:shape xmlns:r="http://schemas.openxmlformats.org/officeDocument/2006/relationships" type="rect" r:blip="">
                      <dgm:adjLst/>
                    </dgm:shape>
                    <dgm:presOf axis="self" ptType="node" cnt="1"/>
                    <dgm:constrLst>
                      <dgm:constr type="primFontSz" val="65"/>
                      <dgm:constr type="lMarg" refType="primFontSz" fact="0.05"/>
                      <dgm:constr type="rMarg" refType="primFontSz" fact="0.05"/>
                      <dgm:constr type="tMarg" refType="primFontSz" fact="0.05"/>
                      <dgm:constr type="bMarg" refType="primFontSz" fact="0.05"/>
                    </dgm:constrLst>
                    <dgm:ruleLst>
                      <dgm:rule type="primFontSz" val="5" fact="NaN" max="NaN"/>
                    </dgm:ruleLst>
                  </dgm:layoutNode>
                  <dgm:layoutNode name="rootConnector3" moveWith="rootText1">
                    <dgm:alg type="sp"/>
                    <dgm:shape xmlns:r="http://schemas.openxmlformats.org/officeDocument/2006/relationships" type="rect" r:blip="" hideGeom="1">
                      <dgm:adjLst/>
                    </dgm:shape>
                    <dgm:presOf axis="self" ptType="node" cnt="1"/>
                    <dgm:constrLst/>
                    <dgm:ruleLst/>
                  </dgm:layoutNode>
                </dgm:layoutNode>
                <dgm:layoutNode name="hierChild6">
                  <dgm:choose name="Name127">
                    <dgm:if name="Name128" func="var" arg="hierBranch" op="equ" val="l">
                      <dgm:alg type="hierChild">
                        <dgm:param type="chAlign" val="r"/>
                        <dgm:param type="linDir" val="fromT"/>
                      </dgm:alg>
                    </dgm:if>
                    <dgm:if name="Name129" func="var" arg="hierBranch" op="equ" val="r">
                      <dgm:alg type="hierChild">
                        <dgm:param type="chAlign" val="l"/>
                        <dgm:param type="linDir" val="fromT"/>
                      </dgm:alg>
                    </dgm:if>
                    <dgm:if name="Name130" func="var" arg="hierBranch" op="equ" val="hang">
                      <dgm:choose name="Name131">
                        <dgm:if name="Name132" func="var" arg="dir" op="equ" val="norm">
                          <dgm:alg type="hierChild">
                            <dgm:param type="chAlign" val="l"/>
                            <dgm:param type="linDir" val="fromL"/>
                            <dgm:param type="secChAlign" val="t"/>
                            <dgm:param type="secLinDir" val="fromT"/>
                          </dgm:alg>
                        </dgm:if>
                        <dgm:else name="Name133">
                          <dgm:alg type="hierChild">
                            <dgm:param type="chAlign" val="l"/>
                            <dgm:param type="linDir" val="fromR"/>
                            <dgm:param type="secChAlign" val="t"/>
                            <dgm:param type="secLinDir" val="fromT"/>
                          </dgm:alg>
                        </dgm:else>
                      </dgm:choose>
                    </dgm:if>
                    <dgm:if name="Name134" func="var" arg="hierBranch" op="equ" val="std">
                      <dgm:choose name="Name135">
                        <dgm:if name="Name136" func="var" arg="dir" op="equ" val="norm">
                          <dgm:alg type="hierChild"/>
                        </dgm:if>
                        <dgm:else name="Name137">
                          <dgm:alg type="hierChild">
                            <dgm:param type="linDir" val="fromR"/>
                          </dgm:alg>
                        </dgm:else>
                      </dgm:choose>
                    </dgm:if>
                    <dgm:if name="Name138" func="var" arg="hierBranch" op="equ" val="init">
                      <dgm:choose name="Name139">
                        <dgm:if name="Name140" axis="des" func="maxDepth" op="lte" val="1">
                          <dgm:alg type="hierChild">
                            <dgm:param type="chAlign" val="l"/>
                            <dgm:param type="linDir" val="fromT"/>
                          </dgm:alg>
                        </dgm:if>
                        <dgm:else name="Name141">
                          <dgm:alg type="hierChild"/>
                        </dgm:else>
                      </dgm:choose>
                    </dgm:if>
                    <dgm:else name="Name142"/>
                  </dgm:choose>
                  <dgm:shape xmlns:r="http://schemas.openxmlformats.org/officeDocument/2006/relationships" r:blip="">
                    <dgm:adjLst/>
                  </dgm:shape>
                  <dgm:presOf/>
                  <dgm:constrLst/>
                  <dgm:ruleLst/>
                  <dgm:forEach name="Name143" ref="rep2a"/>
                </dgm:layoutNode>
                <dgm:layoutNode name="hierChild7">
                  <dgm:choose name="Name144">
                    <dgm:if name="Name145" func="var" arg="dir" op="equ" val="norm">
                      <dgm:alg type="hierChild">
                        <dgm:param type="chAlign" val="l"/>
                        <dgm:param type="linDir" val="fromL"/>
                        <dgm:param type="secChAlign" val="t"/>
                        <dgm:param type="secLinDir" val="fromT"/>
                      </dgm:alg>
                    </dgm:if>
                    <dgm:else name="Name146">
                      <dgm:alg type="hierChild">
                        <dgm:param type="chAlign" val="l"/>
                        <dgm:param type="linDir" val="fromR"/>
                        <dgm:param type="secChAlign" val="t"/>
                        <dgm:param type="secLinDir" val="fromT"/>
                      </dgm:alg>
                    </dgm:else>
                  </dgm:choose>
                  <dgm:shape xmlns:r="http://schemas.openxmlformats.org/officeDocument/2006/relationships" r:blip="">
                    <dgm:adjLst/>
                  </dgm:shape>
                  <dgm:presOf/>
                  <dgm:constrLst/>
                  <dgm:ruleLst/>
                  <dgm:forEach name="Name147" ref="rep2b"/>
                </dgm:layoutNode>
              </dgm:layoutNode>
            </dgm:forEach>
          </dgm:layoutNode>
        </dgm:layoutNode>
      </dgm:forEach>
    </dgm:forEach>
  </dgm:layoutNode>
</dgm:layoutDef>
</file>

<file path=ppt/diagrams/layout7.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8.xml><?xml version="1.0" encoding="utf-8"?>
<dgm:layoutDef xmlns:dgm="http://schemas.openxmlformats.org/drawingml/2006/diagram" xmlns:a="http://schemas.openxmlformats.org/drawingml/2006/main" uniqueId="urn:microsoft.com/office/officeart/2005/8/layout/hierarchy2">
  <dgm:title val=""/>
  <dgm:desc val=""/>
  <dgm:catLst>
    <dgm:cat type="hierarchy" pri="5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Lst>
      <dgm:cxnLst>
        <dgm:cxn modelId="4" srcId="0" destId="1" srcOrd="0" destOrd="0"/>
        <dgm:cxn modelId="5" srcId="1" destId="2" srcOrd="0" destOrd="0"/>
        <dgm:cxn modelId="6" srcId="1" destId="3" srcOrd="1" destOrd="0"/>
        <dgm:cxn modelId="23" srcId="2" destId="21" srcOrd="0" destOrd="0"/>
        <dgm:cxn modelId="24" srcId="2" destId="22" srcOrd="1" destOrd="0"/>
        <dgm:cxn modelId="33" srcId="3" destId="31" srcOrd="0" destOrd="0"/>
      </dgm:cxnLst>
      <dgm:bg/>
      <dgm:whole/>
    </dgm:dataModel>
  </dgm:sampData>
  <dgm:styleData>
    <dgm:dataModel>
      <dgm:ptLst>
        <dgm:pt modelId="0" type="doc"/>
        <dgm:pt modelId="1"/>
        <dgm:pt modelId="11"/>
        <dgm:pt modelId="12"/>
      </dgm:ptLst>
      <dgm:cxnLst>
        <dgm:cxn modelId="2" srcId="0" destId="1" srcOrd="0" destOrd="0"/>
        <dgm:cxn modelId="13" srcId="1" destId="11" srcOrd="0" destOrd="0"/>
        <dgm:cxn modelId="14" srcId="1" destId="12" srcOrd="1" destOrd="0"/>
      </dgm:cxnLst>
      <dgm:bg/>
      <dgm:whole/>
    </dgm:dataModel>
  </dgm:styleData>
  <dgm:clrData>
    <dgm:dataModel>
      <dgm:ptLst>
        <dgm:pt modelId="0" type="doc"/>
        <dgm:pt modelId="1"/>
        <dgm:pt modelId="2"/>
        <dgm:pt modelId="21"/>
        <dgm:pt modelId="211"/>
        <dgm:pt modelId="3"/>
        <dgm:pt modelId="31"/>
        <dgm:pt modelId="311"/>
      </dgm:ptLst>
      <dgm:cxnLst>
        <dgm:cxn modelId="4" srcId="0" destId="1" srcOrd="0" destOrd="0"/>
        <dgm:cxn modelId="5" srcId="1" destId="2" srcOrd="0" destOrd="0"/>
        <dgm:cxn modelId="6" srcId="1" destId="3" srcOrd="1" destOrd="0"/>
        <dgm:cxn modelId="23" srcId="2" destId="21" srcOrd="0" destOrd="0"/>
        <dgm:cxn modelId="24" srcId="21" destId="211" srcOrd="0" destOrd="0"/>
        <dgm:cxn modelId="33" srcId="3" destId="31" srcOrd="0" destOrd="0"/>
        <dgm:cxn modelId="34" srcId="31" destId="311" srcOrd="0" destOrd="0"/>
      </dgm:cxnLst>
      <dgm:bg/>
      <dgm:whole/>
    </dgm:dataModel>
  </dgm:clrData>
  <dgm:layoutNode name="diagram">
    <dgm:varLst>
      <dgm:chPref val="1"/>
      <dgm:dir/>
      <dgm:animOne val="branch"/>
      <dgm:animLvl val="lvl"/>
      <dgm:resizeHandles val="exact"/>
    </dgm:varLst>
    <dgm:choose name="Name0">
      <dgm:if name="Name1" func="var" arg="dir" op="equ" val="norm">
        <dgm:alg type="hierChild">
          <dgm:param type="linDir" val="fromT"/>
          <dgm:param type="chAlign" val="l"/>
        </dgm:alg>
      </dgm:if>
      <dgm:else name="Name2">
        <dgm:alg type="hierChild">
          <dgm:param type="linDir" val="fromT"/>
          <dgm:param type="chAlign" val="r"/>
        </dgm:alg>
      </dgm:else>
    </dgm:choose>
    <dgm:shape xmlns:r="http://schemas.openxmlformats.org/officeDocument/2006/relationships" r:blip="">
      <dgm:adjLst/>
    </dgm:shape>
    <dgm:presOf/>
    <dgm:constrLst>
      <dgm:constr type="h" for="des" ptType="node" refType="h"/>
      <dgm:constr type="w" for="des" ptType="node" refType="h" refFor="des" refPtType="node" fact="2"/>
      <dgm:constr type="sibSp" refType="h" refFor="des" refPtType="node" op="equ" fact="0.15"/>
      <dgm:constr type="sibSp" for="des" forName="level2hierChild" refType="h" refFor="des" refPtType="node" op="equ" fact="0.15"/>
      <dgm:constr type="sibSp" for="des" forName="level3hierChild" refType="h" refFor="des" refPtType="node" op="equ" fact="0.15"/>
      <dgm:constr type="sp" for="des" forName="root1" refType="w" refFor="des" refPtType="node" fact="0.4"/>
      <dgm:constr type="sp" for="des" forName="root2" refType="sp" refFor="des" refForName="root1" op="equ"/>
      <dgm:constr type="primFontSz" for="des" ptType="node" op="equ" val="65"/>
      <dgm:constr type="primFontSz" for="des" forName="connTx" op="equ" val="55"/>
      <dgm:constr type="primFontSz" for="des" forName="connTx" refType="primFontSz" refFor="des" refPtType="node" op="lte" fact="0.8"/>
    </dgm:constrLst>
    <dgm:ruleLst/>
    <dgm:forEach name="Name3" axis="ch">
      <dgm:forEach name="Name4" axis="self" ptType="node">
        <dgm:layoutNode name="root1">
          <dgm:choose name="Name5">
            <dgm:if name="Name6" func="var" arg="dir" op="equ" val="norm">
              <dgm:alg type="hierRoot">
                <dgm:param type="hierAlign" val="lCtrCh"/>
              </dgm:alg>
            </dgm:if>
            <dgm:else name="Name7">
              <dgm:alg type="hierRoot">
                <dgm:param type="hierAlign" val="rCtrCh"/>
              </dgm:alg>
            </dgm:else>
          </dgm:choose>
          <dgm:shape xmlns:r="http://schemas.openxmlformats.org/officeDocument/2006/relationships" r:blip="">
            <dgm:adjLst/>
          </dgm:shape>
          <dgm:presOf/>
          <dgm:constrLst/>
          <dgm:ruleLst/>
          <dgm:layoutNode name="LevelOneTextNode" styleLbl="node0">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2hierChild">
            <dgm:choose name="Name8">
              <dgm:if name="Name9" func="var" arg="dir" op="equ" val="norm">
                <dgm:alg type="hierChild">
                  <dgm:param type="linDir" val="fromT"/>
                  <dgm:param type="chAlign" val="l"/>
                </dgm:alg>
              </dgm:if>
              <dgm:else name="Name10">
                <dgm:alg type="hierChild">
                  <dgm:param type="linDir" val="fromT"/>
                  <dgm:param type="chAlign" val="r"/>
                </dgm:alg>
              </dgm:else>
            </dgm:choose>
            <dgm:shape xmlns:r="http://schemas.openxmlformats.org/officeDocument/2006/relationships" r:blip="">
              <dgm:adjLst/>
            </dgm:shape>
            <dgm:presOf/>
            <dgm:constrLst/>
            <dgm:ruleLst/>
            <dgm:forEach name="repeat" axis="ch">
              <dgm:forEach name="Name11" axis="self" ptType="parTrans" cnt="1">
                <dgm:layoutNode name="conn2-1">
                  <dgm:choose name="Name12">
                    <dgm:if name="Name13" func="var" arg="dir" op="equ" val="norm">
                      <dgm:alg type="conn">
                        <dgm:param type="dim" val="1D"/>
                        <dgm:param type="begPts" val="midR"/>
                        <dgm:param type="endPts" val="midL"/>
                        <dgm:param type="endSty" val="noArr"/>
                      </dgm:alg>
                    </dgm:if>
                    <dgm:else name="Name14">
                      <dgm:alg type="conn">
                        <dgm:param type="dim" val="1D"/>
                        <dgm:param type="begPts" val="midL"/>
                        <dgm:param type="endPts" val="midR"/>
                        <dgm:param type="endSty" val="noArr"/>
                      </dgm:alg>
                    </dgm:else>
                  </dgm:choose>
                  <dgm:shape xmlns:r="http://schemas.openxmlformats.org/officeDocument/2006/relationships" type="conn" r:blip="">
                    <dgm:adjLst/>
                  </dgm:shape>
                  <dgm:presOf axis="self"/>
                  <dgm:constrLst>
                    <dgm:constr type="w" val="1"/>
                    <dgm:constr type="h" val="5"/>
                    <dgm:constr type="connDist"/>
                    <dgm:constr type="begPad"/>
                    <dgm:constr type="endPad"/>
                    <dgm:constr type="userA" for="ch" refType="connDist"/>
                  </dgm:constrLst>
                  <dgm:ruleLst/>
                  <dgm:layoutNode name="connTx">
                    <dgm:alg type="tx">
                      <dgm:param type="autoTxRot" val="grav"/>
                    </dgm:alg>
                    <dgm:shape xmlns:r="http://schemas.openxmlformats.org/officeDocument/2006/relationships" type="rect" r:blip="" hideGeom="1">
                      <dgm:adjLst/>
                    </dgm:shape>
                    <dgm:presOf axis="self"/>
                    <dgm:constrLst>
                      <dgm:constr type="userA"/>
                      <dgm:constr type="w" refType="userA" fact="0.05"/>
                      <dgm:constr type="h" refType="userA" fact="0.05"/>
                      <dgm:constr type="lMarg" val="1"/>
                      <dgm:constr type="rMarg" val="1"/>
                      <dgm:constr type="tMarg"/>
                      <dgm:constr type="bMarg"/>
                    </dgm:constrLst>
                    <dgm:ruleLst>
                      <dgm:rule type="h" val="NaN" fact="0.25" max="NaN"/>
                      <dgm:rule type="w" val="NaN" fact="0.8" max="NaN"/>
                      <dgm:rule type="primFontSz" val="5" fact="NaN" max="NaN"/>
                    </dgm:ruleLst>
                  </dgm:layoutNode>
                </dgm:layoutNode>
              </dgm:forEach>
              <dgm:forEach name="Name15" axis="self" ptType="node">
                <dgm:layoutNode name="root2">
                  <dgm:choose name="Name16">
                    <dgm:if name="Name17" func="var" arg="dir" op="equ" val="norm">
                      <dgm:alg type="hierRoot">
                        <dgm:param type="hierAlign" val="lCtrCh"/>
                      </dgm:alg>
                    </dgm:if>
                    <dgm:else name="Name18">
                      <dgm:alg type="hierRoot">
                        <dgm:param type="hierAlign" val="rCtrCh"/>
                      </dgm:alg>
                    </dgm:else>
                  </dgm:choose>
                  <dgm:shape xmlns:r="http://schemas.openxmlformats.org/officeDocument/2006/relationships" r:blip="">
                    <dgm:adjLst/>
                  </dgm:shape>
                  <dgm:presOf/>
                  <dgm:constrLst/>
                  <dgm:ruleLst/>
                  <dgm:layoutNode name="LevelTwoTextNode">
                    <dgm:varLst>
                      <dgm:chPref val="3"/>
                    </dgm:varLst>
                    <dgm:alg type="tx"/>
                    <dgm:shape xmlns:r="http://schemas.openxmlformats.org/officeDocument/2006/relationships" type="roundRect" r:blip="">
                      <dgm:adjLst>
                        <dgm:adj idx="1" val="0.1"/>
                      </dgm:adjLst>
                    </dgm:shape>
                    <dgm:presOf axis="self"/>
                    <dgm:constrLst>
                      <dgm:constr type="tMarg" refType="primFontSz" fact="0.05"/>
                      <dgm:constr type="bMarg" refType="primFontSz" fact="0.05"/>
                      <dgm:constr type="lMarg" refType="primFontSz" fact="0.05"/>
                      <dgm:constr type="rMarg" refType="primFontSz" fact="0.05"/>
                    </dgm:constrLst>
                    <dgm:ruleLst>
                      <dgm:rule type="primFontSz" val="5" fact="NaN" max="NaN"/>
                    </dgm:ruleLst>
                  </dgm:layoutNode>
                  <dgm:layoutNode name="level3hierChild">
                    <dgm:choose name="Name19">
                      <dgm:if name="Name20" func="var" arg="dir" op="equ" val="norm">
                        <dgm:alg type="hierChild">
                          <dgm:param type="linDir" val="fromT"/>
                          <dgm:param type="chAlign" val="l"/>
                        </dgm:alg>
                      </dgm:if>
                      <dgm:else name="Name21">
                        <dgm:alg type="hierChild">
                          <dgm:param type="linDir" val="fromT"/>
                          <dgm:param type="chAlign" val="r"/>
                        </dgm:alg>
                      </dgm:else>
                    </dgm:choose>
                    <dgm:shape xmlns:r="http://schemas.openxmlformats.org/officeDocument/2006/relationships" r:blip="">
                      <dgm:adjLst/>
                    </dgm:shape>
                    <dgm:presOf/>
                    <dgm:constrLst/>
                    <dgm:ruleLst/>
                    <dgm:forEach name="Name22" ref="repeat"/>
                  </dgm:layoutNode>
                </dgm:layoutNode>
              </dgm:forEach>
            </dgm:forEach>
          </dgm:layoutNode>
        </dgm:layoutNode>
      </dgm:forEach>
    </dgm:forEach>
  </dgm:layoutNode>
</dgm:layoutDef>
</file>

<file path=ppt/diagrams/layout9.xml><?xml version="1.0" encoding="utf-8"?>
<dgm:layoutDef xmlns:dgm="http://schemas.openxmlformats.org/drawingml/2006/diagram" xmlns:a="http://schemas.openxmlformats.org/drawingml/2006/main" uniqueId="urn:microsoft.com/office/officeart/2005/8/layout/lProcess2">
  <dgm:title val=""/>
  <dgm:desc val=""/>
  <dgm:catLst>
    <dgm:cat type="list" pri="10000"/>
    <dgm:cat type="relationship" pri="13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13" srcId="1" destId="11" srcOrd="0" destOrd="0"/>
        <dgm:cxn modelId="14" srcId="1" destId="12" srcOrd="0" destOrd="0"/>
        <dgm:cxn modelId="23" srcId="2" destId="21" srcOrd="0" destOrd="0"/>
        <dgm:cxn modelId="24" srcId="2" destId="22" srcOrd="0" destOrd="0"/>
        <dgm:cxn modelId="33" srcId="3" destId="31" srcOrd="0" destOrd="0"/>
        <dgm:cxn modelId="34" srcId="3" destId="32" srcOrd="0" destOrd="0"/>
      </dgm:cxnLst>
      <dgm:bg/>
      <dgm:whole/>
    </dgm:dataModel>
  </dgm:sampData>
  <dgm:styleData useDef="1">
    <dgm:dataModel>
      <dgm:ptLst/>
      <dgm:bg/>
      <dgm:whole/>
    </dgm:dataModel>
  </dgm:styleData>
  <dgm:clrData useDef="1">
    <dgm:dataModel>
      <dgm:ptLst/>
      <dgm:bg/>
      <dgm:whole/>
    </dgm:dataModel>
  </dgm:clrData>
  <dgm:layoutNode name="theList">
    <dgm:varLst>
      <dgm:dir/>
      <dgm:animLvl val="lvl"/>
      <dgm:resizeHandles val="exact"/>
    </dgm:varLst>
    <dgm:choose name="Name0">
      <dgm:if name="Name1" func="var" arg="dir" op="equ" val="norm">
        <dgm:alg type="lin"/>
      </dgm:if>
      <dgm:else name="Name2">
        <dgm:alg type="lin">
          <dgm:param type="linDir" val="fromR"/>
        </dgm:alg>
      </dgm:else>
    </dgm:choose>
    <dgm:shape xmlns:r="http://schemas.openxmlformats.org/officeDocument/2006/relationships" r:blip="">
      <dgm:adjLst/>
    </dgm:shape>
    <dgm:presOf/>
    <dgm:constrLst>
      <dgm:constr type="w" for="ch" forName="compNode" refType="w"/>
      <dgm:constr type="h" for="ch" forName="compNode" refType="h"/>
      <dgm:constr type="w" for="ch" forName="aSpace" refType="w" fact="0.075"/>
      <dgm:constr type="h" for="des" forName="aSpace2" refType="h" fact="0.1"/>
      <dgm:constr type="primFontSz" for="des" forName="textNode" op="equ"/>
      <dgm:constr type="primFontSz" for="des" forName="childNode" op="equ"/>
    </dgm:constrLst>
    <dgm:ruleLst/>
    <dgm:forEach name="aNodeForEach" axis="ch" ptType="node">
      <dgm:layoutNode name="compNode">
        <dgm:alg type="composite"/>
        <dgm:shape xmlns:r="http://schemas.openxmlformats.org/officeDocument/2006/relationships" r:blip="">
          <dgm:adjLst/>
        </dgm:shape>
        <dgm:presOf/>
        <dgm:constrLst>
          <dgm:constr type="w" for="ch" forName="aNode" refType="w"/>
          <dgm:constr type="h" for="ch" forName="aNode" refType="h"/>
          <dgm:constr type="w" for="ch" forName="textNode" refType="w"/>
          <dgm:constr type="h" for="ch" forName="textNode" refType="h" fact="0.3"/>
          <dgm:constr type="ctrX" for="ch" forName="textNode" refType="w" fact="0.5"/>
          <dgm:constr type="w" for="ch" forName="compChildNode" refType="w" fact="0.8"/>
          <dgm:constr type="h" for="ch" forName="compChildNode" refType="h" fact="0.65"/>
          <dgm:constr type="t" for="ch" forName="compChildNode" refType="h" fact="0.3"/>
          <dgm:constr type="ctrX" for="ch" forName="compChildNode" refType="w" fact="0.5"/>
        </dgm:constrLst>
        <dgm:ruleLst/>
        <dgm:layoutNode name="aNode" styleLbl="bgShp">
          <dgm:alg type="sp"/>
          <dgm:shape xmlns:r="http://schemas.openxmlformats.org/officeDocument/2006/relationships" type="roundRect" r:blip="">
            <dgm:adjLst>
              <dgm:adj idx="1" val="0.1"/>
            </dgm:adjLst>
          </dgm:shape>
          <dgm:presOf axis="self"/>
          <dgm:constrLst/>
          <dgm:ruleLst/>
        </dgm:layoutNode>
        <dgm:layoutNode name="textNode" styleLbl="bgShp">
          <dgm:alg type="tx"/>
          <dgm:shape xmlns:r="http://schemas.openxmlformats.org/officeDocument/2006/relationships" type="rect" r:blip="" hideGeom="1">
            <dgm:adjLst>
              <dgm:adj idx="1" val="0.1"/>
            </dgm:adjLst>
          </dgm:shape>
          <dgm:presOf axis="self"/>
          <dgm:constrLst>
            <dgm:constr type="primFontSz" val="65"/>
            <dgm:constr type="lMarg" refType="primFontSz" fact="0.3"/>
            <dgm:constr type="rMarg" refType="primFontSz" fact="0.3"/>
            <dgm:constr type="tMarg" refType="primFontSz" fact="0.3"/>
            <dgm:constr type="bMarg" refType="primFontSz" fact="0.3"/>
          </dgm:constrLst>
          <dgm:ruleLst>
            <dgm:rule type="primFontSz" val="5" fact="NaN" max="NaN"/>
          </dgm:ruleLst>
        </dgm:layoutNode>
        <dgm:layoutNode name="compChildNode">
          <dgm:alg type="composite"/>
          <dgm:shape xmlns:r="http://schemas.openxmlformats.org/officeDocument/2006/relationships" r:blip="">
            <dgm:adjLst/>
          </dgm:shape>
          <dgm:presOf/>
          <dgm:constrLst>
            <dgm:constr type="w" for="des" forName="childNode" refType="w"/>
            <dgm:constr type="h" for="des" forName="childNode" refType="h"/>
          </dgm:constrLst>
          <dgm:ruleLst/>
          <dgm:layoutNode name="theInnerList">
            <dgm:alg type="lin">
              <dgm:param type="linDir" val="fromT"/>
            </dgm:alg>
            <dgm:shape xmlns:r="http://schemas.openxmlformats.org/officeDocument/2006/relationships" r:blip="">
              <dgm:adjLst/>
            </dgm:shape>
            <dgm:presOf/>
            <dgm:constrLst/>
            <dgm:ruleLst/>
            <dgm:forEach name="childNodeForEach" axis="ch" ptType="node">
              <dgm:layoutNode name="childNode" styleLbl="node1">
                <dgm:varLst>
                  <dgm:bulletEnabled val="1"/>
                </dgm:varLst>
                <dgm:alg type="tx"/>
                <dgm:shape xmlns:r="http://schemas.openxmlformats.org/officeDocument/2006/relationships" type="roundRect" r:blip="">
                  <dgm:adjLst>
                    <dgm:adj idx="1" val="0.1"/>
                  </dgm:adjLst>
                </dgm:shape>
                <dgm:presOf axis="desOrSelf" ptType="node"/>
                <dgm:constrLst>
                  <dgm:constr type="primFontSz" val="65"/>
                  <dgm:constr type="tMarg" refType="primFontSz" fact="0.15"/>
                  <dgm:constr type="bMarg" refType="primFontSz" fact="0.15"/>
                  <dgm:constr type="lMarg" refType="primFontSz" fact="0.2"/>
                  <dgm:constr type="rMarg" refType="primFontSz" fact="0.2"/>
                </dgm:constrLst>
                <dgm:ruleLst>
                  <dgm:rule type="primFontSz" val="5" fact="NaN" max="NaN"/>
                </dgm:ruleLst>
              </dgm:layoutNode>
              <dgm:choose name="Name3">
                <dgm:if name="Name4" axis="self" ptType="node" func="revPos" op="equ" val="1"/>
                <dgm:else name="Name5">
                  <dgm:layoutNode name="aSpace2">
                    <dgm:alg type="sp"/>
                    <dgm:shape xmlns:r="http://schemas.openxmlformats.org/officeDocument/2006/relationships" r:blip="">
                      <dgm:adjLst/>
                    </dgm:shape>
                    <dgm:presOf/>
                    <dgm:constrLst/>
                    <dgm:ruleLst/>
                  </dgm:layoutNode>
                </dgm:else>
              </dgm:choose>
            </dgm:forEach>
          </dgm:layoutNode>
        </dgm:layoutNode>
      </dgm:layoutNode>
      <dgm:choose name="Name6">
        <dgm:if name="Name7" axis="self" ptType="node" func="revPos" op="equ" val="1"/>
        <dgm:else name="Name8">
          <dgm:layoutNode name="aSpace">
            <dgm:alg type="sp"/>
            <dgm:shape xmlns:r="http://schemas.openxmlformats.org/officeDocument/2006/relationships" r:blip="">
              <dgm:adjLst/>
            </dgm:shape>
            <dgm:presOf/>
            <dgm:constrLst/>
            <dgm:ruleLst/>
          </dgm:layoutNode>
        </dgm:else>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3d3">
  <dgm:title val=""/>
  <dgm:desc val=""/>
  <dgm:catLst>
    <dgm:cat type="3D" pri="11300"/>
  </dgm:catLst>
  <dgm:scene3d>
    <a:camera prst="orthographicFront"/>
    <a:lightRig rig="threePt" dir="t"/>
  </dgm:scene3d>
  <dgm:styleLbl name="node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l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vennNode1">
    <dgm:scene3d>
      <a:camera prst="orthographicFront">
        <a:rot lat="0" lon="0" rev="0"/>
      </a:camera>
      <a:lightRig rig="contrasting" dir="t">
        <a:rot lat="0" lon="0" rev="1200000"/>
      </a:lightRig>
    </dgm:scene3d>
    <dgm:sp3d contourW="12700" prstMaterial="clear">
      <a:bevelT w="177800" h="254000"/>
      <a:bevelB w="152400"/>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2">
        <a:scrgbClr r="0" g="0" b="0"/>
      </a:effectRef>
      <a:fontRef idx="minor">
        <a:schemeClr val="lt1"/>
      </a:fontRef>
    </dgm:style>
  </dgm:styleLbl>
  <dgm:styleLbl name="node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node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f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alignImgPlace1">
    <dgm:scene3d>
      <a:camera prst="orthographicFront">
        <a:rot lat="0" lon="0" rev="0"/>
      </a:camera>
      <a:lightRig rig="contrasting" dir="t">
        <a:rot lat="0" lon="0" rev="1200000"/>
      </a:lightRig>
    </dgm:scene3d>
    <dgm:sp3d contourW="12700" prstMaterial="flat">
      <a:bevelT w="177800" h="254000"/>
      <a:bevelB w="152400"/>
    </dgm:sp3d>
    <dgm:txPr/>
    <dgm:style>
      <a:lnRef idx="0">
        <a:scrgbClr r="0" g="0" b="0"/>
      </a:lnRef>
      <a:fillRef idx="1">
        <a:scrgbClr r="0" g="0" b="0"/>
      </a:fillRef>
      <a:effectRef idx="1">
        <a:scrgbClr r="0" g="0" b="0"/>
      </a:effectRef>
      <a:fontRef idx="minor"/>
    </dgm:style>
  </dgm:styleLbl>
  <dgm:styleLbl name="bgImgPlac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sibTrans2D1">
    <dgm:scene3d>
      <a:camera prst="orthographicFront">
        <a:rot lat="0" lon="0" rev="0"/>
      </a:camera>
      <a:lightRig rig="contrasting" dir="t">
        <a:rot lat="0" lon="0" rev="1200000"/>
      </a:lightRig>
    </dgm:scene3d>
    <dgm:sp3d z="-182000" contourW="19050" prstMaterial="metal">
      <a:bevelT w="88900" h="203200"/>
      <a:bevelB w="165100" h="254000"/>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ibTrans2D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ibTrans1D1">
    <dgm:scene3d>
      <a:camera prst="orthographicFront">
        <a:rot lat="0" lon="0" rev="0"/>
      </a:camera>
      <a:lightRig rig="contrasting" dir="t">
        <a:rot lat="0" lon="0" rev="1200000"/>
      </a:lightRig>
    </dgm:scene3d>
    <dgm:sp3d z="-110000"/>
    <dgm:txPr/>
    <dgm:style>
      <a:lnRef idx="1">
        <a:scrgbClr r="0" g="0" b="0"/>
      </a:lnRef>
      <a:fillRef idx="0">
        <a:scrgbClr r="0" g="0" b="0"/>
      </a:fillRef>
      <a:effectRef idx="0">
        <a:scrgbClr r="0" g="0" b="0"/>
      </a:effectRef>
      <a:fontRef idx="minor"/>
    </dgm:style>
  </dgm:styleLbl>
  <dgm:styleLbl name="callout">
    <dgm:scene3d>
      <a:camera prst="orthographicFront">
        <a:rot lat="0" lon="0" rev="0"/>
      </a:camera>
      <a:lightRig rig="contrasting" dir="t">
        <a:rot lat="0" lon="0" rev="1200000"/>
      </a:lightRig>
    </dgm:scene3d>
    <dgm:sp3d z="10000"/>
    <dgm:txPr/>
    <dgm:style>
      <a:lnRef idx="2">
        <a:scrgbClr r="0" g="0" b="0"/>
      </a:lnRef>
      <a:fillRef idx="1">
        <a:scrgbClr r="0" g="0" b="0"/>
      </a:fillRef>
      <a:effectRef idx="0">
        <a:scrgbClr r="0" g="0" b="0"/>
      </a:effectRef>
      <a:fontRef idx="minor"/>
    </dgm:style>
  </dgm:styleLbl>
  <dgm:styleLbl name="asst0">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contourW="19050" prstMaterial="metal">
      <a:bevelT w="88900" h="203200"/>
      <a:bevelB w="165100" h="254000"/>
    </dgm:sp3d>
    <dgm:txPr/>
    <dgm:style>
      <a:lnRef idx="0">
        <a:scrgbClr r="0" g="0" b="0"/>
      </a:lnRef>
      <a:fillRef idx="1">
        <a:scrgbClr r="0" g="0" b="0"/>
      </a:fillRef>
      <a:effectRef idx="1">
        <a:scrgbClr r="0" g="0" b="0"/>
      </a:effectRef>
      <a:fontRef idx="minor">
        <a:schemeClr val="lt1"/>
      </a:fontRef>
    </dgm:style>
  </dgm:styleLbl>
  <dgm:styleLbl name="parChTrans2D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2">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3">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2D4">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parChTrans1D1">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2">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3">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parChTrans1D4">
    <dgm:scene3d>
      <a:camera prst="orthographicFront">
        <a:rot lat="0" lon="0" rev="0"/>
      </a:camera>
      <a:lightRig rig="contrasting" dir="t">
        <a:rot lat="0" lon="0" rev="1200000"/>
      </a:lightRig>
    </dgm:scene3d>
    <dgm:sp3d z="-110000"/>
    <dgm:txPr/>
    <dgm:style>
      <a:lnRef idx="2">
        <a:scrgbClr r="0" g="0" b="0"/>
      </a:lnRef>
      <a:fillRef idx="0">
        <a:scrgbClr r="0" g="0" b="0"/>
      </a:fillRef>
      <a:effectRef idx="0">
        <a:scrgbClr r="0" g="0" b="0"/>
      </a:effectRef>
      <a:fontRef idx="minor"/>
    </dgm:style>
  </dgm:styleLbl>
  <dgm:styleLbl name="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conF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tr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1">
        <a:scrgbClr r="0" g="0" b="0"/>
      </a:effectRef>
      <a:fontRef idx="minor"/>
    </dgm:style>
  </dgm:styleLbl>
  <dgm:styleLbl name="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FgAcc1">
    <dgm:scene3d>
      <a:camera prst="orthographicFront">
        <a:rot lat="0" lon="0" rev="0"/>
      </a:camera>
      <a:lightRig rig="contrasting" dir="t">
        <a:rot lat="0" lon="0" rev="1200000"/>
      </a:lightRig>
    </dgm:scene3d>
    <dgm:sp3d z="300000" contourW="12700" prstMaterial="flat">
      <a:bevelT w="177800" h="254000"/>
      <a:bevelB w="152400"/>
    </dgm:sp3d>
    <dgm:txPr/>
    <dgm:style>
      <a:lnRef idx="0">
        <a:scrgbClr r="0" g="0" b="0"/>
      </a:lnRef>
      <a:fillRef idx="1">
        <a:scrgbClr r="0" g="0" b="0"/>
      </a:fillRef>
      <a:effectRef idx="0">
        <a:scrgbClr r="0" g="0" b="0"/>
      </a:effectRef>
      <a:fontRef idx="minor"/>
    </dgm:style>
  </dgm:styleLbl>
  <dgm:styleLbl name="solidAlignAcc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solidBgAcc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alignAccFollowNode1">
    <dgm:scene3d>
      <a:camera prst="orthographicFront">
        <a:rot lat="0" lon="0" rev="0"/>
      </a:camera>
      <a:lightRig rig="contrasting" dir="t">
        <a:rot lat="0" lon="0" rev="1200000"/>
      </a:lightRig>
    </dgm:scene3d>
    <dgm:sp3d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AccFollowNode1">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0">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2">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3">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fgAcc4">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bgShp">
    <dgm:scene3d>
      <a:camera prst="orthographicFront">
        <a:rot lat="0" lon="0" rev="0"/>
      </a:camera>
      <a:lightRig rig="contrasting" dir="t">
        <a:rot lat="0" lon="0" rev="1200000"/>
      </a:lightRig>
    </dgm:scene3d>
    <dgm:sp3d z="-300000" prstMaterial="plastic"/>
    <dgm:txPr/>
    <dgm:style>
      <a:lnRef idx="1">
        <a:scrgbClr r="0" g="0" b="0"/>
      </a:lnRef>
      <a:fillRef idx="1">
        <a:scrgbClr r="0" g="0" b="0"/>
      </a:fillRef>
      <a:effectRef idx="0">
        <a:scrgbClr r="0" g="0" b="0"/>
      </a:effectRef>
      <a:fontRef idx="minor"/>
    </dgm:style>
  </dgm:styleLbl>
  <dgm:styleLbl name="dkBgShp">
    <dgm:scene3d>
      <a:camera prst="orthographicFront">
        <a:rot lat="0" lon="0" rev="0"/>
      </a:camera>
      <a:lightRig rig="contrasting" dir="t">
        <a:rot lat="0" lon="0" rev="1200000"/>
      </a:lightRig>
    </dgm:scene3d>
    <dgm:sp3d contourW="12700" prstMaterial="flat">
      <a:bevelT w="100800" h="154000"/>
      <a:bevelB w="152400"/>
    </dgm:sp3d>
    <dgm:txPr/>
    <dgm:style>
      <a:lnRef idx="0">
        <a:scrgbClr r="0" g="0" b="0"/>
      </a:lnRef>
      <a:fillRef idx="1">
        <a:scrgbClr r="0" g="0" b="0"/>
      </a:fillRef>
      <a:effectRef idx="0">
        <a:scrgbClr r="0" g="0" b="0"/>
      </a:effectRef>
      <a:fontRef idx="minor"/>
    </dgm:style>
  </dgm:styleLbl>
  <dgm:styleLbl name="trBgShp">
    <dgm:scene3d>
      <a:camera prst="orthographicFront">
        <a:rot lat="0" lon="0" rev="0"/>
      </a:camera>
      <a:lightRig rig="contrasting" dir="t">
        <a:rot lat="0" lon="0" rev="1200000"/>
      </a:lightRig>
    </dgm:scene3d>
    <dgm:sp3d z="-152400" prstMaterial="matte"/>
    <dgm:txPr/>
    <dgm:style>
      <a:lnRef idx="1">
        <a:scrgbClr r="0" g="0" b="0"/>
      </a:lnRef>
      <a:fillRef idx="1">
        <a:scrgbClr r="0" g="0" b="0"/>
      </a:fillRef>
      <a:effectRef idx="0">
        <a:scrgbClr r="0" g="0" b="0"/>
      </a:effectRef>
      <a:fontRef idx="minor"/>
    </dgm:style>
  </dgm:styleLbl>
  <dgm:styleLbl name="fgShp">
    <dgm:scene3d>
      <a:camera prst="orthographicFront">
        <a:rot lat="0" lon="0" rev="0"/>
      </a:camera>
      <a:lightRig rig="contrasting" dir="t">
        <a:rot lat="0" lon="0" rev="1200000"/>
      </a:lightRig>
    </dgm:scene3d>
    <dgm:sp3d z="300000" contourW="19050" prstMaterial="metal">
      <a:bevelT w="88900" h="203200"/>
      <a:bevelB w="165100" h="254000"/>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1">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6.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8.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0.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2.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4.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6.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7.xml><?xml version="1.0" encoding="utf-8"?>
<dgm:styleDef xmlns:dgm="http://schemas.openxmlformats.org/drawingml/2006/diagram" xmlns:a="http://schemas.openxmlformats.org/drawingml/2006/main" uniqueId="urn:microsoft.com/office/officeart/2005/8/quickstyle/3d1">
  <dgm:title val=""/>
  <dgm:desc val=""/>
  <dgm:catLst>
    <dgm:cat type="3D" pri="11100"/>
  </dgm:catLst>
  <dgm:scene3d>
    <a:camera prst="orthographicFront"/>
    <a:lightRig rig="threePt" dir="t"/>
  </dgm:scene3d>
  <dgm:styleLbl name="node0">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vennNode1">
    <dgm:scene3d>
      <a:camera prst="orthographicFront"/>
      <a:lightRig rig="flat" dir="t"/>
    </dgm:scene3d>
    <dgm:sp3d prstMaterial="plastic">
      <a:bevelT w="120900" h="88900"/>
      <a:bevelB w="88900" h="31750" prst="angle"/>
    </dgm:sp3d>
    <dgm:txPr/>
    <dgm:style>
      <a:lnRef idx="0">
        <a:scrgbClr r="0" g="0" b="0"/>
      </a:lnRef>
      <a:fillRef idx="1">
        <a:scrgbClr r="0" g="0" b="0"/>
      </a:fillRef>
      <a:effectRef idx="1">
        <a:scrgbClr r="0" g="0" b="0"/>
      </a:effectRef>
      <a:fontRef idx="minor">
        <a:schemeClr val="tx1"/>
      </a:fontRef>
    </dgm:style>
  </dgm:styleLbl>
  <dgm:styleLbl name="alignNode1">
    <dgm:scene3d>
      <a:camera prst="orthographicFront"/>
      <a:lightRig rig="flat" dir="t"/>
    </dgm:scene3d>
    <dgm:sp3d prstMaterial="plastic">
      <a:bevelT w="120900" h="88900"/>
      <a:bevelB w="88900" h="31750" prst="angle"/>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flat" dir="t"/>
    </dgm:scene3d>
    <dgm:sp3d prstMaterial="plastic">
      <a:bevelT w="120900" h="88900"/>
      <a:bevelB w="88900" h="31750" prst="angle"/>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node4">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fgImgPlace1">
    <dgm:scene3d>
      <a:camera prst="orthographicFront"/>
      <a:lightRig rig="flat" dir="t"/>
    </dgm:scene3d>
    <dgm:sp3d z="1270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alignImgPlace1">
    <dgm:scene3d>
      <a:camera prst="orthographicFront"/>
      <a:lightRig rig="flat" dir="t"/>
    </dgm:scene3d>
    <dgm:sp3d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bgImgPlace1">
    <dgm:scene3d>
      <a:camera prst="orthographicFront"/>
      <a:lightRig rig="flat" dir="t"/>
    </dgm:scene3d>
    <dgm:sp3d z="-190500" prstMaterial="plastic">
      <a:bevelT w="88900" h="88900"/>
      <a:bevelB w="88900" h="31750" prst="angle"/>
    </dgm:sp3d>
    <dgm:txPr/>
    <dgm:style>
      <a:lnRef idx="0">
        <a:scrgbClr r="0" g="0" b="0"/>
      </a:lnRef>
      <a:fillRef idx="3">
        <a:scrgbClr r="0" g="0" b="0"/>
      </a:fillRef>
      <a:effectRef idx="2">
        <a:scrgbClr r="0" g="0" b="0"/>
      </a:effectRef>
      <a:fontRef idx="minor"/>
    </dgm:style>
  </dgm:styleLbl>
  <dgm:styleLbl name="sibTrans2D1">
    <dgm:scene3d>
      <a:camera prst="orthographicFront"/>
      <a:lightRig rig="flat" dir="t"/>
    </dgm:scene3d>
    <dgm:sp3d z="-80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flat" dir="t"/>
    </dgm:scene3d>
    <dgm:sp3d z="1270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flat" dir="t"/>
    </dgm:scene3d>
    <dgm:sp3d z="-190500" prstMaterial="plastic">
      <a:bevelT w="50800" h="50800"/>
      <a:bevelB w="25400" h="25400" prst="angle"/>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flat"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1">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2">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asst3">
    <dgm:scene3d>
      <a:camera prst="orthographicFront"/>
      <a:lightRig rig="flat" dir="t"/>
    </dgm:scene3d>
    <dgm:sp3d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1">
    <dgm:scene3d>
      <a:camera prst="orthographicFront"/>
      <a:lightRig rig="flat" dir="t"/>
    </dgm:scene3d>
    <dgm:sp3d z="-10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2">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3">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flat" dir="t"/>
    </dgm:scene3d>
    <dgm:sp3d z="-60000" prstMaterial="plastic">
      <a:bevelT w="120900" h="88900"/>
      <a:bevelB w="88900" h="31750" prst="angle"/>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flat" dir="t"/>
    </dgm:scene3d>
    <dgm:sp3d prstMaterial="matte"/>
    <dgm:txPr/>
    <dgm:style>
      <a:lnRef idx="2">
        <a:scrgbClr r="0" g="0" b="0"/>
      </a:lnRef>
      <a:fillRef idx="0">
        <a:scrgbClr r="0" g="0" b="0"/>
      </a:fillRef>
      <a:effectRef idx="0">
        <a:scrgbClr r="0" g="0" b="0"/>
      </a:effectRef>
      <a:fontRef idx="minor"/>
    </dgm:style>
  </dgm:styleLbl>
  <dgm:styleLbl name="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con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tr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F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solidAlignAcc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solidBgAcc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flat" dir="t"/>
    </dgm:scene3d>
    <dgm:sp3d extrusionH="12700" prstMaterial="plastic">
      <a:bevelT w="50800" h="50800"/>
    </dgm:sp3d>
    <dgm:txPr/>
    <dgm:style>
      <a:lnRef idx="1">
        <a:scrgbClr r="0" g="0" b="0"/>
      </a:lnRef>
      <a:fillRef idx="1">
        <a:scrgbClr r="0" g="0" b="0"/>
      </a:fillRef>
      <a:effectRef idx="2">
        <a:scrgbClr r="0" g="0" b="0"/>
      </a:effectRef>
      <a:fontRef idx="minor"/>
    </dgm:style>
  </dgm:styleLbl>
  <dgm:styleLbl name="bgAccFollowNode1">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0">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2">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3">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fgAcc4">
    <dgm:scene3d>
      <a:camera prst="orthographicFront"/>
      <a:lightRig rig="flat" dir="t"/>
    </dgm:scene3d>
    <dgm:sp3d z="190500" extrusionH="12700" prstMaterial="plastic">
      <a:bevelT w="50800" h="50800"/>
    </dgm:sp3d>
    <dgm:txPr/>
    <dgm:style>
      <a:lnRef idx="1">
        <a:scrgbClr r="0" g="0" b="0"/>
      </a:lnRef>
      <a:fillRef idx="1">
        <a:scrgbClr r="0" g="0" b="0"/>
      </a:fillRef>
      <a:effectRef idx="2">
        <a:scrgbClr r="0" g="0" b="0"/>
      </a:effectRef>
      <a:fontRef idx="minor"/>
    </dgm:style>
  </dgm:styleLbl>
  <dgm:styleLbl name="bgShp">
    <dgm:scene3d>
      <a:camera prst="orthographicFront"/>
      <a:lightRig rig="flat" dir="t"/>
    </dgm:scene3d>
    <dgm:sp3d z="-190500" extrusionH="12700" prstMaterial="plastic">
      <a:bevelT w="50800" h="50800"/>
    </dgm:sp3d>
    <dgm:txPr/>
    <dgm:style>
      <a:lnRef idx="0">
        <a:scrgbClr r="0" g="0" b="0"/>
      </a:lnRef>
      <a:fillRef idx="3">
        <a:scrgbClr r="0" g="0" b="0"/>
      </a:fillRef>
      <a:effectRef idx="0">
        <a:scrgbClr r="0" g="0" b="0"/>
      </a:effectRef>
      <a:fontRef idx="minor"/>
    </dgm:style>
  </dgm:styleLbl>
  <dgm:styleLbl name="dkBgShp">
    <dgm:scene3d>
      <a:camera prst="orthographicFront"/>
      <a:lightRig rig="flat" dir="t"/>
    </dgm:scene3d>
    <dgm:sp3d z="-190500" extrusionH="12700" prstMaterial="plastic">
      <a:bevelT w="50800" h="50800"/>
    </dgm:sp3d>
    <dgm:txPr/>
    <dgm:style>
      <a:lnRef idx="0">
        <a:scrgbClr r="0" g="0" b="0"/>
      </a:lnRef>
      <a:fillRef idx="2">
        <a:scrgbClr r="0" g="0" b="0"/>
      </a:fillRef>
      <a:effectRef idx="0">
        <a:scrgbClr r="0" g="0" b="0"/>
      </a:effectRef>
      <a:fontRef idx="minor"/>
    </dgm:style>
  </dgm:styleLbl>
  <dgm:styleLbl name="trBgShp">
    <dgm:scene3d>
      <a:camera prst="orthographicFront"/>
      <a:lightRig rig="flat" dir="t"/>
    </dgm:scene3d>
    <dgm:sp3d z="-190500" extrusionH="12700" prstMaterial="matte"/>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z="190500" prstMaterial="plastic">
      <a:bevelT w="120900" h="88900"/>
      <a:bevelB w="88900" h="31750" prst="angle"/>
    </dgm:sp3d>
    <dgm:txPr/>
    <dgm:style>
      <a:lnRef idx="0">
        <a:scrgbClr r="0" g="0" b="0"/>
      </a:lnRef>
      <a:fillRef idx="1">
        <a:scrgbClr r="0" g="0" b="0"/>
      </a:fillRef>
      <a:effectRef idx="3">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3">
  <dgm:title val=""/>
  <dgm:desc val=""/>
  <dgm:catLst>
    <dgm:cat type="simple" pri="10300"/>
  </dgm:catLst>
  <dgm:scene3d>
    <a:camera prst="orthographicFront"/>
    <a:lightRig rig="threePt" dir="t"/>
  </dgm:scene3d>
  <dgm:styleLbl name="node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lnNode1">
    <dgm:scene3d>
      <a:camera prst="orthographicFront"/>
      <a:lightRig rig="flat" dir="t"/>
    </dgm:scene3d>
    <dgm:sp3d prstMaterial="dkEdge">
      <a:bevelT w="8200" h="38100"/>
    </dgm:sp3d>
    <dgm:txPr/>
    <dgm:style>
      <a:lnRef idx="1">
        <a:scrgbClr r="0" g="0" b="0"/>
      </a:lnRef>
      <a:fillRef idx="2">
        <a:scrgbClr r="0" g="0" b="0"/>
      </a:fillRef>
      <a:effectRef idx="0">
        <a:scrgbClr r="0" g="0" b="0"/>
      </a:effectRef>
      <a:fontRef idx="minor">
        <a:schemeClr val="dk1"/>
      </a:fontRef>
    </dgm:style>
  </dgm:styleLbl>
  <dgm:styleLbl name="vennNode1">
    <dgm:scene3d>
      <a:camera prst="orthographicFront"/>
      <a:lightRig rig="flat" dir="t"/>
    </dgm:scene3d>
    <dgm:sp3d prstMaterial="dkEdge">
      <a:bevelT w="8200" h="38100"/>
    </dgm:sp3d>
    <dgm:txPr/>
    <dgm:style>
      <a:lnRef idx="0">
        <a:scrgbClr r="0" g="0" b="0"/>
      </a:lnRef>
      <a:fillRef idx="2">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node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node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f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1">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f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bgSibTrans2D1">
    <dgm:scene3d>
      <a:camera prst="orthographicFront"/>
      <a:lightRig rig="threePt" dir="t"/>
    </dgm:scene3d>
    <dgm:sp3d/>
    <dgm:txPr/>
    <dgm:style>
      <a:lnRef idx="0">
        <a:scrgbClr r="0" g="0" b="0"/>
      </a:lnRef>
      <a:fillRef idx="2">
        <a:scrgbClr r="0" g="0" b="0"/>
      </a:fillRef>
      <a:effectRef idx="1">
        <a:scrgbClr r="0" g="0" b="0"/>
      </a:effectRef>
      <a:fontRef idx="minor">
        <a:schemeClr val="dk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2">
        <a:scrgbClr r="0" g="0" b="0"/>
      </a:fillRef>
      <a:effectRef idx="1">
        <a:scrgbClr r="0" g="0" b="0"/>
      </a:effectRef>
      <a:fontRef idx="minor"/>
    </dgm:style>
  </dgm:styleLbl>
  <dgm:styleLbl name="asst0">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1">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2">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3">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asst4">
    <dgm:scene3d>
      <a:camera prst="orthographicFront"/>
      <a:lightRig rig="flat" dir="t"/>
    </dgm:scene3d>
    <dgm:sp3d prstMaterial="dkEdge">
      <a:bevelT w="8200" h="38100"/>
    </dgm:sp3d>
    <dgm:txPr/>
    <dgm:style>
      <a:lnRef idx="0">
        <a:scrgbClr r="0" g="0" b="0"/>
      </a:lnRef>
      <a:fillRef idx="2">
        <a:scrgbClr r="0" g="0" b="0"/>
      </a:fillRef>
      <a:effectRef idx="1">
        <a:scrgbClr r="0" g="0" b="0"/>
      </a:effectRef>
      <a:fontRef idx="minor">
        <a:schemeClr val="dk1"/>
      </a:fontRef>
    </dgm:style>
  </dgm:styleLbl>
  <dgm:styleLbl name="parChTrans2D1">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2">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3">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2D4">
    <dgm:scene3d>
      <a:camera prst="orthographicFront"/>
      <a:lightRig rig="threePt" dir="t"/>
    </dgm:scene3d>
    <dgm:sp3d/>
    <dgm:txPr/>
    <dgm:style>
      <a:lnRef idx="1">
        <a:scrgbClr r="0" g="0" b="0"/>
      </a:lnRef>
      <a:fillRef idx="2">
        <a:scrgbClr r="0" g="0" b="0"/>
      </a:fillRef>
      <a:effectRef idx="1">
        <a:scrgbClr r="0" g="0" b="0"/>
      </a:effectRef>
      <a:fontRef idx="minor">
        <a:schemeClr val="dk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2">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1">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flat" dir="t"/>
    </dgm:scene3d>
    <dgm:sp3d prstMaterial="dkEdge">
      <a:bevelT w="8200" h="38100"/>
    </dgm:sp3d>
    <dgm:txPr/>
    <dgm:style>
      <a:lnRef idx="1">
        <a:scrgbClr r="0" g="0" b="0"/>
      </a:lnRef>
      <a:fillRef idx="2">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simple5">
  <dgm:title val=""/>
  <dgm:desc val=""/>
  <dgm:catLst>
    <dgm:cat type="simple" pri="105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ln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3">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3">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1">
        <a:scrgbClr r="0" g="0" b="0"/>
      </a:lnRef>
      <a:fillRef idx="0">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3">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2D4">
    <dgm:scene3d>
      <a:camera prst="orthographicFront"/>
      <a:lightRig rig="threePt" dir="t"/>
    </dgm:scene3d>
    <dgm:sp3d/>
    <dgm:txPr/>
    <dgm:style>
      <a:lnRef idx="0">
        <a:scrgbClr r="0" g="0" b="0"/>
      </a:lnRef>
      <a:fillRef idx="3">
        <a:scrgbClr r="0" g="0" b="0"/>
      </a:fillRef>
      <a:effectRef idx="3">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3">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3">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3">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99717634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360843880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130774315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389163698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5" name="Footer Placeholder 4"/>
          <p:cNvSpPr>
            <a:spLocks noGrp="1"/>
          </p:cNvSpPr>
          <p:nvPr>
            <p:ph type="ftr" sz="quarter" idx="11"/>
          </p:nvPr>
        </p:nvSpPr>
        <p:spPr/>
        <p:txBody>
          <a:bodyPr/>
          <a:lstStyle/>
          <a:p>
            <a:endParaRPr lang="en-IN" dirty="0"/>
          </a:p>
        </p:txBody>
      </p:sp>
      <p:sp>
        <p:nvSpPr>
          <p:cNvPr id="6" name="Slide Number Placeholder 5"/>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146032149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35964014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8" name="Footer Placeholder 7"/>
          <p:cNvSpPr>
            <a:spLocks noGrp="1"/>
          </p:cNvSpPr>
          <p:nvPr>
            <p:ph type="ftr" sz="quarter" idx="11"/>
          </p:nvPr>
        </p:nvSpPr>
        <p:spPr/>
        <p:txBody>
          <a:bodyPr/>
          <a:lstStyle/>
          <a:p>
            <a:endParaRPr lang="en-IN" dirty="0"/>
          </a:p>
        </p:txBody>
      </p:sp>
      <p:sp>
        <p:nvSpPr>
          <p:cNvPr id="9" name="Slide Number Placeholder 8"/>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303568325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4" name="Footer Placeholder 3"/>
          <p:cNvSpPr>
            <a:spLocks noGrp="1"/>
          </p:cNvSpPr>
          <p:nvPr>
            <p:ph type="ftr" sz="quarter" idx="11"/>
          </p:nvPr>
        </p:nvSpPr>
        <p:spPr/>
        <p:txBody>
          <a:bodyPr/>
          <a:lstStyle/>
          <a:p>
            <a:endParaRPr lang="en-IN" dirty="0"/>
          </a:p>
        </p:txBody>
      </p:sp>
      <p:sp>
        <p:nvSpPr>
          <p:cNvPr id="5" name="Slide Number Placeholder 4"/>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220642491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3" name="Footer Placeholder 2"/>
          <p:cNvSpPr>
            <a:spLocks noGrp="1"/>
          </p:cNvSpPr>
          <p:nvPr>
            <p:ph type="ftr" sz="quarter" idx="11"/>
          </p:nvPr>
        </p:nvSpPr>
        <p:spPr/>
        <p:txBody>
          <a:bodyPr/>
          <a:lstStyle/>
          <a:p>
            <a:endParaRPr lang="en-IN" dirty="0"/>
          </a:p>
        </p:txBody>
      </p:sp>
      <p:sp>
        <p:nvSpPr>
          <p:cNvPr id="4" name="Slide Number Placeholder 3"/>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341008842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17800851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5E2AF192-03BD-430C-B44E-8CD9CD7486F4}" type="datetimeFigureOut">
              <a:rPr lang="en-IN" smtClean="0"/>
              <a:t>20-08-2025</a:t>
            </a:fld>
            <a:endParaRPr lang="en-IN" dirty="0"/>
          </a:p>
        </p:txBody>
      </p:sp>
      <p:sp>
        <p:nvSpPr>
          <p:cNvPr id="6" name="Footer Placeholder 5"/>
          <p:cNvSpPr>
            <a:spLocks noGrp="1"/>
          </p:cNvSpPr>
          <p:nvPr>
            <p:ph type="ftr" sz="quarter" idx="11"/>
          </p:nvPr>
        </p:nvSpPr>
        <p:spPr/>
        <p:txBody>
          <a:bodyPr/>
          <a:lstStyle/>
          <a:p>
            <a:endParaRPr lang="en-IN" dirty="0"/>
          </a:p>
        </p:txBody>
      </p:sp>
      <p:sp>
        <p:nvSpPr>
          <p:cNvPr id="7" name="Slide Number Placeholder 6"/>
          <p:cNvSpPr>
            <a:spLocks noGrp="1"/>
          </p:cNvSpPr>
          <p:nvPr>
            <p:ph type="sldNum" sz="quarter" idx="12"/>
          </p:nvPr>
        </p:nvSpPr>
        <p:spPr/>
        <p:txBody>
          <a:bodyPr/>
          <a:lstStyle/>
          <a:p>
            <a:fld id="{34053F42-0B25-41C5-92BB-70C1346BF9E1}" type="slidenum">
              <a:rPr lang="en-IN" smtClean="0"/>
              <a:t>‹#›</a:t>
            </a:fld>
            <a:endParaRPr lang="en-IN" dirty="0"/>
          </a:p>
        </p:txBody>
      </p:sp>
    </p:spTree>
    <p:extLst>
      <p:ext uri="{BB962C8B-B14F-4D97-AF65-F5344CB8AC3E}">
        <p14:creationId xmlns:p14="http://schemas.microsoft.com/office/powerpoint/2010/main" val="169669993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E2AF192-03BD-430C-B44E-8CD9CD7486F4}" type="datetimeFigureOut">
              <a:rPr lang="en-IN" smtClean="0"/>
              <a:t>20-08-2025</a:t>
            </a:fld>
            <a:endParaRPr lang="en-IN" dirty="0"/>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dirty="0"/>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34053F42-0B25-41C5-92BB-70C1346BF9E1}" type="slidenum">
              <a:rPr lang="en-IN" smtClean="0"/>
              <a:t>‹#›</a:t>
            </a:fld>
            <a:endParaRPr lang="en-IN" dirty="0"/>
          </a:p>
        </p:txBody>
      </p:sp>
    </p:spTree>
    <p:extLst>
      <p:ext uri="{BB962C8B-B14F-4D97-AF65-F5344CB8AC3E}">
        <p14:creationId xmlns:p14="http://schemas.microsoft.com/office/powerpoint/2010/main" val="288567197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diagramLayout" Target="../diagrams/layout9.xml"/><Relationship Id="rId2" Type="http://schemas.openxmlformats.org/officeDocument/2006/relationships/diagramData" Target="../diagrams/data9.xml"/><Relationship Id="rId1" Type="http://schemas.openxmlformats.org/officeDocument/2006/relationships/slideLayout" Target="../slideLayouts/slideLayout2.xml"/><Relationship Id="rId6" Type="http://schemas.microsoft.com/office/2007/relationships/diagramDrawing" Target="../diagrams/drawing9.xml"/><Relationship Id="rId5" Type="http://schemas.openxmlformats.org/officeDocument/2006/relationships/diagramColors" Target="../diagrams/colors9.xml"/><Relationship Id="rId4" Type="http://schemas.openxmlformats.org/officeDocument/2006/relationships/diagramQuickStyle" Target="../diagrams/quickStyle9.xml"/></Relationships>
</file>

<file path=ppt/slides/_rels/slide11.xml.rels><?xml version="1.0" encoding="UTF-8" standalone="yes"?>
<Relationships xmlns="http://schemas.openxmlformats.org/package/2006/relationships"><Relationship Id="rId3" Type="http://schemas.openxmlformats.org/officeDocument/2006/relationships/diagramLayout" Target="../diagrams/layout10.xml"/><Relationship Id="rId2" Type="http://schemas.openxmlformats.org/officeDocument/2006/relationships/diagramData" Target="../diagrams/data10.xml"/><Relationship Id="rId1" Type="http://schemas.openxmlformats.org/officeDocument/2006/relationships/slideLayout" Target="../slideLayouts/slideLayout2.xml"/><Relationship Id="rId6" Type="http://schemas.microsoft.com/office/2007/relationships/diagramDrawing" Target="../diagrams/drawing10.xml"/><Relationship Id="rId5" Type="http://schemas.openxmlformats.org/officeDocument/2006/relationships/diagramColors" Target="../diagrams/colors10.xml"/><Relationship Id="rId4" Type="http://schemas.openxmlformats.org/officeDocument/2006/relationships/diagramQuickStyle" Target="../diagrams/quickStyle10.xml"/></Relationships>
</file>

<file path=ppt/slides/_rels/slide12.xml.rels><?xml version="1.0" encoding="UTF-8" standalone="yes"?>
<Relationships xmlns="http://schemas.openxmlformats.org/package/2006/relationships"><Relationship Id="rId3" Type="http://schemas.openxmlformats.org/officeDocument/2006/relationships/diagramLayout" Target="../diagrams/layout11.xml"/><Relationship Id="rId2" Type="http://schemas.openxmlformats.org/officeDocument/2006/relationships/diagramData" Target="../diagrams/data11.xml"/><Relationship Id="rId1" Type="http://schemas.openxmlformats.org/officeDocument/2006/relationships/slideLayout" Target="../slideLayouts/slideLayout2.xml"/><Relationship Id="rId6" Type="http://schemas.microsoft.com/office/2007/relationships/diagramDrawing" Target="../diagrams/drawing11.xml"/><Relationship Id="rId5" Type="http://schemas.openxmlformats.org/officeDocument/2006/relationships/diagramColors" Target="../diagrams/colors11.xml"/><Relationship Id="rId4" Type="http://schemas.openxmlformats.org/officeDocument/2006/relationships/diagramQuickStyle" Target="../diagrams/quickStyle11.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2.xml"/><Relationship Id="rId2" Type="http://schemas.openxmlformats.org/officeDocument/2006/relationships/diagramData" Target="../diagrams/data12.xml"/><Relationship Id="rId1" Type="http://schemas.openxmlformats.org/officeDocument/2006/relationships/slideLayout" Target="../slideLayouts/slideLayout2.xml"/><Relationship Id="rId6" Type="http://schemas.microsoft.com/office/2007/relationships/diagramDrawing" Target="../diagrams/drawing12.xml"/><Relationship Id="rId5" Type="http://schemas.openxmlformats.org/officeDocument/2006/relationships/diagramColors" Target="../diagrams/colors12.xml"/><Relationship Id="rId4" Type="http://schemas.openxmlformats.org/officeDocument/2006/relationships/diagramQuickStyle" Target="../diagrams/quickStyle12.xml"/></Relationships>
</file>

<file path=ppt/slides/_rels/slide1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15.xml.rels><?xml version="1.0" encoding="UTF-8" standalone="yes"?>
<Relationships xmlns="http://schemas.openxmlformats.org/package/2006/relationships"><Relationship Id="rId3" Type="http://schemas.openxmlformats.org/officeDocument/2006/relationships/diagramLayout" Target="../diagrams/layout13.xml"/><Relationship Id="rId2" Type="http://schemas.openxmlformats.org/officeDocument/2006/relationships/diagramData" Target="../diagrams/data13.xml"/><Relationship Id="rId1" Type="http://schemas.openxmlformats.org/officeDocument/2006/relationships/slideLayout" Target="../slideLayouts/slideLayout2.xml"/><Relationship Id="rId6" Type="http://schemas.microsoft.com/office/2007/relationships/diagramDrawing" Target="../diagrams/drawing13.xml"/><Relationship Id="rId5" Type="http://schemas.openxmlformats.org/officeDocument/2006/relationships/diagramColors" Target="../diagrams/colors13.xml"/><Relationship Id="rId4" Type="http://schemas.openxmlformats.org/officeDocument/2006/relationships/diagramQuickStyle" Target="../diagrams/quickStyle13.xml"/></Relationships>
</file>

<file path=ppt/slides/_rels/slide16.xml.rels><?xml version="1.0" encoding="UTF-8" standalone="yes"?>
<Relationships xmlns="http://schemas.openxmlformats.org/package/2006/relationships"><Relationship Id="rId3" Type="http://schemas.openxmlformats.org/officeDocument/2006/relationships/diagramLayout" Target="../diagrams/layout14.xml"/><Relationship Id="rId2" Type="http://schemas.openxmlformats.org/officeDocument/2006/relationships/diagramData" Target="../diagrams/data14.xml"/><Relationship Id="rId1" Type="http://schemas.openxmlformats.org/officeDocument/2006/relationships/slideLayout" Target="../slideLayouts/slideLayout2.xml"/><Relationship Id="rId6" Type="http://schemas.microsoft.com/office/2007/relationships/diagramDrawing" Target="../diagrams/drawing14.xml"/><Relationship Id="rId5" Type="http://schemas.openxmlformats.org/officeDocument/2006/relationships/diagramColors" Target="../diagrams/colors14.xml"/><Relationship Id="rId4" Type="http://schemas.openxmlformats.org/officeDocument/2006/relationships/diagramQuickStyle" Target="../diagrams/quickStyle14.xml"/></Relationships>
</file>

<file path=ppt/slides/_rels/slide17.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diagramLayout" Target="../diagrams/layout15.xml"/><Relationship Id="rId2" Type="http://schemas.openxmlformats.org/officeDocument/2006/relationships/diagramData" Target="../diagrams/data15.xml"/><Relationship Id="rId1" Type="http://schemas.openxmlformats.org/officeDocument/2006/relationships/slideLayout" Target="../slideLayouts/slideLayout2.xml"/><Relationship Id="rId6" Type="http://schemas.microsoft.com/office/2007/relationships/diagramDrawing" Target="../diagrams/drawing15.xml"/><Relationship Id="rId5" Type="http://schemas.openxmlformats.org/officeDocument/2006/relationships/diagramColors" Target="../diagrams/colors15.xml"/><Relationship Id="rId4" Type="http://schemas.openxmlformats.org/officeDocument/2006/relationships/diagramQuickStyle" Target="../diagrams/quickStyle15.xml"/></Relationships>
</file>

<file path=ppt/slides/_rels/slide2.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2.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20.xml.rels><?xml version="1.0" encoding="UTF-8" standalone="yes"?>
<Relationships xmlns="http://schemas.openxmlformats.org/package/2006/relationships"><Relationship Id="rId3" Type="http://schemas.openxmlformats.org/officeDocument/2006/relationships/diagramLayout" Target="../diagrams/layout16.xml"/><Relationship Id="rId2" Type="http://schemas.openxmlformats.org/officeDocument/2006/relationships/diagramData" Target="../diagrams/data16.xml"/><Relationship Id="rId1" Type="http://schemas.openxmlformats.org/officeDocument/2006/relationships/slideLayout" Target="../slideLayouts/slideLayout2.xml"/><Relationship Id="rId6" Type="http://schemas.microsoft.com/office/2007/relationships/diagramDrawing" Target="../diagrams/drawing16.xml"/><Relationship Id="rId5" Type="http://schemas.openxmlformats.org/officeDocument/2006/relationships/diagramColors" Target="../diagrams/colors16.xml"/><Relationship Id="rId4" Type="http://schemas.openxmlformats.org/officeDocument/2006/relationships/diagramQuickStyle" Target="../diagrams/quickStyle16.xml"/></Relationships>
</file>

<file path=ppt/slides/_rels/slide21.xml.rels><?xml version="1.0" encoding="UTF-8" standalone="yes"?>
<Relationships xmlns="http://schemas.openxmlformats.org/package/2006/relationships"><Relationship Id="rId3" Type="http://schemas.openxmlformats.org/officeDocument/2006/relationships/diagramLayout" Target="../diagrams/layout17.xml"/><Relationship Id="rId2" Type="http://schemas.openxmlformats.org/officeDocument/2006/relationships/diagramData" Target="../diagrams/data17.xml"/><Relationship Id="rId1" Type="http://schemas.openxmlformats.org/officeDocument/2006/relationships/slideLayout" Target="../slideLayouts/slideLayout2.xml"/><Relationship Id="rId6" Type="http://schemas.microsoft.com/office/2007/relationships/diagramDrawing" Target="../diagrams/drawing17.xml"/><Relationship Id="rId5" Type="http://schemas.openxmlformats.org/officeDocument/2006/relationships/diagramColors" Target="../diagrams/colors17.xml"/><Relationship Id="rId4" Type="http://schemas.openxmlformats.org/officeDocument/2006/relationships/diagramQuickStyle" Target="../diagrams/quickStyle17.xml"/></Relationships>
</file>

<file path=ppt/slides/_rels/slide22.xml.rels><?xml version="1.0" encoding="UTF-8" standalone="yes"?>
<Relationships xmlns="http://schemas.openxmlformats.org/package/2006/relationships"><Relationship Id="rId3" Type="http://schemas.openxmlformats.org/officeDocument/2006/relationships/diagramLayout" Target="../diagrams/layout18.xml"/><Relationship Id="rId2" Type="http://schemas.openxmlformats.org/officeDocument/2006/relationships/diagramData" Target="../diagrams/data18.xml"/><Relationship Id="rId1" Type="http://schemas.openxmlformats.org/officeDocument/2006/relationships/slideLayout" Target="../slideLayouts/slideLayout2.xml"/><Relationship Id="rId6" Type="http://schemas.microsoft.com/office/2007/relationships/diagramDrawing" Target="../diagrams/drawing18.xml"/><Relationship Id="rId5" Type="http://schemas.openxmlformats.org/officeDocument/2006/relationships/diagramColors" Target="../diagrams/colors18.xml"/><Relationship Id="rId4" Type="http://schemas.openxmlformats.org/officeDocument/2006/relationships/diagramQuickStyle" Target="../diagrams/quickStyle18.xml"/></Relationships>
</file>

<file path=ppt/slides/_rels/slide2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 Id="rId5" Type="http://schemas.openxmlformats.org/officeDocument/2006/relationships/image" Target="../media/image13.png"/><Relationship Id="rId4" Type="http://schemas.openxmlformats.org/officeDocument/2006/relationships/image" Target="../media/image12.png"/></Relationships>
</file>

<file path=ppt/slides/_rels/slide25.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2.xml"/><Relationship Id="rId4" Type="http://schemas.openxmlformats.org/officeDocument/2006/relationships/image" Target="../media/image16.png"/></Relationships>
</file>

<file path=ppt/slides/_rels/slide26.xml.rels><?xml version="1.0" encoding="UTF-8" standalone="yes"?>
<Relationships xmlns="http://schemas.openxmlformats.org/package/2006/relationships"><Relationship Id="rId3" Type="http://schemas.openxmlformats.org/officeDocument/2006/relationships/diagramLayout" Target="../diagrams/layout19.xml"/><Relationship Id="rId2" Type="http://schemas.openxmlformats.org/officeDocument/2006/relationships/diagramData" Target="../diagrams/data19.xml"/><Relationship Id="rId1" Type="http://schemas.openxmlformats.org/officeDocument/2006/relationships/slideLayout" Target="../slideLayouts/slideLayout2.xml"/><Relationship Id="rId6" Type="http://schemas.microsoft.com/office/2007/relationships/diagramDrawing" Target="../diagrams/drawing19.xml"/><Relationship Id="rId5" Type="http://schemas.openxmlformats.org/officeDocument/2006/relationships/diagramColors" Target="../diagrams/colors19.xml"/><Relationship Id="rId4" Type="http://schemas.openxmlformats.org/officeDocument/2006/relationships/diagramQuickStyle" Target="../diagrams/quickStyle19.xml"/></Relationships>
</file>

<file path=ppt/slides/_rels/slide27.xml.rels><?xml version="1.0" encoding="UTF-8" standalone="yes"?>
<Relationships xmlns="http://schemas.openxmlformats.org/package/2006/relationships"><Relationship Id="rId3" Type="http://schemas.openxmlformats.org/officeDocument/2006/relationships/diagramLayout" Target="../diagrams/layout20.xml"/><Relationship Id="rId2" Type="http://schemas.openxmlformats.org/officeDocument/2006/relationships/diagramData" Target="../diagrams/data20.xml"/><Relationship Id="rId1" Type="http://schemas.openxmlformats.org/officeDocument/2006/relationships/slideLayout" Target="../slideLayouts/slideLayout2.xml"/><Relationship Id="rId6" Type="http://schemas.microsoft.com/office/2007/relationships/diagramDrawing" Target="../diagrams/drawing20.xml"/><Relationship Id="rId5" Type="http://schemas.openxmlformats.org/officeDocument/2006/relationships/diagramColors" Target="../diagrams/colors20.xml"/><Relationship Id="rId4" Type="http://schemas.openxmlformats.org/officeDocument/2006/relationships/diagramQuickStyle" Target="../diagrams/quickStyle20.xml"/></Relationships>
</file>

<file path=ppt/slides/_rels/slide28.xml.rels><?xml version="1.0" encoding="UTF-8" standalone="yes"?>
<Relationships xmlns="http://schemas.openxmlformats.org/package/2006/relationships"><Relationship Id="rId3" Type="http://schemas.openxmlformats.org/officeDocument/2006/relationships/diagramLayout" Target="../diagrams/layout21.xml"/><Relationship Id="rId2" Type="http://schemas.openxmlformats.org/officeDocument/2006/relationships/diagramData" Target="../diagrams/data21.xml"/><Relationship Id="rId1" Type="http://schemas.openxmlformats.org/officeDocument/2006/relationships/slideLayout" Target="../slideLayouts/slideLayout2.xml"/><Relationship Id="rId6" Type="http://schemas.microsoft.com/office/2007/relationships/diagramDrawing" Target="../diagrams/drawing21.xml"/><Relationship Id="rId5" Type="http://schemas.openxmlformats.org/officeDocument/2006/relationships/diagramColors" Target="../diagrams/colors21.xml"/><Relationship Id="rId4" Type="http://schemas.openxmlformats.org/officeDocument/2006/relationships/diagramQuickStyle" Target="../diagrams/quickStyle21.xml"/></Relationships>
</file>

<file path=ppt/slides/_rels/slide29.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diagramLayout" Target="../diagrams/layout2.xml"/><Relationship Id="rId2" Type="http://schemas.openxmlformats.org/officeDocument/2006/relationships/diagramData" Target="../diagrams/data2.xml"/><Relationship Id="rId1" Type="http://schemas.openxmlformats.org/officeDocument/2006/relationships/slideLayout" Target="../slideLayouts/slideLayout2.xml"/><Relationship Id="rId6" Type="http://schemas.microsoft.com/office/2007/relationships/diagramDrawing" Target="../diagrams/drawing2.xml"/><Relationship Id="rId5" Type="http://schemas.openxmlformats.org/officeDocument/2006/relationships/diagramColors" Target="../diagrams/colors2.xml"/><Relationship Id="rId4" Type="http://schemas.openxmlformats.org/officeDocument/2006/relationships/diagramQuickStyle" Target="../diagrams/quickStyle2.xml"/></Relationships>
</file>

<file path=ppt/slides/_rels/slide30.xml.rels><?xml version="1.0" encoding="UTF-8" standalone="yes"?>
<Relationships xmlns="http://schemas.openxmlformats.org/package/2006/relationships"><Relationship Id="rId3" Type="http://schemas.openxmlformats.org/officeDocument/2006/relationships/diagramLayout" Target="../diagrams/layout22.xml"/><Relationship Id="rId2" Type="http://schemas.openxmlformats.org/officeDocument/2006/relationships/diagramData" Target="../diagrams/data22.xml"/><Relationship Id="rId1" Type="http://schemas.openxmlformats.org/officeDocument/2006/relationships/slideLayout" Target="../slideLayouts/slideLayout2.xml"/><Relationship Id="rId6" Type="http://schemas.microsoft.com/office/2007/relationships/diagramDrawing" Target="../diagrams/drawing22.xml"/><Relationship Id="rId5" Type="http://schemas.openxmlformats.org/officeDocument/2006/relationships/diagramColors" Target="../diagrams/colors22.xml"/><Relationship Id="rId4" Type="http://schemas.openxmlformats.org/officeDocument/2006/relationships/diagramQuickStyle" Target="../diagrams/quickStyle22.xml"/></Relationships>
</file>

<file path=ppt/slides/_rels/slide31.xml.rels><?xml version="1.0" encoding="UTF-8" standalone="yes"?>
<Relationships xmlns="http://schemas.openxmlformats.org/package/2006/relationships"><Relationship Id="rId8" Type="http://schemas.openxmlformats.org/officeDocument/2006/relationships/diagramLayout" Target="../diagrams/layout23.xml"/><Relationship Id="rId3" Type="http://schemas.openxmlformats.org/officeDocument/2006/relationships/diagramLayout" Target="../diagrams/layout23.xml"/><Relationship Id="rId7" Type="http://schemas.openxmlformats.org/officeDocument/2006/relationships/diagramData" Target="../diagrams/data24.xml"/><Relationship Id="rId2" Type="http://schemas.openxmlformats.org/officeDocument/2006/relationships/diagramData" Target="../diagrams/data23.xml"/><Relationship Id="rId1" Type="http://schemas.openxmlformats.org/officeDocument/2006/relationships/slideLayout" Target="../slideLayouts/slideLayout2.xml"/><Relationship Id="rId6" Type="http://schemas.microsoft.com/office/2007/relationships/diagramDrawing" Target="../diagrams/drawing23.xml"/><Relationship Id="rId5" Type="http://schemas.openxmlformats.org/officeDocument/2006/relationships/diagramColors" Target="../diagrams/colors23.xml"/><Relationship Id="rId10" Type="http://schemas.openxmlformats.org/officeDocument/2006/relationships/diagramColors" Target="../diagrams/colors23.xml"/><Relationship Id="rId4" Type="http://schemas.openxmlformats.org/officeDocument/2006/relationships/diagramQuickStyle" Target="../diagrams/quickStyle23.xml"/><Relationship Id="rId9" Type="http://schemas.openxmlformats.org/officeDocument/2006/relationships/diagramQuickStyle" Target="../diagrams/quickStyle23.xml"/></Relationships>
</file>

<file path=ppt/slides/_rels/slide32.xml.rels><?xml version="1.0" encoding="UTF-8" standalone="yes"?>
<Relationships xmlns="http://schemas.openxmlformats.org/package/2006/relationships"><Relationship Id="rId3" Type="http://schemas.openxmlformats.org/officeDocument/2006/relationships/diagramLayout" Target="../diagrams/layout24.xml"/><Relationship Id="rId2" Type="http://schemas.openxmlformats.org/officeDocument/2006/relationships/diagramData" Target="../diagrams/data25.xml"/><Relationship Id="rId1" Type="http://schemas.openxmlformats.org/officeDocument/2006/relationships/slideLayout" Target="../slideLayouts/slideLayout2.xml"/><Relationship Id="rId6" Type="http://schemas.microsoft.com/office/2007/relationships/diagramDrawing" Target="../diagrams/drawing24.xml"/><Relationship Id="rId5" Type="http://schemas.openxmlformats.org/officeDocument/2006/relationships/diagramColors" Target="../diagrams/colors24.xml"/><Relationship Id="rId4" Type="http://schemas.openxmlformats.org/officeDocument/2006/relationships/diagramQuickStyle" Target="../diagrams/quickStyle24.xml"/></Relationships>
</file>

<file path=ppt/slides/_rels/slide33.xml.rels><?xml version="1.0" encoding="UTF-8" standalone="yes"?>
<Relationships xmlns="http://schemas.openxmlformats.org/package/2006/relationships"><Relationship Id="rId3" Type="http://schemas.openxmlformats.org/officeDocument/2006/relationships/diagramData" Target="../diagrams/data26.xml"/><Relationship Id="rId7" Type="http://schemas.microsoft.com/office/2007/relationships/diagramDrawing" Target="../diagrams/drawing25.xml"/><Relationship Id="rId2" Type="http://schemas.openxmlformats.org/officeDocument/2006/relationships/image" Target="../media/image18.png"/><Relationship Id="rId1" Type="http://schemas.openxmlformats.org/officeDocument/2006/relationships/slideLayout" Target="../slideLayouts/slideLayout2.xml"/><Relationship Id="rId6" Type="http://schemas.openxmlformats.org/officeDocument/2006/relationships/diagramColors" Target="../diagrams/colors25.xml"/><Relationship Id="rId5" Type="http://schemas.openxmlformats.org/officeDocument/2006/relationships/diagramQuickStyle" Target="../diagrams/quickStyle25.xml"/><Relationship Id="rId4" Type="http://schemas.openxmlformats.org/officeDocument/2006/relationships/diagramLayout" Target="../diagrams/layout25.xml"/></Relationships>
</file>

<file path=ppt/slides/_rels/slide34.xml.rels><?xml version="1.0" encoding="UTF-8" standalone="yes"?>
<Relationships xmlns="http://schemas.openxmlformats.org/package/2006/relationships"><Relationship Id="rId3" Type="http://schemas.openxmlformats.org/officeDocument/2006/relationships/diagramLayout" Target="../diagrams/layout26.xml"/><Relationship Id="rId2" Type="http://schemas.openxmlformats.org/officeDocument/2006/relationships/diagramData" Target="../diagrams/data27.xml"/><Relationship Id="rId1" Type="http://schemas.openxmlformats.org/officeDocument/2006/relationships/slideLayout" Target="../slideLayouts/slideLayout2.xml"/><Relationship Id="rId6" Type="http://schemas.microsoft.com/office/2007/relationships/diagramDrawing" Target="../diagrams/drawing26.xml"/><Relationship Id="rId5" Type="http://schemas.openxmlformats.org/officeDocument/2006/relationships/diagramColors" Target="../diagrams/colors26.xml"/><Relationship Id="rId4" Type="http://schemas.openxmlformats.org/officeDocument/2006/relationships/diagramQuickStyle" Target="../diagrams/quickStyle26.xml"/></Relationships>
</file>

<file path=ppt/slides/_rels/slide35.xml.rels><?xml version="1.0" encoding="UTF-8" standalone="yes"?>
<Relationships xmlns="http://schemas.openxmlformats.org/package/2006/relationships"><Relationship Id="rId3" Type="http://schemas.openxmlformats.org/officeDocument/2006/relationships/diagramLayout" Target="../diagrams/layout27.xml"/><Relationship Id="rId2" Type="http://schemas.openxmlformats.org/officeDocument/2006/relationships/diagramData" Target="../diagrams/data28.xml"/><Relationship Id="rId1" Type="http://schemas.openxmlformats.org/officeDocument/2006/relationships/slideLayout" Target="../slideLayouts/slideLayout2.xml"/><Relationship Id="rId6" Type="http://schemas.microsoft.com/office/2007/relationships/diagramDrawing" Target="../diagrams/drawing27.xml"/><Relationship Id="rId5" Type="http://schemas.openxmlformats.org/officeDocument/2006/relationships/diagramColors" Target="../diagrams/colors27.xml"/><Relationship Id="rId4" Type="http://schemas.openxmlformats.org/officeDocument/2006/relationships/diagramQuickStyle" Target="../diagrams/quickStyle2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diagramLayout" Target="../diagrams/layout3.xml"/><Relationship Id="rId2" Type="http://schemas.openxmlformats.org/officeDocument/2006/relationships/diagramData" Target="../diagrams/data3.xml"/><Relationship Id="rId1" Type="http://schemas.openxmlformats.org/officeDocument/2006/relationships/slideLayout" Target="../slideLayouts/slideLayout2.xml"/><Relationship Id="rId6" Type="http://schemas.microsoft.com/office/2007/relationships/diagramDrawing" Target="../diagrams/drawing3.xml"/><Relationship Id="rId5" Type="http://schemas.openxmlformats.org/officeDocument/2006/relationships/diagramColors" Target="../diagrams/colors3.xml"/><Relationship Id="rId4" Type="http://schemas.openxmlformats.org/officeDocument/2006/relationships/diagramQuickStyle" Target="../diagrams/quickStyle3.xml"/></Relationships>
</file>

<file path=ppt/slides/_rels/slide5.xml.rels><?xml version="1.0" encoding="UTF-8" standalone="yes"?>
<Relationships xmlns="http://schemas.openxmlformats.org/package/2006/relationships"><Relationship Id="rId3" Type="http://schemas.openxmlformats.org/officeDocument/2006/relationships/diagramLayout" Target="../diagrams/layout4.xml"/><Relationship Id="rId2" Type="http://schemas.openxmlformats.org/officeDocument/2006/relationships/diagramData" Target="../diagrams/data4.xml"/><Relationship Id="rId1" Type="http://schemas.openxmlformats.org/officeDocument/2006/relationships/slideLayout" Target="../slideLayouts/slideLayout2.xml"/><Relationship Id="rId6" Type="http://schemas.microsoft.com/office/2007/relationships/diagramDrawing" Target="../diagrams/drawing4.xml"/><Relationship Id="rId5" Type="http://schemas.openxmlformats.org/officeDocument/2006/relationships/diagramColors" Target="../diagrams/colors4.xml"/><Relationship Id="rId4" Type="http://schemas.openxmlformats.org/officeDocument/2006/relationships/diagramQuickStyle" Target="../diagrams/quickStyle4.xml"/></Relationships>
</file>

<file path=ppt/slides/_rels/slide6.xml.rels><?xml version="1.0" encoding="UTF-8" standalone="yes"?>
<Relationships xmlns="http://schemas.openxmlformats.org/package/2006/relationships"><Relationship Id="rId3" Type="http://schemas.openxmlformats.org/officeDocument/2006/relationships/diagramLayout" Target="../diagrams/layout5.xml"/><Relationship Id="rId2" Type="http://schemas.openxmlformats.org/officeDocument/2006/relationships/diagramData" Target="../diagrams/data5.xml"/><Relationship Id="rId1" Type="http://schemas.openxmlformats.org/officeDocument/2006/relationships/slideLayout" Target="../slideLayouts/slideLayout2.xml"/><Relationship Id="rId6" Type="http://schemas.microsoft.com/office/2007/relationships/diagramDrawing" Target="../diagrams/drawing5.xml"/><Relationship Id="rId5" Type="http://schemas.openxmlformats.org/officeDocument/2006/relationships/diagramColors" Target="../diagrams/colors5.xml"/><Relationship Id="rId4" Type="http://schemas.openxmlformats.org/officeDocument/2006/relationships/diagramQuickStyle" Target="../diagrams/quickStyle5.xml"/></Relationships>
</file>

<file path=ppt/slides/_rels/slide7.xml.rels><?xml version="1.0" encoding="UTF-8" standalone="yes"?>
<Relationships xmlns="http://schemas.openxmlformats.org/package/2006/relationships"><Relationship Id="rId3" Type="http://schemas.openxmlformats.org/officeDocument/2006/relationships/diagramLayout" Target="../diagrams/layout6.xml"/><Relationship Id="rId2" Type="http://schemas.openxmlformats.org/officeDocument/2006/relationships/diagramData" Target="../diagrams/data6.xml"/><Relationship Id="rId1" Type="http://schemas.openxmlformats.org/officeDocument/2006/relationships/slideLayout" Target="../slideLayouts/slideLayout2.xml"/><Relationship Id="rId6" Type="http://schemas.microsoft.com/office/2007/relationships/diagramDrawing" Target="../diagrams/drawing6.xml"/><Relationship Id="rId5" Type="http://schemas.openxmlformats.org/officeDocument/2006/relationships/diagramColors" Target="../diagrams/colors6.xml"/><Relationship Id="rId4" Type="http://schemas.openxmlformats.org/officeDocument/2006/relationships/diagramQuickStyle" Target="../diagrams/quickStyle6.xml"/></Relationships>
</file>

<file path=ppt/slides/_rels/slide8.xml.rels><?xml version="1.0" encoding="UTF-8" standalone="yes"?>
<Relationships xmlns="http://schemas.openxmlformats.org/package/2006/relationships"><Relationship Id="rId3" Type="http://schemas.openxmlformats.org/officeDocument/2006/relationships/diagramLayout" Target="../diagrams/layout7.xml"/><Relationship Id="rId2" Type="http://schemas.openxmlformats.org/officeDocument/2006/relationships/diagramData" Target="../diagrams/data7.xml"/><Relationship Id="rId1" Type="http://schemas.openxmlformats.org/officeDocument/2006/relationships/slideLayout" Target="../slideLayouts/slideLayout2.xml"/><Relationship Id="rId6" Type="http://schemas.microsoft.com/office/2007/relationships/diagramDrawing" Target="../diagrams/drawing7.xml"/><Relationship Id="rId5" Type="http://schemas.openxmlformats.org/officeDocument/2006/relationships/diagramColors" Target="../diagrams/colors7.xml"/><Relationship Id="rId4" Type="http://schemas.openxmlformats.org/officeDocument/2006/relationships/diagramQuickStyle" Target="../diagrams/quickStyle7.xml"/></Relationships>
</file>

<file path=ppt/slides/_rels/slide9.xml.rels><?xml version="1.0" encoding="UTF-8" standalone="yes"?>
<Relationships xmlns="http://schemas.openxmlformats.org/package/2006/relationships"><Relationship Id="rId3" Type="http://schemas.openxmlformats.org/officeDocument/2006/relationships/diagramLayout" Target="../diagrams/layout8.xml"/><Relationship Id="rId2" Type="http://schemas.openxmlformats.org/officeDocument/2006/relationships/diagramData" Target="../diagrams/data8.xml"/><Relationship Id="rId1" Type="http://schemas.openxmlformats.org/officeDocument/2006/relationships/slideLayout" Target="../slideLayouts/slideLayout2.xml"/><Relationship Id="rId6" Type="http://schemas.microsoft.com/office/2007/relationships/diagramDrawing" Target="../diagrams/drawing8.xml"/><Relationship Id="rId5" Type="http://schemas.openxmlformats.org/officeDocument/2006/relationships/diagramColors" Target="../diagrams/colors8.xml"/><Relationship Id="rId4" Type="http://schemas.openxmlformats.org/officeDocument/2006/relationships/diagramQuickStyle" Target="../diagrams/quickStyl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1026695" y="1122363"/>
            <a:ext cx="10218821" cy="2387600"/>
          </a:xfrm>
        </p:spPr>
        <p:txBody>
          <a:bodyPr>
            <a:normAutofit/>
          </a:bodyPr>
          <a:lstStyle/>
          <a:p>
            <a:r>
              <a:rPr lang="en-US" sz="5400" dirty="0" smtClean="0">
                <a:latin typeface="Times New Roman" panose="02020603050405020304" pitchFamily="18" charset="0"/>
                <a:cs typeface="Times New Roman" panose="02020603050405020304" pitchFamily="18" charset="0"/>
              </a:rPr>
              <a:t>PRESENTATION ON </a:t>
            </a:r>
            <a:br>
              <a:rPr lang="en-US" sz="5400" dirty="0" smtClean="0">
                <a:latin typeface="Times New Roman" panose="02020603050405020304" pitchFamily="18" charset="0"/>
                <a:cs typeface="Times New Roman" panose="02020603050405020304" pitchFamily="18" charset="0"/>
              </a:rPr>
            </a:br>
            <a:r>
              <a:rPr lang="en-US" sz="5400" dirty="0" smtClean="0">
                <a:latin typeface="Times New Roman" panose="02020603050405020304" pitchFamily="18" charset="0"/>
                <a:cs typeface="Times New Roman" panose="02020603050405020304" pitchFamily="18" charset="0"/>
              </a:rPr>
              <a:t>SMART AGRICULTURE</a:t>
            </a:r>
            <a:endParaRPr lang="en-IN" sz="5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825681375"/>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MACHINE LEARNING APPLICATIONS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09712652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627611899"/>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REAL WORLD IMPACT</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401782284"/>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42729601"/>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WHY MATLAB IN AGRICULTURE?</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219588888"/>
              </p:ext>
            </p:extLst>
          </p:nvPr>
        </p:nvGraphicFramePr>
        <p:xfrm>
          <a:off x="838200" y="1825625"/>
          <a:ext cx="10017154"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038402452"/>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MATLAB ENVIRONMENT</a:t>
            </a:r>
            <a:endParaRPr lang="en-IN"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2203176789"/>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28133393"/>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86468" y="1"/>
            <a:ext cx="10515600" cy="931178"/>
          </a:xfrm>
        </p:spPr>
        <p:txBody>
          <a:bodyPr/>
          <a:lstStyle/>
          <a:p>
            <a:pPr algn="ctr"/>
            <a:r>
              <a:rPr lang="en-US" dirty="0" smtClean="0">
                <a:latin typeface="Times New Roman" panose="02020603050405020304" pitchFamily="18" charset="0"/>
                <a:cs typeface="Times New Roman" panose="02020603050405020304" pitchFamily="18" charset="0"/>
              </a:rPr>
              <a:t>IMAGE PROCESSING TOOLBOX</a:t>
            </a:r>
            <a:endParaRPr lang="en-IN" dirty="0">
              <a:latin typeface="Times New Roman" panose="02020603050405020304" pitchFamily="18" charset="0"/>
              <a:cs typeface="Times New Roman" panose="02020603050405020304" pitchFamily="18" charset="0"/>
            </a:endParaRPr>
          </a:p>
        </p:txBody>
      </p:sp>
      <p:sp>
        <p:nvSpPr>
          <p:cNvPr id="3" name="Content Placeholder 2"/>
          <p:cNvSpPr>
            <a:spLocks noGrp="1"/>
          </p:cNvSpPr>
          <p:nvPr>
            <p:ph idx="1"/>
          </p:nvPr>
        </p:nvSpPr>
        <p:spPr>
          <a:xfrm>
            <a:off x="201336" y="931179"/>
            <a:ext cx="11685864" cy="5245784"/>
          </a:xfrm>
        </p:spPr>
        <p:txBody>
          <a:bodyPr>
            <a:normAutofit/>
          </a:bodyPr>
          <a:lstStyle/>
          <a:p>
            <a:pPr marL="0" indent="0">
              <a:buNone/>
            </a:pPr>
            <a:r>
              <a:rPr lang="en-US" sz="1600" dirty="0" smtClean="0">
                <a:latin typeface="Times New Roman" panose="02020603050405020304" pitchFamily="18" charset="0"/>
                <a:cs typeface="Times New Roman" panose="02020603050405020304" pitchFamily="18" charset="0"/>
              </a:rPr>
              <a:t>Image reading, image displaying, converting rgb to grayscale</a:t>
            </a:r>
          </a:p>
          <a:p>
            <a:pPr marL="0" indent="0">
              <a:buNone/>
            </a:pPr>
            <a:endParaRPr lang="en-IN" sz="1600" dirty="0">
              <a:latin typeface="Times New Roman" panose="02020603050405020304" pitchFamily="18" charset="0"/>
              <a:cs typeface="Times New Roman" panose="02020603050405020304" pitchFamily="18" charset="0"/>
            </a:endParaRPr>
          </a:p>
        </p:txBody>
      </p:sp>
      <p:pic>
        <p:nvPicPr>
          <p:cNvPr id="5" name="Picture 4"/>
          <p:cNvPicPr>
            <a:picLocks noChangeAspect="1"/>
          </p:cNvPicPr>
          <p:nvPr/>
        </p:nvPicPr>
        <p:blipFill>
          <a:blip r:embed="rId2"/>
          <a:stretch>
            <a:fillRect/>
          </a:stretch>
        </p:blipFill>
        <p:spPr>
          <a:xfrm>
            <a:off x="201337" y="1350361"/>
            <a:ext cx="5746458" cy="3231164"/>
          </a:xfrm>
          <a:prstGeom prst="rect">
            <a:avLst/>
          </a:prstGeom>
        </p:spPr>
      </p:pic>
      <p:pic>
        <p:nvPicPr>
          <p:cNvPr id="7" name="Picture 6"/>
          <p:cNvPicPr>
            <a:picLocks noChangeAspect="1"/>
          </p:cNvPicPr>
          <p:nvPr/>
        </p:nvPicPr>
        <p:blipFill rotWithShape="1">
          <a:blip r:embed="rId3"/>
          <a:srcRect r="52452" b="16788"/>
          <a:stretch/>
        </p:blipFill>
        <p:spPr>
          <a:xfrm>
            <a:off x="6234894" y="931179"/>
            <a:ext cx="2623880" cy="3271705"/>
          </a:xfrm>
          <a:prstGeom prst="rect">
            <a:avLst/>
          </a:prstGeom>
        </p:spPr>
      </p:pic>
      <p:pic>
        <p:nvPicPr>
          <p:cNvPr id="8" name="Picture 7"/>
          <p:cNvPicPr>
            <a:picLocks noChangeAspect="1"/>
          </p:cNvPicPr>
          <p:nvPr/>
        </p:nvPicPr>
        <p:blipFill rotWithShape="1">
          <a:blip r:embed="rId4"/>
          <a:srcRect l="11543" t="44454" r="7522" b="9835"/>
          <a:stretch/>
        </p:blipFill>
        <p:spPr>
          <a:xfrm>
            <a:off x="6467912" y="4342634"/>
            <a:ext cx="5335398" cy="1711355"/>
          </a:xfrm>
          <a:prstGeom prst="rect">
            <a:avLst/>
          </a:prstGeom>
        </p:spPr>
      </p:pic>
    </p:spTree>
    <p:extLst>
      <p:ext uri="{BB962C8B-B14F-4D97-AF65-F5344CB8AC3E}">
        <p14:creationId xmlns:p14="http://schemas.microsoft.com/office/powerpoint/2010/main" val="2006460187"/>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SIMULINK OVERVIEW – VISUAL MODELING ENVIRONMENT</a:t>
            </a:r>
            <a:endParaRPr lang="en-IN" sz="2800" dirty="0">
              <a:latin typeface="Times New Roman" panose="02020603050405020304" pitchFamily="18" charset="0"/>
              <a:cs typeface="Times New Roman" panose="02020603050405020304" pitchFamily="18" charset="0"/>
            </a:endParaRPr>
          </a:p>
        </p:txBody>
      </p:sp>
      <p:graphicFrame>
        <p:nvGraphicFramePr>
          <p:cNvPr id="7" name="Content Placeholder 6"/>
          <p:cNvGraphicFramePr>
            <a:graphicFrameLocks noGrp="1"/>
          </p:cNvGraphicFramePr>
          <p:nvPr>
            <p:ph idx="1"/>
            <p:extLst>
              <p:ext uri="{D42A27DB-BD31-4B8C-83A1-F6EECF244321}">
                <p14:modId xmlns:p14="http://schemas.microsoft.com/office/powerpoint/2010/main" val="2744865755"/>
              </p:ext>
            </p:extLst>
          </p:nvPr>
        </p:nvGraphicFramePr>
        <p:xfrm>
          <a:off x="570451" y="1825625"/>
          <a:ext cx="11107023"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744391154"/>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345"/>
            <a:ext cx="10515600" cy="625475"/>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IMAGE ACQUISITION METHODS</a:t>
            </a:r>
            <a:endParaRPr lang="en-IN" dirty="0">
              <a:latin typeface="Times New Roman" panose="02020603050405020304" pitchFamily="18" charset="0"/>
              <a:cs typeface="Times New Roman" panose="02020603050405020304" pitchFamily="18" charset="0"/>
            </a:endParaRPr>
          </a:p>
        </p:txBody>
      </p:sp>
      <p:graphicFrame>
        <p:nvGraphicFramePr>
          <p:cNvPr id="10" name="Content Placeholder 9"/>
          <p:cNvGraphicFramePr>
            <a:graphicFrameLocks noGrp="1"/>
          </p:cNvGraphicFramePr>
          <p:nvPr>
            <p:ph idx="1"/>
            <p:extLst>
              <p:ext uri="{D42A27DB-BD31-4B8C-83A1-F6EECF244321}">
                <p14:modId xmlns:p14="http://schemas.microsoft.com/office/powerpoint/2010/main" val="1494768690"/>
              </p:ext>
            </p:extLst>
          </p:nvPr>
        </p:nvGraphicFramePr>
        <p:xfrm>
          <a:off x="480060" y="862598"/>
          <a:ext cx="11269980" cy="533114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650812010"/>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8"/>
            <a:ext cx="10515600" cy="61494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COLOR SPACE CONVERSION</a:t>
            </a:r>
            <a:endParaRPr lang="en-IN"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385431" y="871225"/>
            <a:ext cx="4753638" cy="4310375"/>
          </a:xfrm>
          <a:prstGeom prst="rect">
            <a:avLst/>
          </a:prstGeom>
        </p:spPr>
      </p:pic>
      <p:pic>
        <p:nvPicPr>
          <p:cNvPr id="8" name="Content Placeholder 7"/>
          <p:cNvPicPr>
            <a:picLocks noGrp="1" noChangeAspect="1"/>
          </p:cNvPicPr>
          <p:nvPr>
            <p:ph idx="1"/>
          </p:nvPr>
        </p:nvPicPr>
        <p:blipFill>
          <a:blip r:embed="rId3"/>
          <a:stretch>
            <a:fillRect/>
          </a:stretch>
        </p:blipFill>
        <p:spPr>
          <a:xfrm>
            <a:off x="3333249" y="5067962"/>
            <a:ext cx="7182852" cy="1886213"/>
          </a:xfrm>
          <a:prstGeom prst="rect">
            <a:avLst/>
          </a:prstGeom>
        </p:spPr>
      </p:pic>
    </p:spTree>
    <p:extLst>
      <p:ext uri="{BB962C8B-B14F-4D97-AF65-F5344CB8AC3E}">
        <p14:creationId xmlns:p14="http://schemas.microsoft.com/office/powerpoint/2010/main" val="3060792852"/>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156578"/>
            <a:ext cx="10515600" cy="614947"/>
          </a:xfrm>
        </p:spPr>
        <p:txBody>
          <a:bodyPr>
            <a:normAutofit fontScale="90000"/>
          </a:bodyPr>
          <a:lstStyle/>
          <a:p>
            <a:pPr algn="ctr"/>
            <a:r>
              <a:rPr lang="en-US" dirty="0" smtClean="0">
                <a:latin typeface="Times New Roman" panose="02020603050405020304" pitchFamily="18" charset="0"/>
                <a:cs typeface="Times New Roman" panose="02020603050405020304" pitchFamily="18" charset="0"/>
              </a:rPr>
              <a:t>COLOR SPACE CONVERSION</a:t>
            </a:r>
            <a:endParaRPr lang="en-IN"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a:blip r:embed="rId2"/>
          <a:stretch>
            <a:fillRect/>
          </a:stretch>
        </p:blipFill>
        <p:spPr>
          <a:xfrm>
            <a:off x="5746459" y="3048000"/>
            <a:ext cx="5937241" cy="3578142"/>
          </a:xfrm>
          <a:prstGeom prst="rect">
            <a:avLst/>
          </a:prstGeom>
        </p:spPr>
      </p:pic>
      <p:pic>
        <p:nvPicPr>
          <p:cNvPr id="5" name="Picture 4"/>
          <p:cNvPicPr>
            <a:picLocks noChangeAspect="1"/>
          </p:cNvPicPr>
          <p:nvPr/>
        </p:nvPicPr>
        <p:blipFill>
          <a:blip r:embed="rId3"/>
          <a:stretch>
            <a:fillRect/>
          </a:stretch>
        </p:blipFill>
        <p:spPr>
          <a:xfrm>
            <a:off x="141440" y="771525"/>
            <a:ext cx="5325910" cy="6086475"/>
          </a:xfrm>
          <a:prstGeom prst="rect">
            <a:avLst/>
          </a:prstGeom>
        </p:spPr>
      </p:pic>
    </p:spTree>
    <p:extLst>
      <p:ext uri="{BB962C8B-B14F-4D97-AF65-F5344CB8AC3E}">
        <p14:creationId xmlns:p14="http://schemas.microsoft.com/office/powerpoint/2010/main" val="64470264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NOISE REMOVAL TECHNIQUES – FILTERING METHODS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792946233"/>
              </p:ext>
            </p:extLst>
          </p:nvPr>
        </p:nvGraphicFramePr>
        <p:xfrm>
          <a:off x="838200" y="1690688"/>
          <a:ext cx="10515600" cy="4486276"/>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1223601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WELCOME</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822115945"/>
              </p:ext>
            </p:extLst>
          </p:nvPr>
        </p:nvGraphicFramePr>
        <p:xfrm>
          <a:off x="838200" y="1859181"/>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90167298"/>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IMAGE SEGMENTATION – SEGMENTATION TECHNIQUES</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791650748"/>
              </p:ext>
            </p:extLst>
          </p:nvPr>
        </p:nvGraphicFramePr>
        <p:xfrm>
          <a:off x="838200" y="1825625"/>
          <a:ext cx="10515600" cy="388727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01416812"/>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pPr algn="ctr"/>
            <a:r>
              <a:rPr lang="en-US" sz="2800" dirty="0" smtClean="0">
                <a:latin typeface="Times New Roman" panose="02020603050405020304" pitchFamily="18" charset="0"/>
                <a:cs typeface="Times New Roman" panose="02020603050405020304" pitchFamily="18" charset="0"/>
              </a:rPr>
              <a:t>MORPHOLOGICAL OPERATIONS – SHAPE PROCESSING</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33589691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622922246"/>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56673"/>
            <a:ext cx="10515600" cy="599004"/>
          </a:xfrm>
        </p:spPr>
        <p:txBody>
          <a:bodyPr>
            <a:noAutofit/>
          </a:bodyPr>
          <a:lstStyle/>
          <a:p>
            <a:pPr algn="ctr"/>
            <a:r>
              <a:rPr lang="en-US" sz="2800" dirty="0" smtClean="0">
                <a:latin typeface="Times New Roman" panose="02020603050405020304" pitchFamily="18" charset="0"/>
                <a:cs typeface="Times New Roman" panose="02020603050405020304" pitchFamily="18" charset="0"/>
              </a:rPr>
              <a:t>FEATURE EXTRACTION &amp; ML MODEL TRAINING</a:t>
            </a:r>
            <a:endParaRPr lang="en-IN" sz="28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24720939"/>
              </p:ext>
            </p:extLst>
          </p:nvPr>
        </p:nvGraphicFramePr>
        <p:xfrm>
          <a:off x="201336" y="796954"/>
          <a:ext cx="11702641" cy="538000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
        <p:nvSpPr>
          <p:cNvPr id="5" name="Title 1"/>
          <p:cNvSpPr txBox="1">
            <a:spLocks/>
          </p:cNvSpPr>
          <p:nvPr/>
        </p:nvSpPr>
        <p:spPr>
          <a:xfrm>
            <a:off x="838200" y="855677"/>
            <a:ext cx="10515600" cy="599004"/>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sz="2400" dirty="0" smtClean="0">
                <a:latin typeface="Times New Roman" panose="02020603050405020304" pitchFamily="18" charset="0"/>
                <a:cs typeface="Times New Roman" panose="02020603050405020304" pitchFamily="18" charset="0"/>
              </a:rPr>
              <a:t>EXTRACTING FEATURES: COLOR, TEXTURE, SHAPE</a:t>
            </a:r>
            <a:endParaRPr lang="en-IN" sz="2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263459838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23825" y="316482"/>
            <a:ext cx="9201150" cy="663575"/>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COLOR FEATURE EXTRACTION - IMPLEMENTATION DETAILS</a:t>
            </a:r>
            <a:endParaRPr lang="en-IN" sz="2400" dirty="0">
              <a:latin typeface="Times New Roman" panose="02020603050405020304" pitchFamily="18" charset="0"/>
              <a:cs typeface="Times New Roman" panose="02020603050405020304" pitchFamily="18" charset="0"/>
            </a:endParaRPr>
          </a:p>
        </p:txBody>
      </p:sp>
      <p:pic>
        <p:nvPicPr>
          <p:cNvPr id="6" name="Picture 5"/>
          <p:cNvPicPr>
            <a:picLocks noChangeAspect="1"/>
          </p:cNvPicPr>
          <p:nvPr/>
        </p:nvPicPr>
        <p:blipFill>
          <a:blip r:embed="rId2"/>
          <a:stretch>
            <a:fillRect/>
          </a:stretch>
        </p:blipFill>
        <p:spPr>
          <a:xfrm>
            <a:off x="5060951" y="1676401"/>
            <a:ext cx="5378449" cy="5181600"/>
          </a:xfrm>
          <a:prstGeom prst="rect">
            <a:avLst/>
          </a:prstGeom>
        </p:spPr>
      </p:pic>
      <p:pic>
        <p:nvPicPr>
          <p:cNvPr id="7" name="Picture 6"/>
          <p:cNvPicPr>
            <a:picLocks noChangeAspect="1"/>
          </p:cNvPicPr>
          <p:nvPr/>
        </p:nvPicPr>
        <p:blipFill>
          <a:blip r:embed="rId3"/>
          <a:stretch>
            <a:fillRect/>
          </a:stretch>
        </p:blipFill>
        <p:spPr>
          <a:xfrm>
            <a:off x="0" y="1182238"/>
            <a:ext cx="4914900" cy="5675762"/>
          </a:xfrm>
          <a:prstGeom prst="rect">
            <a:avLst/>
          </a:prstGeom>
        </p:spPr>
      </p:pic>
      <p:sp>
        <p:nvSpPr>
          <p:cNvPr id="9" name="Oval Callout 8"/>
          <p:cNvSpPr/>
          <p:nvPr/>
        </p:nvSpPr>
        <p:spPr>
          <a:xfrm>
            <a:off x="9166225" y="73421"/>
            <a:ext cx="2959100" cy="1850629"/>
          </a:xfrm>
          <a:prstGeom prst="wedgeEllipseCallout">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10" name="TextBox 9"/>
          <p:cNvSpPr txBox="1"/>
          <p:nvPr/>
        </p:nvSpPr>
        <p:spPr>
          <a:xfrm>
            <a:off x="9324975" y="489740"/>
            <a:ext cx="2713832" cy="1092607"/>
          </a:xfrm>
          <a:prstGeom prst="rect">
            <a:avLst/>
          </a:prstGeom>
          <a:noFill/>
        </p:spPr>
        <p:txBody>
          <a:bodyPr wrap="square" rtlCol="0">
            <a:spAutoFit/>
          </a:bodyPr>
          <a:lstStyle/>
          <a:p>
            <a:pPr algn="just"/>
            <a:r>
              <a:rPr lang="en-US" sz="1300" dirty="0" smtClean="0">
                <a:latin typeface="Times New Roman" panose="02020603050405020304" pitchFamily="18" charset="0"/>
                <a:cs typeface="Times New Roman" panose="02020603050405020304" pitchFamily="18" charset="0"/>
              </a:rPr>
              <a:t>The code extracts color-based features from agriculture image. These features are crucial for detecting diseases because diseased leaves show distinct color deviations</a:t>
            </a:r>
            <a:endParaRPr lang="en-IN" sz="13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4057678666"/>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692150"/>
          </a:xfrm>
        </p:spPr>
        <p:txBody>
          <a:bodyPr>
            <a:normAutofit/>
          </a:bodyPr>
          <a:lstStyle/>
          <a:p>
            <a:r>
              <a:rPr lang="en-US" sz="2800" dirty="0">
                <a:latin typeface="Times New Roman" panose="02020603050405020304" pitchFamily="18" charset="0"/>
                <a:cs typeface="Times New Roman" panose="02020603050405020304" pitchFamily="18" charset="0"/>
              </a:rPr>
              <a:t>COLOR FEATURE EXTRACTION - IMPLEMENTATION DETAILS</a:t>
            </a:r>
            <a:endParaRPr lang="en-IN" sz="2800" dirty="0"/>
          </a:p>
        </p:txBody>
      </p:sp>
      <p:pic>
        <p:nvPicPr>
          <p:cNvPr id="4" name="Content Placeholder 3"/>
          <p:cNvPicPr>
            <a:picLocks noGrp="1" noChangeAspect="1"/>
          </p:cNvPicPr>
          <p:nvPr>
            <p:ph idx="1"/>
          </p:nvPr>
        </p:nvPicPr>
        <p:blipFill rotWithShape="1">
          <a:blip r:embed="rId2"/>
          <a:srcRect l="1398" r="6438"/>
          <a:stretch/>
        </p:blipFill>
        <p:spPr>
          <a:xfrm>
            <a:off x="476250" y="3562348"/>
            <a:ext cx="5495925" cy="3295652"/>
          </a:xfrm>
          <a:prstGeom prst="rect">
            <a:avLst/>
          </a:prstGeom>
        </p:spPr>
      </p:pic>
      <p:pic>
        <p:nvPicPr>
          <p:cNvPr id="5" name="Picture 4"/>
          <p:cNvPicPr>
            <a:picLocks noChangeAspect="1"/>
          </p:cNvPicPr>
          <p:nvPr/>
        </p:nvPicPr>
        <p:blipFill rotWithShape="1">
          <a:blip r:embed="rId3"/>
          <a:srcRect r="7705" b="3559"/>
          <a:stretch/>
        </p:blipFill>
        <p:spPr>
          <a:xfrm>
            <a:off x="0" y="1057276"/>
            <a:ext cx="5133975" cy="2581274"/>
          </a:xfrm>
          <a:prstGeom prst="rect">
            <a:avLst/>
          </a:prstGeom>
        </p:spPr>
      </p:pic>
      <p:pic>
        <p:nvPicPr>
          <p:cNvPr id="6" name="Picture 5"/>
          <p:cNvPicPr>
            <a:picLocks noChangeAspect="1"/>
          </p:cNvPicPr>
          <p:nvPr/>
        </p:nvPicPr>
        <p:blipFill>
          <a:blip r:embed="rId4"/>
          <a:stretch>
            <a:fillRect/>
          </a:stretch>
        </p:blipFill>
        <p:spPr>
          <a:xfrm>
            <a:off x="5972175" y="1057276"/>
            <a:ext cx="4067175" cy="2505072"/>
          </a:xfrm>
          <a:prstGeom prst="rect">
            <a:avLst/>
          </a:prstGeom>
        </p:spPr>
      </p:pic>
      <p:pic>
        <p:nvPicPr>
          <p:cNvPr id="7" name="Picture 6"/>
          <p:cNvPicPr>
            <a:picLocks noChangeAspect="1"/>
          </p:cNvPicPr>
          <p:nvPr/>
        </p:nvPicPr>
        <p:blipFill>
          <a:blip r:embed="rId5"/>
          <a:stretch>
            <a:fillRect/>
          </a:stretch>
        </p:blipFill>
        <p:spPr>
          <a:xfrm>
            <a:off x="6581775" y="3562348"/>
            <a:ext cx="5610225" cy="3295652"/>
          </a:xfrm>
          <a:prstGeom prst="rect">
            <a:avLst/>
          </a:prstGeom>
        </p:spPr>
      </p:pic>
    </p:spTree>
    <p:extLst>
      <p:ext uri="{BB962C8B-B14F-4D97-AF65-F5344CB8AC3E}">
        <p14:creationId xmlns:p14="http://schemas.microsoft.com/office/powerpoint/2010/main" val="3636433012"/>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09550" y="260351"/>
            <a:ext cx="10515600" cy="501649"/>
          </a:xfrm>
        </p:spPr>
        <p:txBody>
          <a:bodyPr>
            <a:normAutofit fontScale="90000"/>
          </a:bodyPr>
          <a:lstStyle/>
          <a:p>
            <a:r>
              <a:rPr lang="en-US" sz="3200" dirty="0" smtClean="0">
                <a:latin typeface="Times New Roman" panose="02020603050405020304" pitchFamily="18" charset="0"/>
                <a:cs typeface="Times New Roman" panose="02020603050405020304" pitchFamily="18" charset="0"/>
              </a:rPr>
              <a:t>TEXTURE FEATURES – IMPLEMENTATION DETAILS</a:t>
            </a:r>
            <a:endParaRPr lang="en-IN" sz="3200" dirty="0">
              <a:latin typeface="Times New Roman" panose="02020603050405020304" pitchFamily="18" charset="0"/>
              <a:cs typeface="Times New Roman" panose="02020603050405020304" pitchFamily="18" charset="0"/>
            </a:endParaRPr>
          </a:p>
        </p:txBody>
      </p:sp>
      <p:pic>
        <p:nvPicPr>
          <p:cNvPr id="4" name="Content Placeholder 3"/>
          <p:cNvPicPr>
            <a:picLocks noGrp="1" noChangeAspect="1"/>
          </p:cNvPicPr>
          <p:nvPr>
            <p:ph idx="1"/>
          </p:nvPr>
        </p:nvPicPr>
        <p:blipFill rotWithShape="1">
          <a:blip r:embed="rId2"/>
          <a:srcRect l="2924" t="-1" b="-697"/>
          <a:stretch/>
        </p:blipFill>
        <p:spPr>
          <a:xfrm>
            <a:off x="371475" y="3933825"/>
            <a:ext cx="6019801" cy="2924175"/>
          </a:xfrm>
          <a:prstGeom prst="rect">
            <a:avLst/>
          </a:prstGeom>
        </p:spPr>
      </p:pic>
      <p:pic>
        <p:nvPicPr>
          <p:cNvPr id="5" name="Picture 4"/>
          <p:cNvPicPr>
            <a:picLocks noChangeAspect="1"/>
          </p:cNvPicPr>
          <p:nvPr/>
        </p:nvPicPr>
        <p:blipFill rotWithShape="1">
          <a:blip r:embed="rId3"/>
          <a:srcRect l="10017" r="5354" b="33168"/>
          <a:stretch/>
        </p:blipFill>
        <p:spPr>
          <a:xfrm>
            <a:off x="7038975" y="1552575"/>
            <a:ext cx="5153025" cy="3171825"/>
          </a:xfrm>
          <a:prstGeom prst="rect">
            <a:avLst/>
          </a:prstGeom>
        </p:spPr>
      </p:pic>
      <p:pic>
        <p:nvPicPr>
          <p:cNvPr id="6" name="Picture 5"/>
          <p:cNvPicPr>
            <a:picLocks noChangeAspect="1"/>
          </p:cNvPicPr>
          <p:nvPr/>
        </p:nvPicPr>
        <p:blipFill rotWithShape="1">
          <a:blip r:embed="rId3"/>
          <a:srcRect t="67003"/>
          <a:stretch/>
        </p:blipFill>
        <p:spPr>
          <a:xfrm>
            <a:off x="6677025" y="4857750"/>
            <a:ext cx="5514975" cy="1838831"/>
          </a:xfrm>
          <a:prstGeom prst="rect">
            <a:avLst/>
          </a:prstGeom>
        </p:spPr>
      </p:pic>
      <p:pic>
        <p:nvPicPr>
          <p:cNvPr id="7" name="Picture 6"/>
          <p:cNvPicPr>
            <a:picLocks noChangeAspect="1"/>
          </p:cNvPicPr>
          <p:nvPr/>
        </p:nvPicPr>
        <p:blipFill>
          <a:blip r:embed="rId4"/>
          <a:stretch>
            <a:fillRect/>
          </a:stretch>
        </p:blipFill>
        <p:spPr>
          <a:xfrm>
            <a:off x="0" y="1000125"/>
            <a:ext cx="5381625" cy="2933700"/>
          </a:xfrm>
          <a:prstGeom prst="rect">
            <a:avLst/>
          </a:prstGeom>
        </p:spPr>
      </p:pic>
    </p:spTree>
    <p:extLst>
      <p:ext uri="{BB962C8B-B14F-4D97-AF65-F5344CB8AC3E}">
        <p14:creationId xmlns:p14="http://schemas.microsoft.com/office/powerpoint/2010/main" val="2893608880"/>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870116"/>
          </a:xfrm>
        </p:spPr>
        <p:txBody>
          <a:bodyPr>
            <a:normAutofit/>
          </a:bodyPr>
          <a:lstStyle/>
          <a:p>
            <a:pPr algn="ctr"/>
            <a:r>
              <a:rPr lang="en-US" sz="4000" dirty="0" smtClean="0">
                <a:latin typeface="Times New Roman" panose="02020603050405020304" pitchFamily="18" charset="0"/>
                <a:cs typeface="Times New Roman" panose="02020603050405020304" pitchFamily="18" charset="0"/>
              </a:rPr>
              <a:t>DATASET PREPARATION &amp; SPLITTING</a:t>
            </a:r>
            <a:endParaRPr lang="en-IN" sz="40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5467546"/>
              </p:ext>
            </p:extLst>
          </p:nvPr>
        </p:nvGraphicFramePr>
        <p:xfrm>
          <a:off x="838200" y="1825625"/>
          <a:ext cx="10235268" cy="413055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03125698"/>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25444"/>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ML ALGORITHMS: SVM, DECISION TREES, KNN</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670545623"/>
              </p:ext>
            </p:extLst>
          </p:nvPr>
        </p:nvGraphicFramePr>
        <p:xfrm>
          <a:off x="385011" y="1090570"/>
          <a:ext cx="11341768" cy="5086393"/>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540000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126"/>
            <a:ext cx="11550316" cy="757822"/>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TRAINING &amp; VALIDATION USING MATLAB CLASSIFICATION LEARNER APP</a:t>
            </a: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3951465185"/>
              </p:ext>
            </p:extLst>
          </p:nvPr>
        </p:nvGraphicFramePr>
        <p:xfrm>
          <a:off x="320841" y="1122948"/>
          <a:ext cx="11438021" cy="540618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95034888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3137" y="316999"/>
            <a:ext cx="11325726" cy="1325563"/>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BUILD MODELS WITHOUT CODING USING MATLAB CLASSIFICATION LEARNER APP</a:t>
            </a:r>
            <a:endParaRPr lang="en-IN" sz="3200" dirty="0">
              <a:latin typeface="Times New Roman" panose="02020603050405020304" pitchFamily="18" charset="0"/>
              <a:cs typeface="Times New Roman" panose="02020603050405020304" pitchFamily="18" charset="0"/>
            </a:endParaRPr>
          </a:p>
        </p:txBody>
      </p:sp>
      <p:pic>
        <p:nvPicPr>
          <p:cNvPr id="6" name="Content Placeholder 5"/>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bwMode="auto">
          <a:xfrm>
            <a:off x="433137" y="2374357"/>
            <a:ext cx="9465522" cy="4351338"/>
          </a:xfrm>
          <a:prstGeom prst="rect">
            <a:avLst/>
          </a:prstGeom>
          <a:noFill/>
          <a:extLst>
            <a:ext uri="{909E8E84-426E-40DD-AFC4-6F175D3DCCD1}">
              <a14:hiddenFill xmlns:a14="http://schemas.microsoft.com/office/drawing/2010/main">
                <a:solidFill>
                  <a:srgbClr val="FFFFFF"/>
                </a:solidFill>
              </a14:hiddenFill>
            </a:ext>
          </a:extLst>
        </p:spPr>
      </p:pic>
      <p:sp>
        <p:nvSpPr>
          <p:cNvPr id="7" name="Rounded Rectangular Callout 6"/>
          <p:cNvSpPr/>
          <p:nvPr/>
        </p:nvSpPr>
        <p:spPr>
          <a:xfrm>
            <a:off x="9063789" y="1375794"/>
            <a:ext cx="2951748" cy="1848669"/>
          </a:xfrm>
          <a:prstGeom prst="wedgeRoundRectCallout">
            <a:avLst/>
          </a:prstGeom>
          <a:solidFill>
            <a:schemeClr val="accent1">
              <a:lumMod val="40000"/>
              <a:lumOff val="60000"/>
            </a:scheme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IN"/>
          </a:p>
        </p:txBody>
      </p:sp>
      <p:sp>
        <p:nvSpPr>
          <p:cNvPr id="8" name="TextBox 7"/>
          <p:cNvSpPr txBox="1"/>
          <p:nvPr/>
        </p:nvSpPr>
        <p:spPr>
          <a:xfrm>
            <a:off x="9063789" y="1432837"/>
            <a:ext cx="2951748" cy="1815882"/>
          </a:xfrm>
          <a:prstGeom prst="rect">
            <a:avLst/>
          </a:prstGeom>
          <a:noFill/>
        </p:spPr>
        <p:txBody>
          <a:bodyPr wrap="square" rtlCol="0">
            <a:spAutoFit/>
          </a:bodyPr>
          <a:lstStyle/>
          <a:p>
            <a:pPr algn="just"/>
            <a:r>
              <a:rPr lang="en-US" sz="1400" dirty="0" smtClean="0">
                <a:latin typeface="Times New Roman" panose="02020603050405020304" pitchFamily="18" charset="0"/>
                <a:cs typeface="Times New Roman" panose="02020603050405020304" pitchFamily="18" charset="0"/>
              </a:rPr>
              <a:t>The MATLAB Classification Learner App is a tool within the statistics and machine learning toolbox that facilities the training, evaluation, and comparison of classification models using supervised machine learning. It allows users to perform classification tasks without writing extensive code </a:t>
            </a:r>
            <a:endParaRPr lang="en-IN" sz="14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87860998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WORKSHOP OBJECTIVES</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90196348"/>
              </p:ext>
            </p:extLst>
          </p:nvPr>
        </p:nvGraphicFramePr>
        <p:xfrm>
          <a:off x="838200" y="1808847"/>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78036346"/>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22158" y="140671"/>
            <a:ext cx="10515600" cy="683499"/>
          </a:xfrm>
        </p:spPr>
        <p:txBody>
          <a:bodyPr>
            <a:normAutofit/>
          </a:bodyPr>
          <a:lstStyle/>
          <a:p>
            <a:pPr algn="ctr"/>
            <a:r>
              <a:rPr lang="en-IN" sz="2400" dirty="0" smtClean="0">
                <a:latin typeface="Times New Roman" panose="02020603050405020304" pitchFamily="18" charset="0"/>
                <a:cs typeface="Times New Roman" panose="02020603050405020304" pitchFamily="18" charset="0"/>
              </a:rPr>
              <a:t>PERFORMANCE METRICS: ACCURACY, PRECISION, RECALL </a:t>
            </a: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723552060"/>
              </p:ext>
            </p:extLst>
          </p:nvPr>
        </p:nvGraphicFramePr>
        <p:xfrm>
          <a:off x="176463" y="897622"/>
          <a:ext cx="11806990" cy="56375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5" name="Table 4"/>
          <p:cNvGraphicFramePr>
            <a:graphicFrameLocks noGrp="1"/>
          </p:cNvGraphicFramePr>
          <p:nvPr>
            <p:extLst>
              <p:ext uri="{D42A27DB-BD31-4B8C-83A1-F6EECF244321}">
                <p14:modId xmlns:p14="http://schemas.microsoft.com/office/powerpoint/2010/main" val="2423269287"/>
              </p:ext>
            </p:extLst>
          </p:nvPr>
        </p:nvGraphicFramePr>
        <p:xfrm>
          <a:off x="2159602" y="2452350"/>
          <a:ext cx="8127999" cy="1112520"/>
        </p:xfrm>
        <a:graphic>
          <a:graphicData uri="http://schemas.openxmlformats.org/drawingml/2006/table">
            <a:tbl>
              <a:tblPr firstRow="1" bandRow="1">
                <a:tableStyleId>{10A1B5D5-9B99-4C35-A422-299274C87663}</a:tableStyleId>
              </a:tblPr>
              <a:tblGrid>
                <a:gridCol w="2709333">
                  <a:extLst>
                    <a:ext uri="{9D8B030D-6E8A-4147-A177-3AD203B41FA5}">
                      <a16:colId xmlns:a16="http://schemas.microsoft.com/office/drawing/2014/main" val="393716022"/>
                    </a:ext>
                  </a:extLst>
                </a:gridCol>
                <a:gridCol w="2709333">
                  <a:extLst>
                    <a:ext uri="{9D8B030D-6E8A-4147-A177-3AD203B41FA5}">
                      <a16:colId xmlns:a16="http://schemas.microsoft.com/office/drawing/2014/main" val="95399828"/>
                    </a:ext>
                  </a:extLst>
                </a:gridCol>
                <a:gridCol w="2709333">
                  <a:extLst>
                    <a:ext uri="{9D8B030D-6E8A-4147-A177-3AD203B41FA5}">
                      <a16:colId xmlns:a16="http://schemas.microsoft.com/office/drawing/2014/main" val="3279725759"/>
                    </a:ext>
                  </a:extLst>
                </a:gridCol>
              </a:tblGrid>
              <a:tr h="370840">
                <a:tc>
                  <a:txBody>
                    <a:bodyPr/>
                    <a:lstStyle/>
                    <a:p>
                      <a:endParaRPr lang="en-IN" dirty="0"/>
                    </a:p>
                  </a:txBody>
                  <a:tcPr/>
                </a:tc>
                <a:tc>
                  <a:txBody>
                    <a:bodyPr/>
                    <a:lstStyle/>
                    <a:p>
                      <a:r>
                        <a:rPr lang="en-US" dirty="0" smtClean="0"/>
                        <a:t>Predicted: healthy</a:t>
                      </a:r>
                      <a:endParaRPr lang="en-IN" dirty="0"/>
                    </a:p>
                  </a:txBody>
                  <a:tcPr/>
                </a:tc>
                <a:tc>
                  <a:txBody>
                    <a:bodyPr/>
                    <a:lstStyle/>
                    <a:p>
                      <a:r>
                        <a:rPr lang="en-US" dirty="0" smtClean="0"/>
                        <a:t>Predicted:</a:t>
                      </a:r>
                      <a:r>
                        <a:rPr lang="en-US" baseline="0" dirty="0" smtClean="0"/>
                        <a:t> diseased</a:t>
                      </a:r>
                      <a:endParaRPr lang="en-IN" dirty="0"/>
                    </a:p>
                  </a:txBody>
                  <a:tcPr/>
                </a:tc>
                <a:extLst>
                  <a:ext uri="{0D108BD9-81ED-4DB2-BD59-A6C34878D82A}">
                    <a16:rowId xmlns:a16="http://schemas.microsoft.com/office/drawing/2014/main" val="354081795"/>
                  </a:ext>
                </a:extLst>
              </a:tr>
              <a:tr h="370840">
                <a:tc>
                  <a:txBody>
                    <a:bodyPr/>
                    <a:lstStyle/>
                    <a:p>
                      <a:r>
                        <a:rPr lang="en-US" dirty="0" smtClean="0"/>
                        <a:t>Actual: Healthy</a:t>
                      </a:r>
                      <a:endParaRPr lang="en-IN" dirty="0"/>
                    </a:p>
                  </a:txBody>
                  <a:tcPr/>
                </a:tc>
                <a:tc>
                  <a:txBody>
                    <a:bodyPr/>
                    <a:lstStyle/>
                    <a:p>
                      <a:r>
                        <a:rPr lang="en-US" dirty="0" smtClean="0"/>
                        <a:t>True Negative</a:t>
                      </a:r>
                      <a:r>
                        <a:rPr lang="en-US" baseline="0" dirty="0" smtClean="0"/>
                        <a:t> (TN)</a:t>
                      </a:r>
                      <a:endParaRPr lang="en-IN" dirty="0"/>
                    </a:p>
                  </a:txBody>
                  <a:tcPr/>
                </a:tc>
                <a:tc>
                  <a:txBody>
                    <a:bodyPr/>
                    <a:lstStyle/>
                    <a:p>
                      <a:r>
                        <a:rPr lang="en-US" dirty="0" smtClean="0"/>
                        <a:t>False</a:t>
                      </a:r>
                      <a:r>
                        <a:rPr lang="en-US" baseline="0" dirty="0" smtClean="0"/>
                        <a:t> Positive (FP)</a:t>
                      </a:r>
                      <a:endParaRPr lang="en-IN" dirty="0"/>
                    </a:p>
                  </a:txBody>
                  <a:tcPr/>
                </a:tc>
                <a:extLst>
                  <a:ext uri="{0D108BD9-81ED-4DB2-BD59-A6C34878D82A}">
                    <a16:rowId xmlns:a16="http://schemas.microsoft.com/office/drawing/2014/main" val="2171757078"/>
                  </a:ext>
                </a:extLst>
              </a:tr>
              <a:tr h="370840">
                <a:tc>
                  <a:txBody>
                    <a:bodyPr/>
                    <a:lstStyle/>
                    <a:p>
                      <a:r>
                        <a:rPr lang="en-US" dirty="0" smtClean="0"/>
                        <a:t>Actual:</a:t>
                      </a:r>
                      <a:r>
                        <a:rPr lang="en-US" baseline="0" dirty="0" smtClean="0"/>
                        <a:t> Diseased</a:t>
                      </a:r>
                      <a:endParaRPr lang="en-IN" dirty="0"/>
                    </a:p>
                  </a:txBody>
                  <a:tcPr/>
                </a:tc>
                <a:tc>
                  <a:txBody>
                    <a:bodyPr/>
                    <a:lstStyle/>
                    <a:p>
                      <a:r>
                        <a:rPr lang="en-US" dirty="0" smtClean="0"/>
                        <a:t>False Negative (FN)</a:t>
                      </a:r>
                      <a:endParaRPr lang="en-IN" dirty="0"/>
                    </a:p>
                  </a:txBody>
                  <a:tcPr/>
                </a:tc>
                <a:tc>
                  <a:txBody>
                    <a:bodyPr/>
                    <a:lstStyle/>
                    <a:p>
                      <a:r>
                        <a:rPr lang="en-US" dirty="0" smtClean="0"/>
                        <a:t>True Positive</a:t>
                      </a:r>
                      <a:r>
                        <a:rPr lang="en-US" baseline="0" dirty="0" smtClean="0"/>
                        <a:t> (TP)</a:t>
                      </a:r>
                      <a:endParaRPr lang="en-IN" dirty="0"/>
                    </a:p>
                  </a:txBody>
                  <a:tcPr/>
                </a:tc>
                <a:extLst>
                  <a:ext uri="{0D108BD9-81ED-4DB2-BD59-A6C34878D82A}">
                    <a16:rowId xmlns:a16="http://schemas.microsoft.com/office/drawing/2014/main" val="780965529"/>
                  </a:ext>
                </a:extLst>
              </a:tr>
            </a:tbl>
          </a:graphicData>
        </a:graphic>
      </p:graphicFrame>
    </p:spTree>
    <p:extLst>
      <p:ext uri="{BB962C8B-B14F-4D97-AF65-F5344CB8AC3E}">
        <p14:creationId xmlns:p14="http://schemas.microsoft.com/office/powerpoint/2010/main" val="385574621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365126"/>
            <a:ext cx="10515600" cy="773864"/>
          </a:xfrm>
        </p:spPr>
        <p:txBody>
          <a:bodyPr>
            <a:normAutofit/>
          </a:bodyPr>
          <a:lstStyle/>
          <a:p>
            <a:pPr algn="ctr"/>
            <a:r>
              <a:rPr lang="en-IN" sz="2400" dirty="0">
                <a:latin typeface="Times New Roman" panose="02020603050405020304" pitchFamily="18" charset="0"/>
                <a:cs typeface="Times New Roman" panose="02020603050405020304" pitchFamily="18" charset="0"/>
              </a:rPr>
              <a:t>PERFORMANCE METRICS: ACCURACY, PRECISION, RECALL </a:t>
            </a:r>
            <a:endParaRPr lang="en-IN" sz="2400" dirty="0"/>
          </a:p>
        </p:txBody>
      </p:sp>
      <mc:AlternateContent xmlns:mc="http://schemas.openxmlformats.org/markup-compatibility/2006" xmlns:a14="http://schemas.microsoft.com/office/drawing/2010/main">
        <mc:Choice Requires="a14">
          <p:graphicFrame>
            <p:nvGraphicFramePr>
              <p:cNvPr id="4" name="Content Placeholder 3"/>
              <p:cNvGraphicFramePr>
                <a:graphicFrameLocks noGrp="1"/>
              </p:cNvGraphicFramePr>
              <p:nvPr>
                <p:ph idx="1"/>
                <p:extLst>
                  <p:ext uri="{D42A27DB-BD31-4B8C-83A1-F6EECF244321}">
                    <p14:modId xmlns:p14="http://schemas.microsoft.com/office/powerpoint/2010/main" val="1660472285"/>
                  </p:ext>
                </p:extLst>
              </p:nvPr>
            </p:nvGraphicFramePr>
            <p:xfrm>
              <a:off x="256675" y="1026695"/>
              <a:ext cx="11534272" cy="583130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mc:Choice>
        <mc:Fallback xmlns="">
          <p:graphicFrame>
            <p:nvGraphicFramePr>
              <p:cNvPr id="4" name="Content Placeholder 3"/>
              <p:cNvGraphicFramePr>
                <a:graphicFrameLocks noGrp="1"/>
              </p:cNvGraphicFramePr>
              <p:nvPr>
                <p:ph idx="1"/>
                <p:extLst>
                  <p:ext uri="{D42A27DB-BD31-4B8C-83A1-F6EECF244321}">
                    <p14:modId xmlns:p14="http://schemas.microsoft.com/office/powerpoint/2010/main" val="1660472285"/>
                  </p:ext>
                </p:extLst>
              </p:nvPr>
            </p:nvGraphicFramePr>
            <p:xfrm>
              <a:off x="256675" y="1026695"/>
              <a:ext cx="11534272" cy="5831305"/>
            </p:xfrm>
            <a:graphic>
              <a:graphicData uri="http://schemas.openxmlformats.org/drawingml/2006/diagram">
                <dgm:relIds xmlns:dgm="http://schemas.openxmlformats.org/drawingml/2006/diagram" xmlns:r="http://schemas.openxmlformats.org/officeDocument/2006/relationships" r:dm="rId7" r:lo="rId8" r:qs="rId9" r:cs="rId10"/>
              </a:graphicData>
            </a:graphic>
          </p:graphicFrame>
        </mc:Fallback>
      </mc:AlternateContent>
    </p:spTree>
    <p:extLst>
      <p:ext uri="{BB962C8B-B14F-4D97-AF65-F5344CB8AC3E}">
        <p14:creationId xmlns:p14="http://schemas.microsoft.com/office/powerpoint/2010/main" val="1170373917"/>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20842" y="365126"/>
            <a:ext cx="11502190" cy="693654"/>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WHAT SIMULINK IS, WHY WE USE IT, HOW TO BUILD A SIMPLE MODEL</a:t>
            </a:r>
            <a:endParaRPr lang="en-IN" sz="24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316482609"/>
              </p:ext>
            </p:extLst>
          </p:nvPr>
        </p:nvGraphicFramePr>
        <p:xfrm>
          <a:off x="320842" y="1058780"/>
          <a:ext cx="11502190" cy="548639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618725069"/>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36227" y="365126"/>
            <a:ext cx="11459361" cy="624776"/>
          </a:xfrm>
        </p:spPr>
        <p:txBody>
          <a:bodyPr>
            <a:normAutofit/>
          </a:bodyPr>
          <a:lstStyle/>
          <a:p>
            <a:pPr algn="ctr"/>
            <a:r>
              <a:rPr lang="en-US" sz="2400" dirty="0" smtClean="0">
                <a:latin typeface="Times New Roman" panose="02020603050405020304" pitchFamily="18" charset="0"/>
                <a:cs typeface="Times New Roman" panose="02020603050405020304" pitchFamily="18" charset="0"/>
              </a:rPr>
              <a:t>BUILDING A SIMULINK MODEL FOR DISEASE CLASSIFICATION</a:t>
            </a:r>
            <a:endParaRPr lang="en-IN" sz="2400" dirty="0">
              <a:latin typeface="Times New Roman" panose="02020603050405020304" pitchFamily="18" charset="0"/>
              <a:cs typeface="Times New Roman" panose="02020603050405020304" pitchFamily="18" charset="0"/>
            </a:endParaRPr>
          </a:p>
        </p:txBody>
      </p:sp>
      <p:pic>
        <p:nvPicPr>
          <p:cNvPr id="2050" name="Picture 2" descr="mathworks.com/help/coder..."/>
          <p:cNvPicPr>
            <a:picLocks noGrp="1" noChangeAspect="1" noChangeArrowheads="1"/>
          </p:cNvPicPr>
          <p:nvPr>
            <p:ph idx="1"/>
          </p:nvPr>
        </p:nvPicPr>
        <p:blipFill rotWithShape="1">
          <a:blip r:embed="rId2">
            <a:extLst>
              <a:ext uri="{28A0092B-C50C-407E-A947-70E740481C1C}">
                <a14:useLocalDpi xmlns:a14="http://schemas.microsoft.com/office/drawing/2010/main" val="0"/>
              </a:ext>
            </a:extLst>
          </a:blip>
          <a:srcRect b="18070"/>
          <a:stretch/>
        </p:blipFill>
        <p:spPr bwMode="auto">
          <a:xfrm>
            <a:off x="369116" y="989901"/>
            <a:ext cx="11601974" cy="3556931"/>
          </a:xfrm>
          <a:prstGeom prst="rect">
            <a:avLst/>
          </a:prstGeom>
          <a:noFill/>
          <a:extLst>
            <a:ext uri="{909E8E84-426E-40DD-AFC4-6F175D3DCCD1}">
              <a14:hiddenFill xmlns:a14="http://schemas.microsoft.com/office/drawing/2010/main">
                <a:solidFill>
                  <a:srgbClr val="FFFFFF"/>
                </a:solidFill>
              </a14:hiddenFill>
            </a:ext>
          </a:extLst>
        </p:spPr>
      </p:pic>
      <p:graphicFrame>
        <p:nvGraphicFramePr>
          <p:cNvPr id="4" name="Diagram 3"/>
          <p:cNvGraphicFramePr/>
          <p:nvPr>
            <p:extLst>
              <p:ext uri="{D42A27DB-BD31-4B8C-83A1-F6EECF244321}">
                <p14:modId xmlns:p14="http://schemas.microsoft.com/office/powerpoint/2010/main" val="2844561748"/>
              </p:ext>
            </p:extLst>
          </p:nvPr>
        </p:nvGraphicFramePr>
        <p:xfrm>
          <a:off x="369116" y="4778434"/>
          <a:ext cx="11526472" cy="1462974"/>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3204178917"/>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36884" y="188663"/>
            <a:ext cx="11518232" cy="741780"/>
          </a:xfrm>
        </p:spPr>
        <p:txBody>
          <a:bodyPr>
            <a:normAutofit/>
          </a:bodyPr>
          <a:lstStyle/>
          <a:p>
            <a:pPr algn="ctr"/>
            <a:r>
              <a:rPr lang="en-US" sz="3200" dirty="0" smtClean="0">
                <a:latin typeface="Times New Roman" panose="02020603050405020304" pitchFamily="18" charset="0"/>
                <a:cs typeface="Times New Roman" panose="02020603050405020304" pitchFamily="18" charset="0"/>
              </a:rPr>
              <a:t>INTEGRATING TRAINED ML MODEL INTO SIMULINK</a:t>
            </a:r>
            <a:endParaRPr lang="en-IN" sz="3200"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2021971347"/>
              </p:ext>
            </p:extLst>
          </p:nvPr>
        </p:nvGraphicFramePr>
        <p:xfrm>
          <a:off x="336884" y="930443"/>
          <a:ext cx="11518232" cy="5807241"/>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3867196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Diagram 3"/>
          <p:cNvGraphicFramePr/>
          <p:nvPr>
            <p:extLst>
              <p:ext uri="{D42A27DB-BD31-4B8C-83A1-F6EECF244321}">
                <p14:modId xmlns:p14="http://schemas.microsoft.com/office/powerpoint/2010/main" val="4227578634"/>
              </p:ext>
            </p:extLst>
          </p:nvPr>
        </p:nvGraphicFramePr>
        <p:xfrm>
          <a:off x="771088" y="2512707"/>
          <a:ext cx="10515600" cy="1178449"/>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411619289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838200" y="2844000"/>
            <a:ext cx="10515600" cy="1170000"/>
            <a:chOff x="0" y="4224"/>
            <a:chExt cx="10515600" cy="1170000"/>
          </a:xfrm>
          <a:scene3d>
            <a:camera prst="orthographicFront"/>
            <a:lightRig rig="flat" dir="t"/>
          </a:scene3d>
        </p:grpSpPr>
        <p:sp>
          <p:nvSpPr>
            <p:cNvPr id="5" name="Rounded Rectangle 4"/>
            <p:cNvSpPr/>
            <p:nvPr/>
          </p:nvSpPr>
          <p:spPr>
            <a:xfrm>
              <a:off x="0" y="4224"/>
              <a:ext cx="10515600" cy="1170000"/>
            </a:xfrm>
            <a:prstGeom prst="roundRect">
              <a:avLst/>
            </a:prstGeom>
            <a:sp3d prstMaterial="plastic">
              <a:bevelT w="120900" h="88900"/>
              <a:bevelB w="88900" h="31750" prst="angle"/>
            </a:sp3d>
          </p:spPr>
          <p:style>
            <a:lnRef idx="0">
              <a:schemeClr val="lt1">
                <a:hueOff val="0"/>
                <a:satOff val="0"/>
                <a:lumOff val="0"/>
                <a:alphaOff val="0"/>
              </a:schemeClr>
            </a:lnRef>
            <a:fillRef idx="3">
              <a:schemeClr val="accent3">
                <a:hueOff val="0"/>
                <a:satOff val="0"/>
                <a:lumOff val="0"/>
                <a:alphaOff val="0"/>
              </a:schemeClr>
            </a:fillRef>
            <a:effectRef idx="2">
              <a:schemeClr val="accent3">
                <a:hueOff val="0"/>
                <a:satOff val="0"/>
                <a:lumOff val="0"/>
                <a:alphaOff val="0"/>
              </a:schemeClr>
            </a:effectRef>
            <a:fontRef idx="minor">
              <a:schemeClr val="lt1"/>
            </a:fontRef>
          </p:style>
        </p:sp>
        <p:sp>
          <p:nvSpPr>
            <p:cNvPr id="6" name="Rounded Rectangle 4"/>
            <p:cNvSpPr txBox="1"/>
            <p:nvPr/>
          </p:nvSpPr>
          <p:spPr>
            <a:xfrm>
              <a:off x="57115" y="61339"/>
              <a:ext cx="10401370" cy="1055770"/>
            </a:xfrm>
            <a:prstGeom prst="rect">
              <a:avLst/>
            </a:prstGeom>
            <a:sp3d/>
          </p:spPr>
          <p:style>
            <a:lnRef idx="0">
              <a:scrgbClr r="0" g="0" b="0"/>
            </a:lnRef>
            <a:fillRef idx="0">
              <a:scrgbClr r="0" g="0" b="0"/>
            </a:fillRef>
            <a:effectRef idx="0">
              <a:scrgbClr r="0" g="0" b="0"/>
            </a:effectRef>
            <a:fontRef idx="minor">
              <a:schemeClr val="lt1"/>
            </a:fontRef>
          </p:style>
          <p:txBody>
            <a:bodyPr spcFirstLastPara="0" vert="horz" wrap="square" lIns="190500" tIns="190500" rIns="190500" bIns="190500" numCol="1" spcCol="1270" anchor="ctr" anchorCtr="0">
              <a:noAutofit/>
            </a:bodyPr>
            <a:lstStyle/>
            <a:p>
              <a:pPr lvl="0" algn="ctr" defTabSz="2222500" rtl="0">
                <a:lnSpc>
                  <a:spcPct val="90000"/>
                </a:lnSpc>
                <a:spcBef>
                  <a:spcPct val="0"/>
                </a:spcBef>
                <a:spcAft>
                  <a:spcPct val="35000"/>
                </a:spcAft>
              </a:pPr>
              <a:r>
                <a:rPr lang="en-IN" sz="5000" kern="1200" dirty="0" smtClean="0">
                  <a:solidFill>
                    <a:schemeClr val="tx1">
                      <a:lumMod val="95000"/>
                      <a:lumOff val="5000"/>
                    </a:schemeClr>
                  </a:solidFill>
                  <a:latin typeface="Times New Roman" panose="02020603050405020304" pitchFamily="18" charset="0"/>
                  <a:cs typeface="Times New Roman" panose="02020603050405020304" pitchFamily="18" charset="0"/>
                </a:rPr>
                <a:t>THANK YOU</a:t>
              </a:r>
              <a:endParaRPr lang="en-IN" sz="5000" kern="1200" dirty="0">
                <a:solidFill>
                  <a:schemeClr val="tx1">
                    <a:lumMod val="95000"/>
                    <a:lumOff val="5000"/>
                  </a:schemeClr>
                </a:solidFill>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203700589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WORKSHOP </a:t>
            </a:r>
            <a:r>
              <a:rPr lang="en-US" dirty="0" smtClean="0">
                <a:latin typeface="Times New Roman" panose="02020603050405020304" pitchFamily="18" charset="0"/>
                <a:cs typeface="Times New Roman" panose="02020603050405020304" pitchFamily="18" charset="0"/>
              </a:rPr>
              <a:t>AGENDA </a:t>
            </a:r>
            <a:endParaRPr lang="en-IN" dirty="0">
              <a:latin typeface="Times New Roman" panose="02020603050405020304" pitchFamily="18" charset="0"/>
              <a:cs typeface="Times New Roman" panose="02020603050405020304" pitchFamily="18" charset="0"/>
            </a:endParaRPr>
          </a:p>
        </p:txBody>
      </p:sp>
      <p:graphicFrame>
        <p:nvGraphicFramePr>
          <p:cNvPr id="5" name="Content Placeholder 4"/>
          <p:cNvGraphicFramePr>
            <a:graphicFrameLocks noGrp="1"/>
          </p:cNvGraphicFramePr>
          <p:nvPr>
            <p:ph idx="1"/>
            <p:extLst>
              <p:ext uri="{D42A27DB-BD31-4B8C-83A1-F6EECF244321}">
                <p14:modId xmlns:p14="http://schemas.microsoft.com/office/powerpoint/2010/main" val="3905468875"/>
              </p:ext>
            </p:extLst>
          </p:nvPr>
        </p:nvGraphicFramePr>
        <p:xfrm>
          <a:off x="838200" y="1825625"/>
          <a:ext cx="10515600" cy="447450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520444670"/>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THE AGRICULTURE CHALLENGES</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903050455"/>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253397281"/>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20746"/>
            <a:ext cx="10515600" cy="1110749"/>
          </a:xfrm>
        </p:spPr>
        <p:txBody>
          <a:bodyPr>
            <a:normAutofit/>
          </a:bodyPr>
          <a:lstStyle/>
          <a:p>
            <a:pPr algn="ctr"/>
            <a:r>
              <a:rPr lang="en-US" sz="3600" dirty="0" smtClean="0">
                <a:latin typeface="Times New Roman" panose="02020603050405020304" pitchFamily="18" charset="0"/>
                <a:cs typeface="Times New Roman" panose="02020603050405020304" pitchFamily="18" charset="0"/>
              </a:rPr>
              <a:t>COTTON CROP IMPORTANCE</a:t>
            </a:r>
            <a:endParaRPr lang="en-IN" sz="3600"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1043009665"/>
              </p:ext>
            </p:extLst>
          </p:nvPr>
        </p:nvGraphicFramePr>
        <p:xfrm>
          <a:off x="838200" y="1331495"/>
          <a:ext cx="10515600" cy="4989095"/>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796971483"/>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COTTON CROP LEAF DISEASES</a:t>
            </a:r>
            <a:endParaRPr lang="en-IN" dirty="0"/>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278702617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3999081017"/>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lgn="ctr"/>
            <a:r>
              <a:rPr lang="en-US" dirty="0" smtClean="0">
                <a:latin typeface="Times New Roman" panose="02020603050405020304" pitchFamily="18" charset="0"/>
                <a:cs typeface="Times New Roman" panose="02020603050405020304" pitchFamily="18" charset="0"/>
              </a:rPr>
              <a:t>TRADITIONAL VS SMART DETECTION</a:t>
            </a:r>
            <a:endParaRPr lang="en-IN" dirty="0">
              <a:latin typeface="Times New Roman" panose="02020603050405020304" pitchFamily="18" charset="0"/>
              <a:cs typeface="Times New Roman" panose="02020603050405020304" pitchFamily="18" charset="0"/>
            </a:endParaRPr>
          </a:p>
        </p:txBody>
      </p:sp>
      <p:graphicFrame>
        <p:nvGraphicFramePr>
          <p:cNvPr id="6" name="Content Placeholder 5"/>
          <p:cNvGraphicFramePr>
            <a:graphicFrameLocks noGrp="1"/>
          </p:cNvGraphicFramePr>
          <p:nvPr>
            <p:ph idx="1"/>
            <p:extLst>
              <p:ext uri="{D42A27DB-BD31-4B8C-83A1-F6EECF244321}">
                <p14:modId xmlns:p14="http://schemas.microsoft.com/office/powerpoint/2010/main" val="3346180926"/>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graphicFrame>
        <p:nvGraphicFramePr>
          <p:cNvPr id="4" name="Table 3"/>
          <p:cNvGraphicFramePr>
            <a:graphicFrameLocks noGrp="1"/>
          </p:cNvGraphicFramePr>
          <p:nvPr>
            <p:extLst>
              <p:ext uri="{D42A27DB-BD31-4B8C-83A1-F6EECF244321}">
                <p14:modId xmlns:p14="http://schemas.microsoft.com/office/powerpoint/2010/main" val="4061928769"/>
              </p:ext>
            </p:extLst>
          </p:nvPr>
        </p:nvGraphicFramePr>
        <p:xfrm>
          <a:off x="1389776" y="3137028"/>
          <a:ext cx="9412448" cy="2440476"/>
        </p:xfrm>
        <a:graphic>
          <a:graphicData uri="http://schemas.openxmlformats.org/drawingml/2006/table">
            <a:tbl>
              <a:tblPr firstRow="1" bandRow="1">
                <a:tableStyleId>{125E5076-3810-47DD-B79F-674D7AD40C01}</a:tableStyleId>
              </a:tblPr>
              <a:tblGrid>
                <a:gridCol w="4706224">
                  <a:extLst>
                    <a:ext uri="{9D8B030D-6E8A-4147-A177-3AD203B41FA5}">
                      <a16:colId xmlns:a16="http://schemas.microsoft.com/office/drawing/2014/main" val="2302656144"/>
                    </a:ext>
                  </a:extLst>
                </a:gridCol>
                <a:gridCol w="4706224">
                  <a:extLst>
                    <a:ext uri="{9D8B030D-6E8A-4147-A177-3AD203B41FA5}">
                      <a16:colId xmlns:a16="http://schemas.microsoft.com/office/drawing/2014/main" val="3859639056"/>
                    </a:ext>
                  </a:extLst>
                </a:gridCol>
              </a:tblGrid>
              <a:tr h="518679">
                <a:tc>
                  <a:txBody>
                    <a:bodyPr/>
                    <a:lstStyle/>
                    <a:p>
                      <a:r>
                        <a:rPr lang="en-US" dirty="0" smtClean="0"/>
                        <a:t>Traditional method</a:t>
                      </a:r>
                      <a:endParaRPr lang="en-IN" dirty="0"/>
                    </a:p>
                  </a:txBody>
                  <a:tcPr/>
                </a:tc>
                <a:tc>
                  <a:txBody>
                    <a:bodyPr/>
                    <a:lstStyle/>
                    <a:p>
                      <a:r>
                        <a:rPr lang="en-US" dirty="0" smtClean="0"/>
                        <a:t>AI-based Method</a:t>
                      </a:r>
                    </a:p>
                  </a:txBody>
                  <a:tcPr/>
                </a:tc>
                <a:extLst>
                  <a:ext uri="{0D108BD9-81ED-4DB2-BD59-A6C34878D82A}">
                    <a16:rowId xmlns:a16="http://schemas.microsoft.com/office/drawing/2014/main" val="355736493"/>
                  </a:ext>
                </a:extLst>
              </a:tr>
              <a:tr h="518679">
                <a:tc>
                  <a:txBody>
                    <a:bodyPr/>
                    <a:lstStyle/>
                    <a:p>
                      <a:r>
                        <a:rPr lang="en-US" dirty="0" smtClean="0"/>
                        <a:t>Visual inspection by experts </a:t>
                      </a:r>
                      <a:endParaRPr lang="en-IN" dirty="0"/>
                    </a:p>
                  </a:txBody>
                  <a:tcPr/>
                </a:tc>
                <a:tc>
                  <a:txBody>
                    <a:bodyPr/>
                    <a:lstStyle/>
                    <a:p>
                      <a:r>
                        <a:rPr lang="en-US" dirty="0" smtClean="0"/>
                        <a:t>Automated image analysis</a:t>
                      </a:r>
                      <a:endParaRPr lang="en-IN" dirty="0"/>
                    </a:p>
                  </a:txBody>
                  <a:tcPr/>
                </a:tc>
                <a:extLst>
                  <a:ext uri="{0D108BD9-81ED-4DB2-BD59-A6C34878D82A}">
                    <a16:rowId xmlns:a16="http://schemas.microsoft.com/office/drawing/2014/main" val="1400410895"/>
                  </a:ext>
                </a:extLst>
              </a:tr>
              <a:tr h="518679">
                <a:tc>
                  <a:txBody>
                    <a:bodyPr/>
                    <a:lstStyle/>
                    <a:p>
                      <a:r>
                        <a:rPr lang="en-US" dirty="0" smtClean="0"/>
                        <a:t>Subjective and time consuming</a:t>
                      </a:r>
                      <a:endParaRPr lang="en-IN" dirty="0"/>
                    </a:p>
                  </a:txBody>
                  <a:tcPr/>
                </a:tc>
                <a:tc>
                  <a:txBody>
                    <a:bodyPr/>
                    <a:lstStyle/>
                    <a:p>
                      <a:r>
                        <a:rPr lang="en-US" dirty="0" smtClean="0"/>
                        <a:t>Consistent and objective</a:t>
                      </a:r>
                      <a:endParaRPr lang="en-IN" dirty="0"/>
                    </a:p>
                  </a:txBody>
                  <a:tcPr/>
                </a:tc>
                <a:extLst>
                  <a:ext uri="{0D108BD9-81ED-4DB2-BD59-A6C34878D82A}">
                    <a16:rowId xmlns:a16="http://schemas.microsoft.com/office/drawing/2014/main" val="4294102423"/>
                  </a:ext>
                </a:extLst>
              </a:tr>
              <a:tr h="518679">
                <a:tc>
                  <a:txBody>
                    <a:bodyPr/>
                    <a:lstStyle/>
                    <a:p>
                      <a:r>
                        <a:rPr lang="en-US" dirty="0" smtClean="0"/>
                        <a:t>Limited scalability</a:t>
                      </a:r>
                      <a:endParaRPr lang="en-IN" dirty="0"/>
                    </a:p>
                  </a:txBody>
                  <a:tcPr/>
                </a:tc>
                <a:tc>
                  <a:txBody>
                    <a:bodyPr/>
                    <a:lstStyle/>
                    <a:p>
                      <a:r>
                        <a:rPr lang="en-US" dirty="0" smtClean="0"/>
                        <a:t>Scalable to</a:t>
                      </a:r>
                      <a:r>
                        <a:rPr lang="en-US" baseline="0" dirty="0" smtClean="0"/>
                        <a:t> large areas</a:t>
                      </a:r>
                      <a:endParaRPr lang="en-IN" dirty="0"/>
                    </a:p>
                  </a:txBody>
                  <a:tcPr/>
                </a:tc>
                <a:extLst>
                  <a:ext uri="{0D108BD9-81ED-4DB2-BD59-A6C34878D82A}">
                    <a16:rowId xmlns:a16="http://schemas.microsoft.com/office/drawing/2014/main" val="794031176"/>
                  </a:ext>
                </a:extLst>
              </a:tr>
              <a:tr h="0">
                <a:tc>
                  <a:txBody>
                    <a:bodyPr/>
                    <a:lstStyle/>
                    <a:p>
                      <a:r>
                        <a:rPr lang="en-US" dirty="0" smtClean="0"/>
                        <a:t>Human error pronea</a:t>
                      </a:r>
                      <a:endParaRPr lang="en-IN" dirty="0"/>
                    </a:p>
                  </a:txBody>
                  <a:tcPr/>
                </a:tc>
                <a:tc>
                  <a:txBody>
                    <a:bodyPr/>
                    <a:lstStyle/>
                    <a:p>
                      <a:r>
                        <a:rPr lang="en-US" dirty="0" smtClean="0"/>
                        <a:t>24/7 availability</a:t>
                      </a:r>
                      <a:endParaRPr lang="en-IN" dirty="0"/>
                    </a:p>
                  </a:txBody>
                  <a:tcPr/>
                </a:tc>
                <a:extLst>
                  <a:ext uri="{0D108BD9-81ED-4DB2-BD59-A6C34878D82A}">
                    <a16:rowId xmlns:a16="http://schemas.microsoft.com/office/drawing/2014/main" val="3110561282"/>
                  </a:ext>
                </a:extLst>
              </a:tr>
            </a:tbl>
          </a:graphicData>
        </a:graphic>
      </p:graphicFrame>
    </p:spTree>
    <p:extLst>
      <p:ext uri="{BB962C8B-B14F-4D97-AF65-F5344CB8AC3E}">
        <p14:creationId xmlns:p14="http://schemas.microsoft.com/office/powerpoint/2010/main" val="2130015099"/>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latin typeface="Times New Roman" panose="02020603050405020304" pitchFamily="18" charset="0"/>
                <a:cs typeface="Times New Roman" panose="02020603050405020304" pitchFamily="18" charset="0"/>
              </a:rPr>
              <a:t>IMAGE PROCESSING IN AGRICULTURE</a:t>
            </a:r>
            <a:endParaRPr lang="en-IN" dirty="0">
              <a:latin typeface="Times New Roman" panose="02020603050405020304" pitchFamily="18" charset="0"/>
              <a:cs typeface="Times New Roman" panose="02020603050405020304" pitchFamily="18" charset="0"/>
            </a:endParaRPr>
          </a:p>
        </p:txBody>
      </p:sp>
      <p:graphicFrame>
        <p:nvGraphicFramePr>
          <p:cNvPr id="4" name="Content Placeholder 3"/>
          <p:cNvGraphicFramePr>
            <a:graphicFrameLocks noGrp="1"/>
          </p:cNvGraphicFramePr>
          <p:nvPr>
            <p:ph idx="1"/>
            <p:extLst>
              <p:ext uri="{D42A27DB-BD31-4B8C-83A1-F6EECF244321}">
                <p14:modId xmlns:p14="http://schemas.microsoft.com/office/powerpoint/2010/main" val="1165891900"/>
              </p:ext>
            </p:extLst>
          </p:nvPr>
        </p:nvGraphicFramePr>
        <p:xfrm>
          <a:off x="838200" y="1825625"/>
          <a:ext cx="10515600" cy="4351338"/>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222791778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520</TotalTime>
  <Words>2431</Words>
  <Application>Microsoft Office PowerPoint</Application>
  <PresentationFormat>Widescreen</PresentationFormat>
  <Paragraphs>359</Paragraphs>
  <Slides>36</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36</vt:i4>
      </vt:variant>
    </vt:vector>
  </HeadingPairs>
  <TitlesOfParts>
    <vt:vector size="43" baseType="lpstr">
      <vt:lpstr>Arial</vt:lpstr>
      <vt:lpstr>Calibri</vt:lpstr>
      <vt:lpstr>Calibri Light</vt:lpstr>
      <vt:lpstr>Cambria Math</vt:lpstr>
      <vt:lpstr>Times New Roman</vt:lpstr>
      <vt:lpstr>Wingdings</vt:lpstr>
      <vt:lpstr>Office Theme</vt:lpstr>
      <vt:lpstr>PRESENTATION ON  SMART AGRICULTURE</vt:lpstr>
      <vt:lpstr>WELCOME</vt:lpstr>
      <vt:lpstr>WORKSHOP OBJECTIVES</vt:lpstr>
      <vt:lpstr>WORKSHOP AGENDA </vt:lpstr>
      <vt:lpstr>THE AGRICULTURE CHALLENGES</vt:lpstr>
      <vt:lpstr>COTTON CROP IMPORTANCE</vt:lpstr>
      <vt:lpstr>COTTON CROP LEAF DISEASES</vt:lpstr>
      <vt:lpstr>TRADITIONAL VS SMART DETECTION</vt:lpstr>
      <vt:lpstr>IMAGE PROCESSING IN AGRICULTURE</vt:lpstr>
      <vt:lpstr>MACHINE LEARNING APPLICATIONS</vt:lpstr>
      <vt:lpstr>REAL WORLD IMPACT</vt:lpstr>
      <vt:lpstr>WHY MATLAB IN AGRICULTURE?</vt:lpstr>
      <vt:lpstr>MATLAB ENVIRONMENT</vt:lpstr>
      <vt:lpstr>IMAGE PROCESSING TOOLBOX</vt:lpstr>
      <vt:lpstr>SIMULINK OVERVIEW – VISUAL MODELING ENVIRONMENT</vt:lpstr>
      <vt:lpstr>IMAGE ACQUISITION METHODS</vt:lpstr>
      <vt:lpstr>COLOR SPACE CONVERSION</vt:lpstr>
      <vt:lpstr>COLOR SPACE CONVERSION</vt:lpstr>
      <vt:lpstr>NOISE REMOVAL TECHNIQUES – FILTERING METHODS</vt:lpstr>
      <vt:lpstr>IMAGE SEGMENTATION – SEGMENTATION TECHNIQUES</vt:lpstr>
      <vt:lpstr>MORPHOLOGICAL OPERATIONS – SHAPE PROCESSING</vt:lpstr>
      <vt:lpstr>FEATURE EXTRACTION &amp; ML MODEL TRAINING</vt:lpstr>
      <vt:lpstr>COLOR FEATURE EXTRACTION - IMPLEMENTATION DETAILS</vt:lpstr>
      <vt:lpstr>COLOR FEATURE EXTRACTION - IMPLEMENTATION DETAILS</vt:lpstr>
      <vt:lpstr>TEXTURE FEATURES – IMPLEMENTATION DETAILS</vt:lpstr>
      <vt:lpstr>DATASET PREPARATION &amp; SPLITTING</vt:lpstr>
      <vt:lpstr>ML ALGORITHMS: SVM, DECISION TREES, KNN</vt:lpstr>
      <vt:lpstr>TRAINING &amp; VALIDATION USING MATLAB CLASSIFICATION LEARNER APP</vt:lpstr>
      <vt:lpstr>BUILD MODELS WITHOUT CODING USING MATLAB CLASSIFICATION LEARNER APP</vt:lpstr>
      <vt:lpstr>PERFORMANCE METRICS: ACCURACY, PRECISION, RECALL </vt:lpstr>
      <vt:lpstr>PERFORMANCE METRICS: ACCURACY, PRECISION, RECALL </vt:lpstr>
      <vt:lpstr>WHAT SIMULINK IS, WHY WE USE IT, HOW TO BUILD A SIMPLE MODEL</vt:lpstr>
      <vt:lpstr>BUILDING A SIMULINK MODEL FOR DISEASE CLASSIFICATION</vt:lpstr>
      <vt:lpstr>INTEGRATING TRAINED ML MODEL INTO SIMULINK</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ONE DAY WORKSHOP ON SMART AGRICULTURE</dc:title>
  <dc:creator>K S V Ramana</dc:creator>
  <cp:lastModifiedBy>K S V Ramana</cp:lastModifiedBy>
  <cp:revision>65</cp:revision>
  <dcterms:created xsi:type="dcterms:W3CDTF">2025-08-16T08:33:21Z</dcterms:created>
  <dcterms:modified xsi:type="dcterms:W3CDTF">2025-08-20T14:12:00Z</dcterms:modified>
</cp:coreProperties>
</file>