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6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84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07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204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2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07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971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1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2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9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3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-REEMA THAREJA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82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9" y="973668"/>
            <a:ext cx="9220908" cy="7069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INTRODUCTION TO PROGRAMMING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Programming is the process of creating a set of instructions for a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involves designing, writing, testing, and maintaining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Uses programming languages to communicate with the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Focuses on solving specific problems on automating tasks.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Employs logic, algorithms, and data processing techniques.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Aims to develop software application for diverse 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PROGRAMMING LANGUAGE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formal language used to write instructions for a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Providing syntax(rules)  and semantics(meanings) to structure and interpret commands.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Translates human-readable code into machine =-readable code form for </a:t>
            </a:r>
            <a:r>
              <a:rPr lang="en-US" dirty="0"/>
              <a:t>e</a:t>
            </a:r>
            <a:r>
              <a:rPr lang="en-US" dirty="0" smtClean="0"/>
              <a:t>xecution.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Can be low-level(“closer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667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112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Garamond</vt:lpstr>
      <vt:lpstr>Wingdings</vt:lpstr>
      <vt:lpstr>Organic</vt:lpstr>
      <vt:lpstr>PROGRAMMING</vt:lpstr>
      <vt:lpstr>INTRODUCTION TO PROGRAMMING</vt:lpstr>
      <vt:lpstr>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GVPW</dc:creator>
  <cp:lastModifiedBy>GVPW</cp:lastModifiedBy>
  <cp:revision>3</cp:revision>
  <dcterms:created xsi:type="dcterms:W3CDTF">2024-11-11T05:37:18Z</dcterms:created>
  <dcterms:modified xsi:type="dcterms:W3CDTF">2024-11-11T06:34:46Z</dcterms:modified>
</cp:coreProperties>
</file>