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1F1A-B51C-4F39-AC6F-60242467DB8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D82D-0DCB-4B95-83F9-67B7999BE3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7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1F1A-B51C-4F39-AC6F-60242467DB8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D82D-0DCB-4B95-83F9-67B7999BE3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8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1F1A-B51C-4F39-AC6F-60242467DB8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D82D-0DCB-4B95-83F9-67B7999BE3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94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1F1A-B51C-4F39-AC6F-60242467DB8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D82D-0DCB-4B95-83F9-67B7999BE3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9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1F1A-B51C-4F39-AC6F-60242467DB8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D82D-0DCB-4B95-83F9-67B7999BE3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49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1F1A-B51C-4F39-AC6F-60242467DB8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D82D-0DCB-4B95-83F9-67B7999BE3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2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1F1A-B51C-4F39-AC6F-60242467DB8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D82D-0DCB-4B95-83F9-67B7999BE3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0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1F1A-B51C-4F39-AC6F-60242467DB8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D82D-0DCB-4B95-83F9-67B7999BE3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4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1F1A-B51C-4F39-AC6F-60242467DB8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D82D-0DCB-4B95-83F9-67B7999BE3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0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1F1A-B51C-4F39-AC6F-60242467DB8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D82D-0DCB-4B95-83F9-67B7999BE3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8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41F1A-B51C-4F39-AC6F-60242467DB8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D82D-0DCB-4B95-83F9-67B7999BE3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7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41F1A-B51C-4F39-AC6F-60242467DB8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BD82D-0DCB-4B95-83F9-67B7999BE3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Construction Stock Management System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Project Name: Construction Stock Management System</a:t>
            </a:r>
          </a:p>
          <a:p>
            <a:r>
              <a:rPr lang="en-US" dirty="0" smtClean="0"/>
              <a:t>Student: [Your Name]</a:t>
            </a:r>
          </a:p>
          <a:p>
            <a:r>
              <a:rPr lang="en-US" dirty="0" smtClean="0"/>
              <a:t>Student ID: [Your ID]</a:t>
            </a:r>
          </a:p>
          <a:p>
            <a:r>
              <a:rPr lang="en-US" dirty="0" smtClean="0"/>
              <a:t>Course: INSY 8311 – Database Development with PL/SQL</a:t>
            </a:r>
          </a:p>
          <a:p>
            <a:r>
              <a:rPr lang="en-US" dirty="0" smtClean="0"/>
              <a:t>Instructor: Eric </a:t>
            </a:r>
            <a:r>
              <a:rPr lang="en-US" dirty="0" err="1" smtClean="0"/>
              <a:t>Maniraguha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Problem Statement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Construction companies often lack automated systems to monitor materials</a:t>
            </a:r>
          </a:p>
          <a:p>
            <a:r>
              <a:rPr lang="en-US" dirty="0" smtClean="0"/>
              <a:t>Manual tracking leads to </a:t>
            </a:r>
            <a:r>
              <a:rPr lang="en-US" dirty="0" err="1" smtClean="0"/>
              <a:t>stockouts</a:t>
            </a:r>
            <a:r>
              <a:rPr lang="en-US" dirty="0" smtClean="0"/>
              <a:t>, delays, and inefficiencies</a:t>
            </a:r>
          </a:p>
          <a:p>
            <a:r>
              <a:rPr lang="en-US" dirty="0" smtClean="0"/>
              <a:t>Need for a secure, centralized, and automated material tracking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5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 material usage in real-time</a:t>
            </a:r>
          </a:p>
          <a:p>
            <a:r>
              <a:rPr lang="en-US" dirty="0" smtClean="0"/>
              <a:t>Automate reordering when stock is low</a:t>
            </a:r>
          </a:p>
          <a:p>
            <a:r>
              <a:rPr lang="en-US" dirty="0" smtClean="0"/>
              <a:t>Prevent unauthorized stock manipulation</a:t>
            </a:r>
          </a:p>
          <a:p>
            <a:r>
              <a:rPr lang="en-US" dirty="0" smtClean="0"/>
              <a:t>Enable MIS-based decisions through accurate reporting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5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Business Process (BPMN Diagram)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Swim lanes for Clerk, System, Procurement Officer, and Supplier</a:t>
            </a:r>
          </a:p>
          <a:p>
            <a:r>
              <a:rPr lang="en-US" dirty="0" smtClean="0"/>
              <a:t>Log usage -&gt; Update stock -&gt; Check threshold -&gt; Generate reorder -&gt; Approve -&gt; Deliver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93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Logical Model (ER Diagram)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Tables: materials, </a:t>
            </a:r>
            <a:r>
              <a:rPr lang="en-US" dirty="0" err="1" smtClean="0"/>
              <a:t>stock_usage</a:t>
            </a:r>
            <a:r>
              <a:rPr lang="en-US" dirty="0" smtClean="0"/>
              <a:t>, </a:t>
            </a:r>
            <a:r>
              <a:rPr lang="en-US" dirty="0" err="1" smtClean="0"/>
              <a:t>stock_reorders</a:t>
            </a:r>
            <a:r>
              <a:rPr lang="en-US" dirty="0" smtClean="0"/>
              <a:t>, users, </a:t>
            </a:r>
            <a:r>
              <a:rPr lang="en-US" dirty="0" err="1" smtClean="0"/>
              <a:t>audit_logs</a:t>
            </a:r>
            <a:r>
              <a:rPr lang="en-US" dirty="0" smtClean="0"/>
              <a:t>, holidays</a:t>
            </a:r>
          </a:p>
          <a:p>
            <a:r>
              <a:rPr lang="en-US" dirty="0" smtClean="0"/>
              <a:t>Relationships clearly indicated between entities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6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Key Functions and Procedures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Get_Total_Usage</a:t>
            </a:r>
            <a:r>
              <a:rPr lang="en-US" dirty="0" smtClean="0"/>
              <a:t>() – Calculates usage per material</a:t>
            </a:r>
          </a:p>
          <a:p>
            <a:r>
              <a:rPr lang="en-US" dirty="0" err="1" smtClean="0"/>
              <a:t>Restock_If_Low</a:t>
            </a:r>
            <a:r>
              <a:rPr lang="en-US" dirty="0" smtClean="0"/>
              <a:t>() – Triggers restocking logic</a:t>
            </a:r>
          </a:p>
          <a:p>
            <a:r>
              <a:rPr lang="en-US" dirty="0" smtClean="0"/>
              <a:t>Cursor-based reporting procedure for summaries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5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Triggers and Security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trg_block_weekday_holiday_dml</a:t>
            </a:r>
            <a:r>
              <a:rPr lang="en-US" dirty="0" smtClean="0"/>
              <a:t> – Restricts DML on weekdays and holidays</a:t>
            </a:r>
          </a:p>
          <a:p>
            <a:r>
              <a:rPr lang="en-US" dirty="0" err="1" smtClean="0"/>
              <a:t>trg_audit_dml</a:t>
            </a:r>
            <a:r>
              <a:rPr lang="en-US" dirty="0" smtClean="0"/>
              <a:t> – Logs user actions into </a:t>
            </a:r>
            <a:r>
              <a:rPr lang="en-US" dirty="0" err="1" smtClean="0"/>
              <a:t>audit_logs</a:t>
            </a:r>
            <a:endParaRPr lang="en-US" dirty="0" smtClean="0"/>
          </a:p>
          <a:p>
            <a:r>
              <a:rPr lang="en-US" dirty="0" smtClean="0"/>
              <a:t>Ensures controlled and monitored system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46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 and Impact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Accurate tracking and low-stock alerts</a:t>
            </a:r>
          </a:p>
          <a:p>
            <a:r>
              <a:rPr lang="en-US" dirty="0" smtClean="0"/>
              <a:t>Improved transparency and accountability</a:t>
            </a:r>
          </a:p>
          <a:p>
            <a:r>
              <a:rPr lang="en-US" dirty="0" smtClean="0"/>
              <a:t>Faster decision-making based on system 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7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Conclusion &amp; Future Work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Solid backend PL/SQL infrastructure ready for integration</a:t>
            </a:r>
          </a:p>
          <a:p>
            <a:r>
              <a:rPr lang="en-US" dirty="0" smtClean="0"/>
              <a:t>Future work:</a:t>
            </a:r>
          </a:p>
          <a:p>
            <a:pPr lvl="1"/>
            <a:r>
              <a:rPr lang="en-US" dirty="0" smtClean="0"/>
              <a:t>Web-based dashboard</a:t>
            </a:r>
          </a:p>
          <a:p>
            <a:pPr lvl="1"/>
            <a:r>
              <a:rPr lang="en-US" dirty="0" smtClean="0"/>
              <a:t>Role-based login system</a:t>
            </a:r>
          </a:p>
          <a:p>
            <a:pPr lvl="1"/>
            <a:r>
              <a:rPr lang="en-US" dirty="0" smtClean="0"/>
              <a:t>Predictive restocking using analytics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0033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236</Words>
  <Application>Microsoft Office PowerPoint</Application>
  <PresentationFormat>Affichage à l'écran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Construction Stock Management System </vt:lpstr>
      <vt:lpstr>Problem Statement</vt:lpstr>
      <vt:lpstr>Objectives</vt:lpstr>
      <vt:lpstr>Business Process (BPMN Diagram) </vt:lpstr>
      <vt:lpstr>Logical Model (ER Diagram)</vt:lpstr>
      <vt:lpstr>Key Functions and Procedures </vt:lpstr>
      <vt:lpstr>Triggers and Security</vt:lpstr>
      <vt:lpstr>Results and Impact</vt:lpstr>
      <vt:lpstr>Conclusion &amp; 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Construction Stock Management System </dc:title>
  <dc:creator>HP</dc:creator>
  <cp:lastModifiedBy>HP</cp:lastModifiedBy>
  <cp:revision>1</cp:revision>
  <dcterms:created xsi:type="dcterms:W3CDTF">2025-05-25T08:15:53Z</dcterms:created>
  <dcterms:modified xsi:type="dcterms:W3CDTF">2025-05-25T08:21:07Z</dcterms:modified>
</cp:coreProperties>
</file>