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embeddedFontLst>
    <p:embeddedFont>
      <p:font typeface="Tahoma"/>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6" roundtripDataSignature="AMtx7mj3ASXQ8tQR6P2Zk2TQOLtjjQFz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Tahoma-bold.fntdata"/><Relationship Id="rId14" Type="http://schemas.openxmlformats.org/officeDocument/2006/relationships/font" Target="fonts/Tahoma-regular.fntdata"/><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03828baa6_0_52:notes"/>
          <p:cNvSpPr txBox="1"/>
          <p:nvPr>
            <p:ph idx="1" type="body"/>
          </p:nvPr>
        </p:nvSpPr>
        <p:spPr>
          <a:xfrm>
            <a:off x="685800" y="4343401"/>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g2f03828baa6_0_52:notes"/>
          <p:cNvSpPr/>
          <p:nvPr>
            <p:ph idx="2" type="sldImg"/>
          </p:nvPr>
        </p:nvSpPr>
        <p:spPr>
          <a:xfrm>
            <a:off x="1143225" y="685801"/>
            <a:ext cx="45723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f03828baa6_0_108:notes"/>
          <p:cNvSpPr txBox="1"/>
          <p:nvPr>
            <p:ph idx="1" type="body"/>
          </p:nvPr>
        </p:nvSpPr>
        <p:spPr>
          <a:xfrm>
            <a:off x="685800" y="4343401"/>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2f03828baa6_0_108:notes"/>
          <p:cNvSpPr/>
          <p:nvPr>
            <p:ph idx="2" type="sldImg"/>
          </p:nvPr>
        </p:nvSpPr>
        <p:spPr>
          <a:xfrm>
            <a:off x="1143225" y="685801"/>
            <a:ext cx="45723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03828baa6_0_119:notes"/>
          <p:cNvSpPr txBox="1"/>
          <p:nvPr>
            <p:ph idx="1" type="body"/>
          </p:nvPr>
        </p:nvSpPr>
        <p:spPr>
          <a:xfrm>
            <a:off x="685800" y="4343401"/>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g2f03828baa6_0_119:notes"/>
          <p:cNvSpPr/>
          <p:nvPr>
            <p:ph idx="2" type="sldImg"/>
          </p:nvPr>
        </p:nvSpPr>
        <p:spPr>
          <a:xfrm>
            <a:off x="1143225" y="685801"/>
            <a:ext cx="45723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03828baa6_0_127:notes"/>
          <p:cNvSpPr txBox="1"/>
          <p:nvPr>
            <p:ph idx="1" type="body"/>
          </p:nvPr>
        </p:nvSpPr>
        <p:spPr>
          <a:xfrm>
            <a:off x="685800" y="4343401"/>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g2f03828baa6_0_127:notes"/>
          <p:cNvSpPr/>
          <p:nvPr>
            <p:ph idx="2" type="sldImg"/>
          </p:nvPr>
        </p:nvSpPr>
        <p:spPr>
          <a:xfrm>
            <a:off x="1143225" y="685801"/>
            <a:ext cx="45723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10a3b9855_0_19:notes"/>
          <p:cNvSpPr txBox="1"/>
          <p:nvPr>
            <p:ph idx="1" type="body"/>
          </p:nvPr>
        </p:nvSpPr>
        <p:spPr>
          <a:xfrm>
            <a:off x="685800" y="4343401"/>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g2f10a3b9855_0_19:notes"/>
          <p:cNvSpPr/>
          <p:nvPr>
            <p:ph idx="2" type="sldImg"/>
          </p:nvPr>
        </p:nvSpPr>
        <p:spPr>
          <a:xfrm>
            <a:off x="1143225" y="685801"/>
            <a:ext cx="45723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f1a3e46b0e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g2f1a3e46b0e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f1a3e46b0e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2f1a3e46b0e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4" name="Shape 14"/>
        <p:cNvGrpSpPr/>
        <p:nvPr/>
      </p:nvGrpSpPr>
      <p:grpSpPr>
        <a:xfrm>
          <a:off x="0" y="0"/>
          <a:ext cx="0" cy="0"/>
          <a:chOff x="0" y="0"/>
          <a:chExt cx="0" cy="0"/>
        </a:xfrm>
      </p:grpSpPr>
      <p:sp>
        <p:nvSpPr>
          <p:cNvPr id="15" name="Google Shape;15;g2f03828baa6_0_69"/>
          <p:cNvSpPr txBox="1"/>
          <p:nvPr>
            <p:ph type="title"/>
          </p:nvPr>
        </p:nvSpPr>
        <p:spPr>
          <a:xfrm>
            <a:off x="498157" y="927099"/>
            <a:ext cx="2552700" cy="1014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500"/>
              <a:buNone/>
              <a:defRPr b="1" i="0" sz="3200">
                <a:solidFill>
                  <a:schemeClr val="lt1"/>
                </a:solidFill>
                <a:latin typeface="Georgia"/>
                <a:ea typeface="Georgia"/>
                <a:cs typeface="Georgia"/>
                <a:sym typeface="Georgia"/>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16" name="Google Shape;16;g2f03828baa6_0_69"/>
          <p:cNvSpPr txBox="1"/>
          <p:nvPr>
            <p:ph idx="1" type="body"/>
          </p:nvPr>
        </p:nvSpPr>
        <p:spPr>
          <a:xfrm>
            <a:off x="362584" y="1643063"/>
            <a:ext cx="5586900" cy="3680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500"/>
              <a:buNone/>
              <a:defRPr b="0" i="0" sz="1600">
                <a:solidFill>
                  <a:schemeClr val="dk1"/>
                </a:solidFill>
                <a:latin typeface="Georgia"/>
                <a:ea typeface="Georgia"/>
                <a:cs typeface="Georgia"/>
                <a:sym typeface="Georgia"/>
              </a:defRPr>
            </a:lvl1pPr>
            <a:lvl2pPr indent="-228600" lvl="1" marL="914400" algn="l">
              <a:lnSpc>
                <a:spcPct val="100000"/>
              </a:lnSpc>
              <a:spcBef>
                <a:spcPts val="0"/>
              </a:spcBef>
              <a:spcAft>
                <a:spcPts val="0"/>
              </a:spcAft>
              <a:buSzPts val="1500"/>
              <a:buNone/>
              <a:defRPr/>
            </a:lvl2pPr>
            <a:lvl3pPr indent="-228600" lvl="2" marL="1371600" algn="l">
              <a:lnSpc>
                <a:spcPct val="100000"/>
              </a:lnSpc>
              <a:spcBef>
                <a:spcPts val="0"/>
              </a:spcBef>
              <a:spcAft>
                <a:spcPts val="0"/>
              </a:spcAft>
              <a:buSzPts val="1500"/>
              <a:buNone/>
              <a:defRPr/>
            </a:lvl3pPr>
            <a:lvl4pPr indent="-228600" lvl="3" marL="1828800" algn="l">
              <a:lnSpc>
                <a:spcPct val="100000"/>
              </a:lnSpc>
              <a:spcBef>
                <a:spcPts val="0"/>
              </a:spcBef>
              <a:spcAft>
                <a:spcPts val="0"/>
              </a:spcAft>
              <a:buSzPts val="1500"/>
              <a:buNone/>
              <a:defRPr/>
            </a:lvl4pPr>
            <a:lvl5pPr indent="-228600" lvl="4" marL="2286000" algn="l">
              <a:lnSpc>
                <a:spcPct val="100000"/>
              </a:lnSpc>
              <a:spcBef>
                <a:spcPts val="0"/>
              </a:spcBef>
              <a:spcAft>
                <a:spcPts val="0"/>
              </a:spcAft>
              <a:buSzPts val="1500"/>
              <a:buNone/>
              <a:defRPr/>
            </a:lvl5pPr>
            <a:lvl6pPr indent="-228600" lvl="5" marL="2743200" algn="l">
              <a:lnSpc>
                <a:spcPct val="100000"/>
              </a:lnSpc>
              <a:spcBef>
                <a:spcPts val="0"/>
              </a:spcBef>
              <a:spcAft>
                <a:spcPts val="0"/>
              </a:spcAft>
              <a:buSzPts val="1500"/>
              <a:buNone/>
              <a:defRPr/>
            </a:lvl6pPr>
            <a:lvl7pPr indent="-228600" lvl="6" marL="3200400" algn="l">
              <a:lnSpc>
                <a:spcPct val="100000"/>
              </a:lnSpc>
              <a:spcBef>
                <a:spcPts val="0"/>
              </a:spcBef>
              <a:spcAft>
                <a:spcPts val="0"/>
              </a:spcAft>
              <a:buSzPts val="1500"/>
              <a:buNone/>
              <a:defRPr/>
            </a:lvl7pPr>
            <a:lvl8pPr indent="-228600" lvl="7" marL="3657600" algn="l">
              <a:lnSpc>
                <a:spcPct val="100000"/>
              </a:lnSpc>
              <a:spcBef>
                <a:spcPts val="0"/>
              </a:spcBef>
              <a:spcAft>
                <a:spcPts val="0"/>
              </a:spcAft>
              <a:buSzPts val="1500"/>
              <a:buNone/>
              <a:defRPr/>
            </a:lvl8pPr>
            <a:lvl9pPr indent="-228600" lvl="8" marL="4114800" algn="l">
              <a:lnSpc>
                <a:spcPct val="100000"/>
              </a:lnSpc>
              <a:spcBef>
                <a:spcPts val="0"/>
              </a:spcBef>
              <a:spcAft>
                <a:spcPts val="0"/>
              </a:spcAft>
              <a:buSzPts val="1500"/>
              <a:buNone/>
              <a:defRPr/>
            </a:lvl9pPr>
          </a:lstStyle>
          <a:p/>
        </p:txBody>
      </p:sp>
      <p:sp>
        <p:nvSpPr>
          <p:cNvPr id="17" name="Google Shape;17;g2f03828baa6_0_69"/>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500"/>
              <a:buNone/>
              <a:defRPr>
                <a:solidFill>
                  <a:srgbClr val="888888"/>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18" name="Google Shape;18;g2f03828baa6_0_69"/>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500"/>
              <a:buNone/>
              <a:defRPr>
                <a:solidFill>
                  <a:srgbClr val="888888"/>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19" name="Google Shape;19;g2f03828baa6_0_69"/>
          <p:cNvSpPr txBox="1"/>
          <p:nvPr>
            <p:ph idx="12" type="sldNum"/>
          </p:nvPr>
        </p:nvSpPr>
        <p:spPr>
          <a:xfrm>
            <a:off x="8778240" y="6377940"/>
            <a:ext cx="2804100" cy="2925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4" name="Shape 74"/>
        <p:cNvGrpSpPr/>
        <p:nvPr/>
      </p:nvGrpSpPr>
      <p:grpSpPr>
        <a:xfrm>
          <a:off x="0" y="0"/>
          <a:ext cx="0" cy="0"/>
          <a:chOff x="0" y="0"/>
          <a:chExt cx="0" cy="0"/>
        </a:xfrm>
      </p:grpSpPr>
      <p:sp>
        <p:nvSpPr>
          <p:cNvPr id="75" name="Google Shape;75;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7" name="Google Shape;77;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9" name="Google Shape;79;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2" name="Shape 92"/>
        <p:cNvGrpSpPr/>
        <p:nvPr/>
      </p:nvGrpSpPr>
      <p:grpSpPr>
        <a:xfrm>
          <a:off x="0" y="0"/>
          <a:ext cx="0" cy="0"/>
          <a:chOff x="0" y="0"/>
          <a:chExt cx="0" cy="0"/>
        </a:xfrm>
      </p:grpSpPr>
      <p:sp>
        <p:nvSpPr>
          <p:cNvPr id="93" name="Google Shape;93;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95" name="Google Shape;95;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6" name="Google Shape;9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9" name="Shape 99"/>
        <p:cNvGrpSpPr/>
        <p:nvPr/>
      </p:nvGrpSpPr>
      <p:grpSpPr>
        <a:xfrm>
          <a:off x="0" y="0"/>
          <a:ext cx="0" cy="0"/>
          <a:chOff x="0" y="0"/>
          <a:chExt cx="0" cy="0"/>
        </a:xfrm>
      </p:grpSpPr>
      <p:sp>
        <p:nvSpPr>
          <p:cNvPr id="100" name="Google Shape;100;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8"/>
          <p:cNvSpPr/>
          <p:nvPr>
            <p:ph idx="2" type="pic"/>
          </p:nvPr>
        </p:nvSpPr>
        <p:spPr>
          <a:xfrm>
            <a:off x="5183188" y="987425"/>
            <a:ext cx="6172200" cy="4873625"/>
          </a:xfrm>
          <a:prstGeom prst="rect">
            <a:avLst/>
          </a:prstGeom>
          <a:noFill/>
          <a:ln>
            <a:noFill/>
          </a:ln>
        </p:spPr>
      </p:sp>
      <p:sp>
        <p:nvSpPr>
          <p:cNvPr id="102" name="Google Shape;102;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3" name="Google Shape;10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6" name="Shape 106"/>
        <p:cNvGrpSpPr/>
        <p:nvPr/>
      </p:nvGrpSpPr>
      <p:grpSpPr>
        <a:xfrm>
          <a:off x="0" y="0"/>
          <a:ext cx="0" cy="0"/>
          <a:chOff x="0" y="0"/>
          <a:chExt cx="0" cy="0"/>
        </a:xfrm>
      </p:grpSpPr>
      <p:sp>
        <p:nvSpPr>
          <p:cNvPr id="107" name="Google Shape;10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2" name="Shape 112"/>
        <p:cNvGrpSpPr/>
        <p:nvPr/>
      </p:nvGrpSpPr>
      <p:grpSpPr>
        <a:xfrm>
          <a:off x="0" y="0"/>
          <a:ext cx="0" cy="0"/>
          <a:chOff x="0" y="0"/>
          <a:chExt cx="0" cy="0"/>
        </a:xfrm>
      </p:grpSpPr>
      <p:sp>
        <p:nvSpPr>
          <p:cNvPr id="113" name="Google Shape;113;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obj">
  <p:cSld name="OBJECT">
    <p:bg>
      <p:bgPr>
        <a:solidFill>
          <a:schemeClr val="lt1"/>
        </a:solidFill>
      </p:bgPr>
    </p:bg>
    <p:spTree>
      <p:nvGrpSpPr>
        <p:cNvPr id="20" name="Shape 20"/>
        <p:cNvGrpSpPr/>
        <p:nvPr/>
      </p:nvGrpSpPr>
      <p:grpSpPr>
        <a:xfrm>
          <a:off x="0" y="0"/>
          <a:ext cx="0" cy="0"/>
          <a:chOff x="0" y="0"/>
          <a:chExt cx="0" cy="0"/>
        </a:xfrm>
      </p:grpSpPr>
      <p:sp>
        <p:nvSpPr>
          <p:cNvPr id="21" name="Google Shape;21;g2f03828baa6_0_75"/>
          <p:cNvSpPr txBox="1"/>
          <p:nvPr>
            <p:ph type="title"/>
          </p:nvPr>
        </p:nvSpPr>
        <p:spPr>
          <a:xfrm>
            <a:off x="498157" y="927099"/>
            <a:ext cx="2552700" cy="1014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500"/>
              <a:buNone/>
              <a:defRPr b="1" i="0" sz="3200">
                <a:solidFill>
                  <a:schemeClr val="lt1"/>
                </a:solidFill>
                <a:latin typeface="Georgia"/>
                <a:ea typeface="Georgia"/>
                <a:cs typeface="Georgia"/>
                <a:sym typeface="Georgia"/>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22" name="Google Shape;22;g2f03828baa6_0_7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500"/>
              <a:buNone/>
              <a:defRPr>
                <a:solidFill>
                  <a:srgbClr val="888888"/>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23" name="Google Shape;23;g2f03828baa6_0_7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500"/>
              <a:buNone/>
              <a:defRPr>
                <a:solidFill>
                  <a:srgbClr val="888888"/>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24" name="Google Shape;24;g2f03828baa6_0_75"/>
          <p:cNvSpPr txBox="1"/>
          <p:nvPr>
            <p:ph idx="12" type="sldNum"/>
          </p:nvPr>
        </p:nvSpPr>
        <p:spPr>
          <a:xfrm>
            <a:off x="8778240" y="6377940"/>
            <a:ext cx="2804100" cy="2925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25" name="Shape 25"/>
        <p:cNvGrpSpPr/>
        <p:nvPr/>
      </p:nvGrpSpPr>
      <p:grpSpPr>
        <a:xfrm>
          <a:off x="0" y="0"/>
          <a:ext cx="0" cy="0"/>
          <a:chOff x="0" y="0"/>
          <a:chExt cx="0" cy="0"/>
        </a:xfrm>
      </p:grpSpPr>
      <p:pic>
        <p:nvPicPr>
          <p:cNvPr id="26" name="Google Shape;26;g2f03828baa6_0_80"/>
          <p:cNvPicPr preferRelativeResize="0"/>
          <p:nvPr/>
        </p:nvPicPr>
        <p:blipFill rotWithShape="1">
          <a:blip r:embed="rId2">
            <a:alphaModFix/>
          </a:blip>
          <a:srcRect b="0" l="0" r="0" t="0"/>
          <a:stretch/>
        </p:blipFill>
        <p:spPr>
          <a:xfrm>
            <a:off x="113832" y="0"/>
            <a:ext cx="12078163" cy="6857999"/>
          </a:xfrm>
          <a:prstGeom prst="rect">
            <a:avLst/>
          </a:prstGeom>
          <a:noFill/>
          <a:ln>
            <a:noFill/>
          </a:ln>
        </p:spPr>
      </p:pic>
      <p:sp>
        <p:nvSpPr>
          <p:cNvPr id="27" name="Google Shape;27;g2f03828baa6_0_80"/>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500"/>
              <a:buNone/>
              <a:defRPr>
                <a:solidFill>
                  <a:srgbClr val="888888"/>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28" name="Google Shape;28;g2f03828baa6_0_80"/>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500"/>
              <a:buNone/>
              <a:defRPr>
                <a:solidFill>
                  <a:srgbClr val="888888"/>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29" name="Google Shape;29;g2f03828baa6_0_80"/>
          <p:cNvSpPr txBox="1"/>
          <p:nvPr>
            <p:ph idx="12" type="sldNum"/>
          </p:nvPr>
        </p:nvSpPr>
        <p:spPr>
          <a:xfrm>
            <a:off x="8778240" y="6377940"/>
            <a:ext cx="2804100" cy="2925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0" name="Shape 30"/>
        <p:cNvGrpSpPr/>
        <p:nvPr/>
      </p:nvGrpSpPr>
      <p:grpSpPr>
        <a:xfrm>
          <a:off x="0" y="0"/>
          <a:ext cx="0" cy="0"/>
          <a:chOff x="0" y="0"/>
          <a:chExt cx="0" cy="0"/>
        </a:xfrm>
      </p:grpSpPr>
      <p:sp>
        <p:nvSpPr>
          <p:cNvPr id="31" name="Google Shape;31;g2f03828baa6_0_85"/>
          <p:cNvSpPr txBox="1"/>
          <p:nvPr>
            <p:ph type="title"/>
          </p:nvPr>
        </p:nvSpPr>
        <p:spPr>
          <a:xfrm>
            <a:off x="498157" y="927099"/>
            <a:ext cx="2552700" cy="1014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500"/>
              <a:buNone/>
              <a:defRPr b="1" i="0" sz="3200">
                <a:solidFill>
                  <a:schemeClr val="lt1"/>
                </a:solidFill>
                <a:latin typeface="Georgia"/>
                <a:ea typeface="Georgia"/>
                <a:cs typeface="Georgia"/>
                <a:sym typeface="Georgia"/>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32" name="Google Shape;32;g2f03828baa6_0_85"/>
          <p:cNvSpPr txBox="1"/>
          <p:nvPr>
            <p:ph idx="1" type="body"/>
          </p:nvPr>
        </p:nvSpPr>
        <p:spPr>
          <a:xfrm>
            <a:off x="465455" y="2137981"/>
            <a:ext cx="4007700" cy="39972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500"/>
              <a:buNone/>
              <a:defRPr b="0" i="0" sz="2000">
                <a:solidFill>
                  <a:schemeClr val="lt1"/>
                </a:solidFill>
                <a:latin typeface="Georgia"/>
                <a:ea typeface="Georgia"/>
                <a:cs typeface="Georgia"/>
                <a:sym typeface="Georgia"/>
              </a:defRPr>
            </a:lvl1pPr>
            <a:lvl2pPr indent="-228600" lvl="1" marL="914400" algn="l">
              <a:lnSpc>
                <a:spcPct val="100000"/>
              </a:lnSpc>
              <a:spcBef>
                <a:spcPts val="0"/>
              </a:spcBef>
              <a:spcAft>
                <a:spcPts val="0"/>
              </a:spcAft>
              <a:buSzPts val="1500"/>
              <a:buNone/>
              <a:defRPr/>
            </a:lvl2pPr>
            <a:lvl3pPr indent="-228600" lvl="2" marL="1371600" algn="l">
              <a:lnSpc>
                <a:spcPct val="100000"/>
              </a:lnSpc>
              <a:spcBef>
                <a:spcPts val="0"/>
              </a:spcBef>
              <a:spcAft>
                <a:spcPts val="0"/>
              </a:spcAft>
              <a:buSzPts val="1500"/>
              <a:buNone/>
              <a:defRPr/>
            </a:lvl3pPr>
            <a:lvl4pPr indent="-228600" lvl="3" marL="1828800" algn="l">
              <a:lnSpc>
                <a:spcPct val="100000"/>
              </a:lnSpc>
              <a:spcBef>
                <a:spcPts val="0"/>
              </a:spcBef>
              <a:spcAft>
                <a:spcPts val="0"/>
              </a:spcAft>
              <a:buSzPts val="1500"/>
              <a:buNone/>
              <a:defRPr/>
            </a:lvl4pPr>
            <a:lvl5pPr indent="-228600" lvl="4" marL="2286000" algn="l">
              <a:lnSpc>
                <a:spcPct val="100000"/>
              </a:lnSpc>
              <a:spcBef>
                <a:spcPts val="0"/>
              </a:spcBef>
              <a:spcAft>
                <a:spcPts val="0"/>
              </a:spcAft>
              <a:buSzPts val="1500"/>
              <a:buNone/>
              <a:defRPr/>
            </a:lvl5pPr>
            <a:lvl6pPr indent="-228600" lvl="5" marL="2743200" algn="l">
              <a:lnSpc>
                <a:spcPct val="100000"/>
              </a:lnSpc>
              <a:spcBef>
                <a:spcPts val="0"/>
              </a:spcBef>
              <a:spcAft>
                <a:spcPts val="0"/>
              </a:spcAft>
              <a:buSzPts val="1500"/>
              <a:buNone/>
              <a:defRPr/>
            </a:lvl6pPr>
            <a:lvl7pPr indent="-228600" lvl="6" marL="3200400" algn="l">
              <a:lnSpc>
                <a:spcPct val="100000"/>
              </a:lnSpc>
              <a:spcBef>
                <a:spcPts val="0"/>
              </a:spcBef>
              <a:spcAft>
                <a:spcPts val="0"/>
              </a:spcAft>
              <a:buSzPts val="1500"/>
              <a:buNone/>
              <a:defRPr/>
            </a:lvl7pPr>
            <a:lvl8pPr indent="-228600" lvl="7" marL="3657600" algn="l">
              <a:lnSpc>
                <a:spcPct val="100000"/>
              </a:lnSpc>
              <a:spcBef>
                <a:spcPts val="0"/>
              </a:spcBef>
              <a:spcAft>
                <a:spcPts val="0"/>
              </a:spcAft>
              <a:buSzPts val="1500"/>
              <a:buNone/>
              <a:defRPr/>
            </a:lvl8pPr>
            <a:lvl9pPr indent="-228600" lvl="8" marL="4114800" algn="l">
              <a:lnSpc>
                <a:spcPct val="100000"/>
              </a:lnSpc>
              <a:spcBef>
                <a:spcPts val="0"/>
              </a:spcBef>
              <a:spcAft>
                <a:spcPts val="0"/>
              </a:spcAft>
              <a:buSzPts val="1500"/>
              <a:buNone/>
              <a:defRPr/>
            </a:lvl9pPr>
          </a:lstStyle>
          <a:p/>
        </p:txBody>
      </p:sp>
      <p:sp>
        <p:nvSpPr>
          <p:cNvPr id="33" name="Google Shape;33;g2f03828baa6_0_85"/>
          <p:cNvSpPr txBox="1"/>
          <p:nvPr>
            <p:ph idx="2" type="body"/>
          </p:nvPr>
        </p:nvSpPr>
        <p:spPr>
          <a:xfrm>
            <a:off x="6278880" y="1577340"/>
            <a:ext cx="5303700" cy="4526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500"/>
              <a:buNone/>
              <a:defRPr/>
            </a:lvl1pPr>
            <a:lvl2pPr indent="-228600" lvl="1" marL="914400" algn="l">
              <a:lnSpc>
                <a:spcPct val="100000"/>
              </a:lnSpc>
              <a:spcBef>
                <a:spcPts val="0"/>
              </a:spcBef>
              <a:spcAft>
                <a:spcPts val="0"/>
              </a:spcAft>
              <a:buSzPts val="1500"/>
              <a:buNone/>
              <a:defRPr/>
            </a:lvl2pPr>
            <a:lvl3pPr indent="-228600" lvl="2" marL="1371600" algn="l">
              <a:lnSpc>
                <a:spcPct val="100000"/>
              </a:lnSpc>
              <a:spcBef>
                <a:spcPts val="0"/>
              </a:spcBef>
              <a:spcAft>
                <a:spcPts val="0"/>
              </a:spcAft>
              <a:buSzPts val="1500"/>
              <a:buNone/>
              <a:defRPr/>
            </a:lvl3pPr>
            <a:lvl4pPr indent="-228600" lvl="3" marL="1828800" algn="l">
              <a:lnSpc>
                <a:spcPct val="100000"/>
              </a:lnSpc>
              <a:spcBef>
                <a:spcPts val="0"/>
              </a:spcBef>
              <a:spcAft>
                <a:spcPts val="0"/>
              </a:spcAft>
              <a:buSzPts val="1500"/>
              <a:buNone/>
              <a:defRPr/>
            </a:lvl4pPr>
            <a:lvl5pPr indent="-228600" lvl="4" marL="2286000" algn="l">
              <a:lnSpc>
                <a:spcPct val="100000"/>
              </a:lnSpc>
              <a:spcBef>
                <a:spcPts val="0"/>
              </a:spcBef>
              <a:spcAft>
                <a:spcPts val="0"/>
              </a:spcAft>
              <a:buSzPts val="1500"/>
              <a:buNone/>
              <a:defRPr/>
            </a:lvl5pPr>
            <a:lvl6pPr indent="-228600" lvl="5" marL="2743200" algn="l">
              <a:lnSpc>
                <a:spcPct val="100000"/>
              </a:lnSpc>
              <a:spcBef>
                <a:spcPts val="0"/>
              </a:spcBef>
              <a:spcAft>
                <a:spcPts val="0"/>
              </a:spcAft>
              <a:buSzPts val="1500"/>
              <a:buNone/>
              <a:defRPr/>
            </a:lvl6pPr>
            <a:lvl7pPr indent="-228600" lvl="6" marL="3200400" algn="l">
              <a:lnSpc>
                <a:spcPct val="100000"/>
              </a:lnSpc>
              <a:spcBef>
                <a:spcPts val="0"/>
              </a:spcBef>
              <a:spcAft>
                <a:spcPts val="0"/>
              </a:spcAft>
              <a:buSzPts val="1500"/>
              <a:buNone/>
              <a:defRPr/>
            </a:lvl7pPr>
            <a:lvl8pPr indent="-228600" lvl="7" marL="3657600" algn="l">
              <a:lnSpc>
                <a:spcPct val="100000"/>
              </a:lnSpc>
              <a:spcBef>
                <a:spcPts val="0"/>
              </a:spcBef>
              <a:spcAft>
                <a:spcPts val="0"/>
              </a:spcAft>
              <a:buSzPts val="1500"/>
              <a:buNone/>
              <a:defRPr/>
            </a:lvl8pPr>
            <a:lvl9pPr indent="-228600" lvl="8" marL="4114800" algn="l">
              <a:lnSpc>
                <a:spcPct val="100000"/>
              </a:lnSpc>
              <a:spcBef>
                <a:spcPts val="0"/>
              </a:spcBef>
              <a:spcAft>
                <a:spcPts val="0"/>
              </a:spcAft>
              <a:buSzPts val="1500"/>
              <a:buNone/>
              <a:defRPr/>
            </a:lvl9pPr>
          </a:lstStyle>
          <a:p/>
        </p:txBody>
      </p:sp>
      <p:sp>
        <p:nvSpPr>
          <p:cNvPr id="34" name="Google Shape;34;g2f03828baa6_0_8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500"/>
              <a:buNone/>
              <a:defRPr>
                <a:solidFill>
                  <a:srgbClr val="888888"/>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35" name="Google Shape;35;g2f03828baa6_0_8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500"/>
              <a:buNone/>
              <a:defRPr>
                <a:solidFill>
                  <a:srgbClr val="888888"/>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36" name="Google Shape;36;g2f03828baa6_0_85"/>
          <p:cNvSpPr txBox="1"/>
          <p:nvPr>
            <p:ph idx="12" type="sldNum"/>
          </p:nvPr>
        </p:nvSpPr>
        <p:spPr>
          <a:xfrm>
            <a:off x="8778240" y="6377940"/>
            <a:ext cx="2804100" cy="2925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7" name="Shape 37"/>
        <p:cNvGrpSpPr/>
        <p:nvPr/>
      </p:nvGrpSpPr>
      <p:grpSpPr>
        <a:xfrm>
          <a:off x="0" y="0"/>
          <a:ext cx="0" cy="0"/>
          <a:chOff x="0" y="0"/>
          <a:chExt cx="0" cy="0"/>
        </a:xfrm>
      </p:grpSpPr>
      <p:sp>
        <p:nvSpPr>
          <p:cNvPr id="38" name="Google Shape;38;g2f03828baa6_0_92"/>
          <p:cNvSpPr txBox="1"/>
          <p:nvPr>
            <p:ph type="ctrTitle"/>
          </p:nvPr>
        </p:nvSpPr>
        <p:spPr>
          <a:xfrm>
            <a:off x="914400" y="2125980"/>
            <a:ext cx="10363200" cy="14403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500"/>
              <a:buNone/>
              <a:defRPr b="1" i="0" sz="3200">
                <a:solidFill>
                  <a:schemeClr val="lt1"/>
                </a:solidFill>
                <a:latin typeface="Georgia"/>
                <a:ea typeface="Georgia"/>
                <a:cs typeface="Georgia"/>
                <a:sym typeface="Georgia"/>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39" name="Google Shape;39;g2f03828baa6_0_9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500"/>
              <a:buNone/>
              <a:defRPr b="0" i="0" sz="1600">
                <a:solidFill>
                  <a:schemeClr val="dk1"/>
                </a:solidFill>
                <a:latin typeface="Georgia"/>
                <a:ea typeface="Georgia"/>
                <a:cs typeface="Georgia"/>
                <a:sym typeface="Georgia"/>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40" name="Google Shape;40;g2f03828baa6_0_9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500"/>
              <a:buNone/>
              <a:defRPr>
                <a:solidFill>
                  <a:srgbClr val="888888"/>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41" name="Google Shape;41;g2f03828baa6_0_9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500"/>
              <a:buNone/>
              <a:defRPr>
                <a:solidFill>
                  <a:srgbClr val="888888"/>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42" name="Google Shape;42;g2f03828baa6_0_92"/>
          <p:cNvSpPr txBox="1"/>
          <p:nvPr>
            <p:ph idx="12" type="sldNum"/>
          </p:nvPr>
        </p:nvSpPr>
        <p:spPr>
          <a:xfrm>
            <a:off x="8778240" y="6377940"/>
            <a:ext cx="2804100" cy="2925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8" name="Google Shape;5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64" name="Google Shape;6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7" name="Shape 67"/>
        <p:cNvGrpSpPr/>
        <p:nvPr/>
      </p:nvGrpSpPr>
      <p:grpSpPr>
        <a:xfrm>
          <a:off x="0" y="0"/>
          <a:ext cx="0" cy="0"/>
          <a:chOff x="0" y="0"/>
          <a:chExt cx="0" cy="0"/>
        </a:xfrm>
      </p:grpSpPr>
      <p:sp>
        <p:nvSpPr>
          <p:cNvPr id="68" name="Google Shape;6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2" Type="http://schemas.openxmlformats.org/officeDocument/2006/relationships/theme" Target="../theme/theme3.xml"/><Relationship Id="rId9" Type="http://schemas.openxmlformats.org/officeDocument/2006/relationships/slideLayout" Target="../slideLayouts/slideLayout14.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g2f03828baa6_0_60"/>
          <p:cNvPicPr preferRelativeResize="0"/>
          <p:nvPr/>
        </p:nvPicPr>
        <p:blipFill rotWithShape="1">
          <a:blip r:embed="rId1">
            <a:alphaModFix/>
          </a:blip>
          <a:srcRect b="0" l="0" r="0" t="0"/>
          <a:stretch/>
        </p:blipFill>
        <p:spPr>
          <a:xfrm>
            <a:off x="0" y="0"/>
            <a:ext cx="12192005" cy="6857997"/>
          </a:xfrm>
          <a:prstGeom prst="rect">
            <a:avLst/>
          </a:prstGeom>
          <a:noFill/>
          <a:ln>
            <a:noFill/>
          </a:ln>
        </p:spPr>
      </p:pic>
      <p:sp>
        <p:nvSpPr>
          <p:cNvPr id="7" name="Google Shape;7;g2f03828baa6_0_60"/>
          <p:cNvSpPr/>
          <p:nvPr/>
        </p:nvSpPr>
        <p:spPr>
          <a:xfrm>
            <a:off x="4763" y="4763"/>
            <a:ext cx="12187555" cy="6853555"/>
          </a:xfrm>
          <a:custGeom>
            <a:rect b="b" l="l" r="r" t="t"/>
            <a:pathLst>
              <a:path extrusionOk="0" h="6853555" w="12187555">
                <a:moveTo>
                  <a:pt x="12187236" y="6853235"/>
                </a:moveTo>
                <a:lnTo>
                  <a:pt x="12187236" y="0"/>
                </a:lnTo>
                <a:lnTo>
                  <a:pt x="0" y="0"/>
                </a:lnTo>
                <a:lnTo>
                  <a:pt x="0" y="6853235"/>
                </a:lnTo>
                <a:lnTo>
                  <a:pt x="12187236" y="6853235"/>
                </a:lnTo>
                <a:close/>
              </a:path>
            </a:pathLst>
          </a:custGeom>
          <a:solidFill>
            <a:srgbClr val="000000">
              <a:alpha val="4313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8" name="Google Shape;8;g2f03828baa6_0_60"/>
          <p:cNvSpPr/>
          <p:nvPr/>
        </p:nvSpPr>
        <p:spPr>
          <a:xfrm>
            <a:off x="4763" y="4763"/>
            <a:ext cx="12187555" cy="6853555"/>
          </a:xfrm>
          <a:custGeom>
            <a:rect b="b" l="l" r="r" t="t"/>
            <a:pathLst>
              <a:path extrusionOk="0" h="6853555" w="12187555">
                <a:moveTo>
                  <a:pt x="12187236" y="0"/>
                </a:moveTo>
                <a:lnTo>
                  <a:pt x="0" y="0"/>
                </a:lnTo>
                <a:lnTo>
                  <a:pt x="0" y="6853235"/>
                </a:lnTo>
              </a:path>
            </a:pathLst>
          </a:custGeom>
          <a:noFill/>
          <a:ln cap="flat" cmpd="sng" w="12700">
            <a:solidFill>
              <a:srgbClr val="172C5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9" name="Google Shape;9;g2f03828baa6_0_60"/>
          <p:cNvSpPr txBox="1"/>
          <p:nvPr>
            <p:ph type="title"/>
          </p:nvPr>
        </p:nvSpPr>
        <p:spPr>
          <a:xfrm>
            <a:off x="498157" y="927099"/>
            <a:ext cx="2552700" cy="10140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500"/>
              <a:buFont typeface="Arial"/>
              <a:buNone/>
              <a:defRPr b="1" i="0" sz="3200" u="none" cap="none" strike="noStrike">
                <a:solidFill>
                  <a:schemeClr val="lt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9pPr>
          </a:lstStyle>
          <a:p/>
        </p:txBody>
      </p:sp>
      <p:sp>
        <p:nvSpPr>
          <p:cNvPr id="10" name="Google Shape;10;g2f03828baa6_0_60"/>
          <p:cNvSpPr txBox="1"/>
          <p:nvPr>
            <p:ph idx="1" type="body"/>
          </p:nvPr>
        </p:nvSpPr>
        <p:spPr>
          <a:xfrm>
            <a:off x="362584" y="1643063"/>
            <a:ext cx="5586900" cy="36804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500"/>
              <a:buFont typeface="Arial"/>
              <a:buNone/>
              <a:defRPr b="0" i="0" sz="1600" u="none" cap="none" strike="noStrike">
                <a:solidFill>
                  <a:schemeClr val="dk1"/>
                </a:solidFill>
                <a:latin typeface="Georgia"/>
                <a:ea typeface="Georgia"/>
                <a:cs typeface="Georgia"/>
                <a:sym typeface="Georgia"/>
              </a:defRPr>
            </a:lvl1pPr>
            <a:lvl2pPr indent="-228600" lvl="1" marL="914400"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Calibri"/>
                <a:ea typeface="Calibri"/>
                <a:cs typeface="Calibri"/>
                <a:sym typeface="Calibri"/>
              </a:defRPr>
            </a:lvl9pPr>
          </a:lstStyle>
          <a:p/>
        </p:txBody>
      </p:sp>
      <p:sp>
        <p:nvSpPr>
          <p:cNvPr id="11" name="Google Shape;11;g2f03828baa6_0_60"/>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500"/>
              <a:buFont typeface="Arial"/>
              <a:buNone/>
              <a:defRPr b="0" i="0" sz="1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9pPr>
          </a:lstStyle>
          <a:p/>
        </p:txBody>
      </p:sp>
      <p:sp>
        <p:nvSpPr>
          <p:cNvPr id="12" name="Google Shape;12;g2f03828baa6_0_60"/>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500"/>
              <a:buFont typeface="Arial"/>
              <a:buNone/>
              <a:defRPr b="0" i="0" sz="1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9pPr>
          </a:lstStyle>
          <a:p/>
        </p:txBody>
      </p:sp>
      <p:sp>
        <p:nvSpPr>
          <p:cNvPr id="13" name="Google Shape;13;g2f03828baa6_0_60"/>
          <p:cNvSpPr txBox="1"/>
          <p:nvPr>
            <p:ph idx="12" type="sldNum"/>
          </p:nvPr>
        </p:nvSpPr>
        <p:spPr>
          <a:xfrm>
            <a:off x="8778240" y="6377940"/>
            <a:ext cx="2804100" cy="2925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sz="15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5" name="Google Shape;45;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7" name="Google Shape;4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8" name="Google Shape;4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2.jpg"/><Relationship Id="rId6"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hyperlink" Target="https://drive.google.com/drive/folders/1Vm2FdQMlpVLNIcO5JK36570ywg4QU8hH?usp=sharing" TargetMode="External"/><Relationship Id="rId6"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5.jpg"/><Relationship Id="rId4" Type="http://schemas.openxmlformats.org/officeDocument/2006/relationships/image" Target="../media/image17.png"/><Relationship Id="rId5"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5.jpg"/><Relationship Id="rId4" Type="http://schemas.openxmlformats.org/officeDocument/2006/relationships/image" Target="../media/image17.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5.jpg"/><Relationship Id="rId4" Type="http://schemas.openxmlformats.org/officeDocument/2006/relationships/image" Target="../media/image17.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g2f03828baa6_0_52"/>
          <p:cNvPicPr preferRelativeResize="0"/>
          <p:nvPr/>
        </p:nvPicPr>
        <p:blipFill rotWithShape="1">
          <a:blip r:embed="rId3">
            <a:alphaModFix/>
          </a:blip>
          <a:srcRect b="0" l="0" r="0" t="0"/>
          <a:stretch/>
        </p:blipFill>
        <p:spPr>
          <a:xfrm>
            <a:off x="9925051" y="276225"/>
            <a:ext cx="1781176" cy="523875"/>
          </a:xfrm>
          <a:prstGeom prst="rect">
            <a:avLst/>
          </a:prstGeom>
          <a:noFill/>
          <a:ln>
            <a:noFill/>
          </a:ln>
        </p:spPr>
      </p:pic>
      <p:sp>
        <p:nvSpPr>
          <p:cNvPr id="123" name="Google Shape;123;g2f03828baa6_0_52"/>
          <p:cNvSpPr txBox="1"/>
          <p:nvPr/>
        </p:nvSpPr>
        <p:spPr>
          <a:xfrm>
            <a:off x="2435375" y="1781813"/>
            <a:ext cx="5471100" cy="324600"/>
          </a:xfrm>
          <a:prstGeom prst="rect">
            <a:avLst/>
          </a:prstGeom>
          <a:noFill/>
          <a:ln>
            <a:noFill/>
          </a:ln>
        </p:spPr>
        <p:txBody>
          <a:bodyPr anchorCtr="0" anchor="t" bIns="0" lIns="0" spcFirstLastPara="1" rIns="0" wrap="square" tIns="16500">
            <a:spAutoFit/>
          </a:bodyPr>
          <a:lstStyle/>
          <a:p>
            <a:pPr indent="0" lvl="0" marL="0" marR="1270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Georgia"/>
              <a:ea typeface="Georgia"/>
              <a:cs typeface="Georgia"/>
              <a:sym typeface="Georgia"/>
            </a:endParaRPr>
          </a:p>
        </p:txBody>
      </p:sp>
      <p:pic>
        <p:nvPicPr>
          <p:cNvPr descr="A logo on a black background&#10;&#10;Description automatically generated with low confidence" id="124" name="Google Shape;124;g2f03828baa6_0_52"/>
          <p:cNvPicPr preferRelativeResize="0"/>
          <p:nvPr/>
        </p:nvPicPr>
        <p:blipFill rotWithShape="1">
          <a:blip r:embed="rId4">
            <a:alphaModFix/>
          </a:blip>
          <a:srcRect b="35816" l="16003" r="15190" t="36800"/>
          <a:stretch/>
        </p:blipFill>
        <p:spPr>
          <a:xfrm>
            <a:off x="178196" y="66449"/>
            <a:ext cx="2433190" cy="968414"/>
          </a:xfrm>
          <a:prstGeom prst="rect">
            <a:avLst/>
          </a:prstGeom>
          <a:noFill/>
          <a:ln>
            <a:noFill/>
          </a:ln>
        </p:spPr>
      </p:pic>
      <p:pic>
        <p:nvPicPr>
          <p:cNvPr descr="A logo on a black background&#10;&#10;Description automatically generated with low confidence" id="125" name="Google Shape;125;g2f03828baa6_0_52"/>
          <p:cNvPicPr preferRelativeResize="0"/>
          <p:nvPr/>
        </p:nvPicPr>
        <p:blipFill rotWithShape="1">
          <a:blip r:embed="rId4">
            <a:alphaModFix/>
          </a:blip>
          <a:srcRect b="35816" l="16003" r="15190" t="36800"/>
          <a:stretch/>
        </p:blipFill>
        <p:spPr>
          <a:xfrm>
            <a:off x="178196" y="5780049"/>
            <a:ext cx="2433190" cy="968414"/>
          </a:xfrm>
          <a:prstGeom prst="rect">
            <a:avLst/>
          </a:prstGeom>
          <a:noFill/>
          <a:ln>
            <a:noFill/>
          </a:ln>
        </p:spPr>
      </p:pic>
      <p:sp>
        <p:nvSpPr>
          <p:cNvPr id="126" name="Google Shape;126;g2f03828baa6_0_52"/>
          <p:cNvSpPr/>
          <p:nvPr/>
        </p:nvSpPr>
        <p:spPr>
          <a:xfrm>
            <a:off x="6533150" y="2490525"/>
            <a:ext cx="5325600" cy="1525200"/>
          </a:xfrm>
          <a:prstGeom prst="rect">
            <a:avLst/>
          </a:prstGeom>
          <a:solidFill>
            <a:srgbClr val="3F3F3F">
              <a:alpha val="7058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BFBFBF"/>
              </a:solidFill>
              <a:latin typeface="Calibri"/>
              <a:ea typeface="Calibri"/>
              <a:cs typeface="Calibri"/>
              <a:sym typeface="Calibri"/>
            </a:endParaRPr>
          </a:p>
        </p:txBody>
      </p:sp>
      <p:grpSp>
        <p:nvGrpSpPr>
          <p:cNvPr id="127" name="Google Shape;127;g2f03828baa6_0_52"/>
          <p:cNvGrpSpPr/>
          <p:nvPr/>
        </p:nvGrpSpPr>
        <p:grpSpPr>
          <a:xfrm>
            <a:off x="0" y="0"/>
            <a:ext cx="6291073" cy="6858000"/>
            <a:chOff x="0" y="0"/>
            <a:chExt cx="6291073" cy="6858000"/>
          </a:xfrm>
        </p:grpSpPr>
        <p:pic>
          <p:nvPicPr>
            <p:cNvPr id="128" name="Google Shape;128;g2f03828baa6_0_52"/>
            <p:cNvPicPr preferRelativeResize="0"/>
            <p:nvPr/>
          </p:nvPicPr>
          <p:blipFill rotWithShape="1">
            <a:blip r:embed="rId5">
              <a:alphaModFix/>
            </a:blip>
            <a:srcRect b="0" l="0" r="0" t="0"/>
            <a:stretch/>
          </p:blipFill>
          <p:spPr>
            <a:xfrm>
              <a:off x="0" y="0"/>
              <a:ext cx="3352799" cy="6858000"/>
            </a:xfrm>
            <a:prstGeom prst="rect">
              <a:avLst/>
            </a:prstGeom>
            <a:noFill/>
            <a:ln>
              <a:noFill/>
            </a:ln>
          </p:spPr>
        </p:pic>
        <p:pic>
          <p:nvPicPr>
            <p:cNvPr id="129" name="Google Shape;129;g2f03828baa6_0_52"/>
            <p:cNvPicPr preferRelativeResize="0"/>
            <p:nvPr/>
          </p:nvPicPr>
          <p:blipFill rotWithShape="1">
            <a:blip r:embed="rId6">
              <a:alphaModFix/>
            </a:blip>
            <a:srcRect b="0" l="0" r="0" t="0"/>
            <a:stretch/>
          </p:blipFill>
          <p:spPr>
            <a:xfrm>
              <a:off x="2322576" y="1024127"/>
              <a:ext cx="3968497" cy="4965192"/>
            </a:xfrm>
            <a:prstGeom prst="rect">
              <a:avLst/>
            </a:prstGeom>
            <a:noFill/>
            <a:ln>
              <a:noFill/>
            </a:ln>
          </p:spPr>
        </p:pic>
      </p:grpSp>
      <p:sp>
        <p:nvSpPr>
          <p:cNvPr id="130" name="Google Shape;130;g2f03828baa6_0_52"/>
          <p:cNvSpPr txBox="1"/>
          <p:nvPr/>
        </p:nvSpPr>
        <p:spPr>
          <a:xfrm>
            <a:off x="6533150" y="2517675"/>
            <a:ext cx="5325600" cy="14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4000">
                <a:solidFill>
                  <a:schemeClr val="accent6"/>
                </a:solidFill>
                <a:latin typeface="Georgia"/>
                <a:ea typeface="Georgia"/>
                <a:cs typeface="Georgia"/>
                <a:sym typeface="Georgia"/>
              </a:rPr>
              <a:t>EcoFurnish:</a:t>
            </a:r>
            <a:endParaRPr sz="4000">
              <a:solidFill>
                <a:schemeClr val="accent6"/>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sz="1700">
              <a:solidFill>
                <a:schemeClr val="lt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GB" sz="3300">
                <a:solidFill>
                  <a:schemeClr val="lt1"/>
                </a:solidFill>
                <a:latin typeface="Georgia"/>
                <a:ea typeface="Georgia"/>
                <a:cs typeface="Georgia"/>
                <a:sym typeface="Georgia"/>
              </a:rPr>
              <a:t>Sales Analysis Case Study</a:t>
            </a:r>
            <a:endParaRPr sz="4000">
              <a:solidFill>
                <a:schemeClr val="lt1"/>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f03828baa6_0_108"/>
          <p:cNvSpPr/>
          <p:nvPr/>
        </p:nvSpPr>
        <p:spPr>
          <a:xfrm>
            <a:off x="5874425" y="1993150"/>
            <a:ext cx="5984400" cy="3195600"/>
          </a:xfrm>
          <a:prstGeom prst="rect">
            <a:avLst/>
          </a:prstGeom>
          <a:solidFill>
            <a:srgbClr val="3F3F3F">
              <a:alpha val="7058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BFBFBF"/>
              </a:solidFill>
              <a:latin typeface="Calibri"/>
              <a:ea typeface="Calibri"/>
              <a:cs typeface="Calibri"/>
              <a:sym typeface="Calibri"/>
            </a:endParaRPr>
          </a:p>
        </p:txBody>
      </p:sp>
      <p:pic>
        <p:nvPicPr>
          <p:cNvPr id="136" name="Google Shape;136;g2f03828baa6_0_108"/>
          <p:cNvPicPr preferRelativeResize="0"/>
          <p:nvPr/>
        </p:nvPicPr>
        <p:blipFill rotWithShape="1">
          <a:blip r:embed="rId3">
            <a:alphaModFix/>
          </a:blip>
          <a:srcRect b="0" l="0" r="0" t="0"/>
          <a:stretch/>
        </p:blipFill>
        <p:spPr>
          <a:xfrm>
            <a:off x="10410826" y="88438"/>
            <a:ext cx="1781176" cy="523875"/>
          </a:xfrm>
          <a:prstGeom prst="rect">
            <a:avLst/>
          </a:prstGeom>
          <a:noFill/>
          <a:ln>
            <a:noFill/>
          </a:ln>
        </p:spPr>
      </p:pic>
      <p:sp>
        <p:nvSpPr>
          <p:cNvPr id="137" name="Google Shape;137;g2f03828baa6_0_108"/>
          <p:cNvSpPr txBox="1"/>
          <p:nvPr/>
        </p:nvSpPr>
        <p:spPr>
          <a:xfrm>
            <a:off x="2435375" y="1781813"/>
            <a:ext cx="5471100" cy="324600"/>
          </a:xfrm>
          <a:prstGeom prst="rect">
            <a:avLst/>
          </a:prstGeom>
          <a:noFill/>
          <a:ln>
            <a:noFill/>
          </a:ln>
        </p:spPr>
        <p:txBody>
          <a:bodyPr anchorCtr="0" anchor="t" bIns="0" lIns="0" spcFirstLastPara="1" rIns="0" wrap="square" tIns="16500">
            <a:spAutoFit/>
          </a:bodyPr>
          <a:lstStyle/>
          <a:p>
            <a:pPr indent="0" lvl="0" marL="0" marR="1270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Georgia"/>
              <a:ea typeface="Georgia"/>
              <a:cs typeface="Georgia"/>
              <a:sym typeface="Georgia"/>
            </a:endParaRPr>
          </a:p>
        </p:txBody>
      </p:sp>
      <p:pic>
        <p:nvPicPr>
          <p:cNvPr descr="A logo on a black background&#10;&#10;Description automatically generated with low confidence" id="138" name="Google Shape;138;g2f03828baa6_0_108"/>
          <p:cNvPicPr preferRelativeResize="0"/>
          <p:nvPr/>
        </p:nvPicPr>
        <p:blipFill rotWithShape="1">
          <a:blip r:embed="rId4">
            <a:alphaModFix/>
          </a:blip>
          <a:srcRect b="35816" l="16003" r="15190" t="36800"/>
          <a:stretch/>
        </p:blipFill>
        <p:spPr>
          <a:xfrm>
            <a:off x="0" y="54050"/>
            <a:ext cx="1219163" cy="592650"/>
          </a:xfrm>
          <a:prstGeom prst="rect">
            <a:avLst/>
          </a:prstGeom>
          <a:noFill/>
          <a:ln>
            <a:noFill/>
          </a:ln>
        </p:spPr>
      </p:pic>
      <p:sp>
        <p:nvSpPr>
          <p:cNvPr id="139" name="Google Shape;139;g2f03828baa6_0_108"/>
          <p:cNvSpPr txBox="1"/>
          <p:nvPr/>
        </p:nvSpPr>
        <p:spPr>
          <a:xfrm>
            <a:off x="3618750" y="160975"/>
            <a:ext cx="49545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GB" sz="3200" u="none" cap="none" strike="noStrike">
                <a:solidFill>
                  <a:schemeClr val="lt1"/>
                </a:solidFill>
                <a:latin typeface="Georgia"/>
                <a:ea typeface="Georgia"/>
                <a:cs typeface="Georgia"/>
                <a:sym typeface="Georgia"/>
              </a:rPr>
              <a:t>Business Introduction</a:t>
            </a:r>
            <a:endParaRPr b="0" i="0" sz="2300" u="none" cap="none" strike="noStrike">
              <a:solidFill>
                <a:schemeClr val="lt1"/>
              </a:solidFill>
              <a:latin typeface="Arial"/>
              <a:ea typeface="Arial"/>
              <a:cs typeface="Arial"/>
              <a:sym typeface="Arial"/>
            </a:endParaRPr>
          </a:p>
        </p:txBody>
      </p:sp>
      <p:sp>
        <p:nvSpPr>
          <p:cNvPr id="140" name="Google Shape;140;g2f03828baa6_0_108"/>
          <p:cNvSpPr txBox="1"/>
          <p:nvPr/>
        </p:nvSpPr>
        <p:spPr>
          <a:xfrm>
            <a:off x="5896925" y="1993150"/>
            <a:ext cx="5939400" cy="3195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GB" sz="2200">
                <a:solidFill>
                  <a:schemeClr val="accent6"/>
                </a:solidFill>
                <a:latin typeface="Georgia"/>
                <a:ea typeface="Georgia"/>
                <a:cs typeface="Georgia"/>
                <a:sym typeface="Georgia"/>
              </a:rPr>
              <a:t>EcoFurnish</a:t>
            </a:r>
            <a:r>
              <a:rPr lang="en-GB" sz="2200">
                <a:solidFill>
                  <a:schemeClr val="lt1"/>
                </a:solidFill>
                <a:latin typeface="Georgia"/>
                <a:ea typeface="Georgia"/>
                <a:cs typeface="Georgia"/>
                <a:sym typeface="Georgia"/>
              </a:rPr>
              <a:t> is a company specializing in eco-friendly furniture. It sources sustainable materials to create stylish, durable, and environmentally responsible furniture pieces.</a:t>
            </a:r>
            <a:endParaRPr sz="2200">
              <a:solidFill>
                <a:schemeClr val="lt1"/>
              </a:solidFill>
              <a:latin typeface="Georgia"/>
              <a:ea typeface="Georgia"/>
              <a:cs typeface="Georgia"/>
              <a:sym typeface="Georgia"/>
            </a:endParaRPr>
          </a:p>
          <a:p>
            <a:pPr indent="0" lvl="0" marL="0" rtl="0" algn="just">
              <a:spcBef>
                <a:spcPts val="0"/>
              </a:spcBef>
              <a:spcAft>
                <a:spcPts val="0"/>
              </a:spcAft>
              <a:buClr>
                <a:schemeClr val="dk1"/>
              </a:buClr>
              <a:buSzPts val="1100"/>
              <a:buFont typeface="Arial"/>
              <a:buNone/>
            </a:pPr>
            <a:r>
              <a:t/>
            </a:r>
            <a:endParaRPr sz="2200">
              <a:solidFill>
                <a:schemeClr val="lt1"/>
              </a:solidFill>
              <a:latin typeface="Georgia"/>
              <a:ea typeface="Georgia"/>
              <a:cs typeface="Georgia"/>
              <a:sym typeface="Georgia"/>
            </a:endParaRPr>
          </a:p>
          <a:p>
            <a:pPr indent="0" lvl="0" marL="0" rtl="0" algn="just">
              <a:spcBef>
                <a:spcPts val="0"/>
              </a:spcBef>
              <a:spcAft>
                <a:spcPts val="0"/>
              </a:spcAft>
              <a:buClr>
                <a:schemeClr val="dk1"/>
              </a:buClr>
              <a:buSzPts val="1100"/>
              <a:buFont typeface="Arial"/>
              <a:buNone/>
            </a:pPr>
            <a:r>
              <a:rPr lang="en-GB" sz="2200">
                <a:solidFill>
                  <a:schemeClr val="lt1"/>
                </a:solidFill>
                <a:latin typeface="Georgia"/>
                <a:ea typeface="Georgia"/>
                <a:cs typeface="Georgia"/>
                <a:sym typeface="Georgia"/>
              </a:rPr>
              <a:t>The company operates both online and through physical stores across the country, offering a range of products from office chairs to bedroom sets.</a:t>
            </a:r>
            <a:endParaRPr sz="2200">
              <a:solidFill>
                <a:schemeClr val="lt1"/>
              </a:solidFill>
              <a:latin typeface="Georgia"/>
              <a:ea typeface="Georgia"/>
              <a:cs typeface="Georgia"/>
              <a:sym typeface="Georgia"/>
            </a:endParaRPr>
          </a:p>
        </p:txBody>
      </p:sp>
      <p:pic>
        <p:nvPicPr>
          <p:cNvPr id="141" name="Google Shape;141;g2f03828baa6_0_108"/>
          <p:cNvPicPr preferRelativeResize="0"/>
          <p:nvPr/>
        </p:nvPicPr>
        <p:blipFill rotWithShape="1">
          <a:blip r:embed="rId5">
            <a:alphaModFix/>
          </a:blip>
          <a:srcRect b="0" l="0" r="0" t="0"/>
          <a:stretch/>
        </p:blipFill>
        <p:spPr>
          <a:xfrm>
            <a:off x="248825" y="1086300"/>
            <a:ext cx="5215800" cy="529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f03828baa6_0_119"/>
          <p:cNvSpPr/>
          <p:nvPr/>
        </p:nvSpPr>
        <p:spPr>
          <a:xfrm>
            <a:off x="427500" y="2192750"/>
            <a:ext cx="5627400" cy="2463300"/>
          </a:xfrm>
          <a:prstGeom prst="rect">
            <a:avLst/>
          </a:prstGeom>
          <a:solidFill>
            <a:srgbClr val="3F3F3F">
              <a:alpha val="7058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BFBFBF"/>
              </a:solidFill>
              <a:latin typeface="Calibri"/>
              <a:ea typeface="Calibri"/>
              <a:cs typeface="Calibri"/>
              <a:sym typeface="Calibri"/>
            </a:endParaRPr>
          </a:p>
        </p:txBody>
      </p:sp>
      <p:pic>
        <p:nvPicPr>
          <p:cNvPr id="147" name="Google Shape;147;g2f03828baa6_0_119"/>
          <p:cNvPicPr preferRelativeResize="0"/>
          <p:nvPr/>
        </p:nvPicPr>
        <p:blipFill rotWithShape="1">
          <a:blip r:embed="rId3">
            <a:alphaModFix/>
          </a:blip>
          <a:srcRect b="0" l="0" r="0" t="0"/>
          <a:stretch/>
        </p:blipFill>
        <p:spPr>
          <a:xfrm>
            <a:off x="10177726" y="122825"/>
            <a:ext cx="1781176" cy="523875"/>
          </a:xfrm>
          <a:prstGeom prst="rect">
            <a:avLst/>
          </a:prstGeom>
          <a:noFill/>
          <a:ln>
            <a:noFill/>
          </a:ln>
        </p:spPr>
      </p:pic>
      <p:pic>
        <p:nvPicPr>
          <p:cNvPr descr="A logo on a black background&#10;&#10;Description automatically generated with low confidence" id="148" name="Google Shape;148;g2f03828baa6_0_119"/>
          <p:cNvPicPr preferRelativeResize="0"/>
          <p:nvPr/>
        </p:nvPicPr>
        <p:blipFill rotWithShape="1">
          <a:blip r:embed="rId4">
            <a:alphaModFix/>
          </a:blip>
          <a:srcRect b="35816" l="16003" r="15190" t="36800"/>
          <a:stretch/>
        </p:blipFill>
        <p:spPr>
          <a:xfrm>
            <a:off x="117300" y="54038"/>
            <a:ext cx="1509225" cy="733650"/>
          </a:xfrm>
          <a:prstGeom prst="rect">
            <a:avLst/>
          </a:prstGeom>
          <a:noFill/>
          <a:ln>
            <a:noFill/>
          </a:ln>
        </p:spPr>
      </p:pic>
      <p:sp>
        <p:nvSpPr>
          <p:cNvPr id="149" name="Google Shape;149;g2f03828baa6_0_119"/>
          <p:cNvSpPr txBox="1"/>
          <p:nvPr/>
        </p:nvSpPr>
        <p:spPr>
          <a:xfrm>
            <a:off x="4009500" y="107150"/>
            <a:ext cx="41730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GB" sz="3200" u="none" cap="none" strike="noStrike">
                <a:solidFill>
                  <a:schemeClr val="lt1"/>
                </a:solidFill>
                <a:latin typeface="Georgia"/>
                <a:ea typeface="Georgia"/>
                <a:cs typeface="Georgia"/>
                <a:sym typeface="Georgia"/>
              </a:rPr>
              <a:t>Business Situation</a:t>
            </a:r>
            <a:endParaRPr b="0" i="0" sz="2300" u="none" cap="none" strike="noStrike">
              <a:solidFill>
                <a:schemeClr val="lt1"/>
              </a:solidFill>
              <a:latin typeface="Arial"/>
              <a:ea typeface="Arial"/>
              <a:cs typeface="Arial"/>
              <a:sym typeface="Arial"/>
            </a:endParaRPr>
          </a:p>
        </p:txBody>
      </p:sp>
      <p:sp>
        <p:nvSpPr>
          <p:cNvPr id="150" name="Google Shape;150;g2f03828baa6_0_119"/>
          <p:cNvSpPr txBox="1"/>
          <p:nvPr/>
        </p:nvSpPr>
        <p:spPr>
          <a:xfrm>
            <a:off x="427500" y="2192750"/>
            <a:ext cx="5627400" cy="2411700"/>
          </a:xfrm>
          <a:prstGeom prst="rect">
            <a:avLst/>
          </a:prstGeom>
          <a:noFill/>
          <a:ln>
            <a:noFill/>
          </a:ln>
        </p:spPr>
        <p:txBody>
          <a:bodyPr anchorCtr="0" anchor="t" bIns="91425" lIns="91425" spcFirstLastPara="1" rIns="91425" wrap="square" tIns="91425">
            <a:noAutofit/>
          </a:bodyPr>
          <a:lstStyle/>
          <a:p>
            <a:pPr indent="0" lvl="0" marL="12700" marR="5080" rtl="0" algn="just">
              <a:lnSpc>
                <a:spcPct val="90000"/>
              </a:lnSpc>
              <a:spcBef>
                <a:spcPts val="0"/>
              </a:spcBef>
              <a:spcAft>
                <a:spcPts val="0"/>
              </a:spcAft>
              <a:buClr>
                <a:schemeClr val="dk1"/>
              </a:buClr>
              <a:buSzPts val="2200"/>
              <a:buFont typeface="Arial"/>
              <a:buNone/>
            </a:pPr>
            <a:r>
              <a:rPr lang="en-GB" sz="2200">
                <a:solidFill>
                  <a:schemeClr val="accent6"/>
                </a:solidFill>
                <a:latin typeface="Georgia"/>
                <a:ea typeface="Georgia"/>
                <a:cs typeface="Georgia"/>
                <a:sym typeface="Georgia"/>
              </a:rPr>
              <a:t>EcoFurnish</a:t>
            </a:r>
            <a:r>
              <a:rPr b="0" i="0" lang="en-GB" sz="2200" u="none" cap="none" strike="noStrike">
                <a:solidFill>
                  <a:schemeClr val="lt1"/>
                </a:solidFill>
                <a:latin typeface="Georgia"/>
                <a:ea typeface="Georgia"/>
                <a:cs typeface="Georgia"/>
                <a:sym typeface="Georgia"/>
              </a:rPr>
              <a:t> has employed you as a  data </a:t>
            </a:r>
            <a:r>
              <a:rPr lang="en-GB" sz="2200">
                <a:solidFill>
                  <a:schemeClr val="lt1"/>
                </a:solidFill>
                <a:latin typeface="Georgia"/>
                <a:ea typeface="Georgia"/>
                <a:cs typeface="Georgia"/>
                <a:sym typeface="Georgia"/>
              </a:rPr>
              <a:t>Scientist/Analyst </a:t>
            </a:r>
            <a:r>
              <a:rPr b="0" i="0" lang="en-GB" sz="2200" u="none" cap="none" strike="noStrike">
                <a:solidFill>
                  <a:schemeClr val="lt1"/>
                </a:solidFill>
                <a:latin typeface="Georgia"/>
                <a:ea typeface="Georgia"/>
                <a:cs typeface="Georgia"/>
                <a:sym typeface="Georgia"/>
              </a:rPr>
              <a:t>to help him  understand how his business  has performed over time. </a:t>
            </a:r>
            <a:r>
              <a:rPr lang="en-GB" sz="2200">
                <a:solidFill>
                  <a:schemeClr val="lt1"/>
                </a:solidFill>
                <a:latin typeface="Georgia"/>
                <a:ea typeface="Georgia"/>
                <a:cs typeface="Georgia"/>
                <a:sym typeface="Georgia"/>
              </a:rPr>
              <a:t>They</a:t>
            </a:r>
            <a:r>
              <a:rPr b="0" i="0" lang="en-GB" sz="2200" u="none" cap="none" strike="noStrike">
                <a:solidFill>
                  <a:schemeClr val="lt1"/>
                </a:solidFill>
                <a:latin typeface="Georgia"/>
                <a:ea typeface="Georgia"/>
                <a:cs typeface="Georgia"/>
                <a:sym typeface="Georgia"/>
              </a:rPr>
              <a:t> ha</a:t>
            </a:r>
            <a:r>
              <a:rPr lang="en-GB" sz="2200">
                <a:solidFill>
                  <a:schemeClr val="lt1"/>
                </a:solidFill>
                <a:latin typeface="Georgia"/>
                <a:ea typeface="Georgia"/>
                <a:cs typeface="Georgia"/>
                <a:sym typeface="Georgia"/>
              </a:rPr>
              <a:t>ve</a:t>
            </a:r>
            <a:r>
              <a:rPr b="0" i="0" lang="en-GB" sz="2200" u="none" cap="none" strike="noStrike">
                <a:solidFill>
                  <a:schemeClr val="lt1"/>
                </a:solidFill>
                <a:latin typeface="Georgia"/>
                <a:ea typeface="Georgia"/>
                <a:cs typeface="Georgia"/>
                <a:sym typeface="Georgia"/>
              </a:rPr>
              <a:t>  provided you with access to the  data</a:t>
            </a:r>
            <a:r>
              <a:rPr lang="en-GB" sz="2200">
                <a:solidFill>
                  <a:schemeClr val="lt1"/>
                </a:solidFill>
                <a:latin typeface="Georgia"/>
                <a:ea typeface="Georgia"/>
                <a:cs typeface="Georgia"/>
                <a:sym typeface="Georgia"/>
              </a:rPr>
              <a:t>base</a:t>
            </a:r>
            <a:r>
              <a:rPr b="0" i="0" lang="en-GB" sz="2200" u="none" cap="none" strike="noStrike">
                <a:solidFill>
                  <a:schemeClr val="lt1"/>
                </a:solidFill>
                <a:latin typeface="Georgia"/>
                <a:ea typeface="Georgia"/>
                <a:cs typeface="Georgia"/>
                <a:sym typeface="Georgia"/>
              </a:rPr>
              <a:t>.</a:t>
            </a:r>
            <a:endParaRPr b="0" i="0" sz="2200" u="none" cap="none" strike="noStrike">
              <a:solidFill>
                <a:schemeClr val="dk1"/>
              </a:solidFill>
              <a:latin typeface="Georgia"/>
              <a:ea typeface="Georgia"/>
              <a:cs typeface="Georgia"/>
              <a:sym typeface="Georgia"/>
            </a:endParaRPr>
          </a:p>
          <a:p>
            <a:pPr indent="0" lvl="0" marL="12700" marR="5080" rtl="0" algn="just">
              <a:lnSpc>
                <a:spcPct val="108181"/>
              </a:lnSpc>
              <a:spcBef>
                <a:spcPts val="1030"/>
              </a:spcBef>
              <a:spcAft>
                <a:spcPts val="0"/>
              </a:spcAft>
              <a:buClr>
                <a:schemeClr val="dk1"/>
              </a:buClr>
              <a:buSzPts val="2200"/>
              <a:buFont typeface="Arial"/>
              <a:buNone/>
            </a:pPr>
            <a:r>
              <a:rPr b="0" i="0" lang="en-GB" sz="2200" u="none" cap="none" strike="noStrike">
                <a:solidFill>
                  <a:schemeClr val="lt1"/>
                </a:solidFill>
                <a:latin typeface="Georgia"/>
                <a:ea typeface="Georgia"/>
                <a:cs typeface="Georgia"/>
                <a:sym typeface="Georgia"/>
              </a:rPr>
              <a:t>You will need to extract only  data that is relevant to the  analysis you are to do.</a:t>
            </a:r>
            <a:endParaRPr b="0" i="0" sz="2800" u="none" cap="none" strike="noStrike">
              <a:solidFill>
                <a:schemeClr val="lt1"/>
              </a:solidFill>
              <a:latin typeface="Calibri"/>
              <a:ea typeface="Calibri"/>
              <a:cs typeface="Calibri"/>
              <a:sym typeface="Calibri"/>
            </a:endParaRPr>
          </a:p>
        </p:txBody>
      </p:sp>
      <p:pic>
        <p:nvPicPr>
          <p:cNvPr id="151" name="Google Shape;151;g2f03828baa6_0_119"/>
          <p:cNvPicPr preferRelativeResize="0"/>
          <p:nvPr/>
        </p:nvPicPr>
        <p:blipFill rotWithShape="1">
          <a:blip r:embed="rId5">
            <a:alphaModFix/>
          </a:blip>
          <a:srcRect b="0" l="0" r="0" t="0"/>
          <a:stretch/>
        </p:blipFill>
        <p:spPr>
          <a:xfrm>
            <a:off x="6227000" y="1170075"/>
            <a:ext cx="5807475" cy="4517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f03828baa6_0_127"/>
          <p:cNvSpPr/>
          <p:nvPr/>
        </p:nvSpPr>
        <p:spPr>
          <a:xfrm>
            <a:off x="1137000" y="751600"/>
            <a:ext cx="9917100" cy="5889900"/>
          </a:xfrm>
          <a:prstGeom prst="rect">
            <a:avLst/>
          </a:prstGeom>
          <a:solidFill>
            <a:srgbClr val="3F3F3F">
              <a:alpha val="7058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BFBFBF"/>
              </a:solidFill>
              <a:latin typeface="Calibri"/>
              <a:ea typeface="Calibri"/>
              <a:cs typeface="Calibri"/>
              <a:sym typeface="Calibri"/>
            </a:endParaRPr>
          </a:p>
        </p:txBody>
      </p:sp>
      <p:pic>
        <p:nvPicPr>
          <p:cNvPr id="157" name="Google Shape;157;g2f03828baa6_0_127"/>
          <p:cNvPicPr preferRelativeResize="0"/>
          <p:nvPr/>
        </p:nvPicPr>
        <p:blipFill rotWithShape="1">
          <a:blip r:embed="rId3">
            <a:alphaModFix/>
          </a:blip>
          <a:srcRect b="0" l="0" r="0" t="0"/>
          <a:stretch/>
        </p:blipFill>
        <p:spPr>
          <a:xfrm>
            <a:off x="10639925" y="17950"/>
            <a:ext cx="1552075" cy="456493"/>
          </a:xfrm>
          <a:prstGeom prst="rect">
            <a:avLst/>
          </a:prstGeom>
          <a:noFill/>
          <a:ln>
            <a:noFill/>
          </a:ln>
        </p:spPr>
      </p:pic>
      <p:pic>
        <p:nvPicPr>
          <p:cNvPr descr="A logo on a black background&#10;&#10;Description automatically generated with low confidence" id="158" name="Google Shape;158;g2f03828baa6_0_127"/>
          <p:cNvPicPr preferRelativeResize="0"/>
          <p:nvPr/>
        </p:nvPicPr>
        <p:blipFill rotWithShape="1">
          <a:blip r:embed="rId4">
            <a:alphaModFix/>
          </a:blip>
          <a:srcRect b="35816" l="16003" r="15190" t="36800"/>
          <a:stretch/>
        </p:blipFill>
        <p:spPr>
          <a:xfrm>
            <a:off x="0" y="17947"/>
            <a:ext cx="1136975" cy="537436"/>
          </a:xfrm>
          <a:prstGeom prst="rect">
            <a:avLst/>
          </a:prstGeom>
          <a:noFill/>
          <a:ln>
            <a:noFill/>
          </a:ln>
        </p:spPr>
      </p:pic>
      <p:sp>
        <p:nvSpPr>
          <p:cNvPr id="159" name="Google Shape;159;g2f03828baa6_0_127"/>
          <p:cNvSpPr txBox="1"/>
          <p:nvPr/>
        </p:nvSpPr>
        <p:spPr>
          <a:xfrm>
            <a:off x="5440800" y="-12612"/>
            <a:ext cx="13104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GB" sz="3200" u="none" cap="none" strike="noStrike">
                <a:solidFill>
                  <a:schemeClr val="lt1"/>
                </a:solidFill>
                <a:latin typeface="Georgia"/>
                <a:ea typeface="Georgia"/>
                <a:cs typeface="Georgia"/>
                <a:sym typeface="Georgia"/>
              </a:rPr>
              <a:t>Task</a:t>
            </a:r>
            <a:endParaRPr b="0" i="0" sz="2300" u="none" cap="none" strike="noStrike">
              <a:solidFill>
                <a:schemeClr val="lt1"/>
              </a:solidFill>
              <a:latin typeface="Arial"/>
              <a:ea typeface="Arial"/>
              <a:cs typeface="Arial"/>
              <a:sym typeface="Arial"/>
            </a:endParaRPr>
          </a:p>
        </p:txBody>
      </p:sp>
      <p:sp>
        <p:nvSpPr>
          <p:cNvPr id="160" name="Google Shape;160;g2f03828baa6_0_127"/>
          <p:cNvSpPr txBox="1"/>
          <p:nvPr/>
        </p:nvSpPr>
        <p:spPr>
          <a:xfrm>
            <a:off x="1136975" y="812125"/>
            <a:ext cx="9917100" cy="57636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chemeClr val="lt1"/>
              </a:buClr>
              <a:buSzPts val="2200"/>
              <a:buFont typeface="Calibri"/>
              <a:buChar char="●"/>
            </a:pPr>
            <a:r>
              <a:rPr lang="en-GB" sz="2200">
                <a:solidFill>
                  <a:schemeClr val="lt1"/>
                </a:solidFill>
                <a:latin typeface="Calibri"/>
                <a:ea typeface="Calibri"/>
                <a:cs typeface="Calibri"/>
                <a:sym typeface="Calibri"/>
              </a:rPr>
              <a:t>Retrieve all customer's names alongside the quantity of product bought. Include customers who haven't made any purchases (if any).</a:t>
            </a:r>
            <a:endParaRPr sz="2200">
              <a:solidFill>
                <a:schemeClr val="lt1"/>
              </a:solidFill>
              <a:latin typeface="Calibri"/>
              <a:ea typeface="Calibri"/>
              <a:cs typeface="Calibri"/>
              <a:sym typeface="Calibri"/>
            </a:endParaRPr>
          </a:p>
          <a:p>
            <a:pPr indent="-368300" lvl="0" marL="457200" marR="0" rtl="0" algn="l">
              <a:lnSpc>
                <a:spcPct val="100000"/>
              </a:lnSpc>
              <a:spcBef>
                <a:spcPts val="0"/>
              </a:spcBef>
              <a:spcAft>
                <a:spcPts val="0"/>
              </a:spcAft>
              <a:buClr>
                <a:schemeClr val="lt1"/>
              </a:buClr>
              <a:buSzPts val="2200"/>
              <a:buFont typeface="Calibri"/>
              <a:buChar char="●"/>
            </a:pPr>
            <a:r>
              <a:rPr lang="en-GB" sz="2200">
                <a:solidFill>
                  <a:schemeClr val="lt1"/>
                </a:solidFill>
                <a:latin typeface="Calibri"/>
                <a:ea typeface="Calibri"/>
                <a:cs typeface="Calibri"/>
                <a:sym typeface="Calibri"/>
              </a:rPr>
              <a:t>Retrieve all sales_id, sale_date and customer_email. Include sales records without corresponding customer information (if any).</a:t>
            </a:r>
            <a:endParaRPr sz="2200">
              <a:solidFill>
                <a:schemeClr val="lt1"/>
              </a:solidFill>
              <a:latin typeface="Calibri"/>
              <a:ea typeface="Calibri"/>
              <a:cs typeface="Calibri"/>
              <a:sym typeface="Calibri"/>
            </a:endParaRPr>
          </a:p>
          <a:p>
            <a:pPr indent="-368300" lvl="0" marL="457200" marR="0" rtl="0" algn="l">
              <a:lnSpc>
                <a:spcPct val="100000"/>
              </a:lnSpc>
              <a:spcBef>
                <a:spcPts val="0"/>
              </a:spcBef>
              <a:spcAft>
                <a:spcPts val="0"/>
              </a:spcAft>
              <a:buClr>
                <a:schemeClr val="lt1"/>
              </a:buClr>
              <a:buSzPts val="2200"/>
              <a:buFont typeface="Calibri"/>
              <a:buChar char="●"/>
            </a:pPr>
            <a:r>
              <a:rPr lang="en-GB" sz="2200">
                <a:solidFill>
                  <a:schemeClr val="lt1"/>
                </a:solidFill>
                <a:latin typeface="Calibri"/>
                <a:ea typeface="Calibri"/>
                <a:cs typeface="Calibri"/>
                <a:sym typeface="Calibri"/>
              </a:rPr>
              <a:t>List all id of products sold along with the customer's first name</a:t>
            </a:r>
            <a:endParaRPr sz="2200">
              <a:solidFill>
                <a:schemeClr val="lt1"/>
              </a:solidFill>
              <a:latin typeface="Calibri"/>
              <a:ea typeface="Calibri"/>
              <a:cs typeface="Calibri"/>
              <a:sym typeface="Calibri"/>
            </a:endParaRPr>
          </a:p>
          <a:p>
            <a:pPr indent="-368300" lvl="0" marL="457200" marR="0" rtl="0" algn="l">
              <a:lnSpc>
                <a:spcPct val="100000"/>
              </a:lnSpc>
              <a:spcBef>
                <a:spcPts val="0"/>
              </a:spcBef>
              <a:spcAft>
                <a:spcPts val="0"/>
              </a:spcAft>
              <a:buClr>
                <a:schemeClr val="lt1"/>
              </a:buClr>
              <a:buSzPts val="2200"/>
              <a:buFont typeface="Calibri"/>
              <a:buChar char="●"/>
            </a:pPr>
            <a:r>
              <a:rPr lang="en-GB" sz="2200">
                <a:solidFill>
                  <a:schemeClr val="lt1"/>
                </a:solidFill>
                <a:latin typeface="Calibri"/>
                <a:ea typeface="Calibri"/>
                <a:cs typeface="Calibri"/>
                <a:sym typeface="Calibri"/>
              </a:rPr>
              <a:t>List all product name and cast their prices as text.</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Char char="●"/>
            </a:pPr>
            <a:r>
              <a:rPr lang="en-GB" sz="2200">
                <a:solidFill>
                  <a:schemeClr val="lt1"/>
                </a:solidFill>
                <a:latin typeface="Calibri"/>
                <a:ea typeface="Calibri"/>
                <a:cs typeface="Calibri"/>
                <a:sym typeface="Calibri"/>
              </a:rPr>
              <a:t>Retrieve all customers names(first and last) and show the sale amount of product purchases if available; otherwise, show “No amount” or 0.</a:t>
            </a:r>
            <a:endParaRPr sz="2200">
              <a:solidFill>
                <a:schemeClr val="lt1"/>
              </a:solidFill>
              <a:latin typeface="Calibri"/>
              <a:ea typeface="Calibri"/>
              <a:cs typeface="Calibri"/>
              <a:sym typeface="Calibri"/>
            </a:endParaRPr>
          </a:p>
          <a:p>
            <a:pPr indent="-368300" lvl="0" marL="457200" marR="0" rtl="0" algn="l">
              <a:lnSpc>
                <a:spcPct val="100000"/>
              </a:lnSpc>
              <a:spcBef>
                <a:spcPts val="0"/>
              </a:spcBef>
              <a:spcAft>
                <a:spcPts val="0"/>
              </a:spcAft>
              <a:buClr>
                <a:schemeClr val="lt1"/>
              </a:buClr>
              <a:buSzPts val="2200"/>
              <a:buFont typeface="Calibri"/>
              <a:buChar char="●"/>
            </a:pPr>
            <a:r>
              <a:rPr lang="en-GB" sz="2200">
                <a:solidFill>
                  <a:schemeClr val="lt1"/>
                </a:solidFill>
                <a:latin typeface="Calibri"/>
                <a:ea typeface="Calibri"/>
                <a:cs typeface="Calibri"/>
                <a:sym typeface="Calibri"/>
              </a:rPr>
              <a:t>List all products and show the total quantity sold, with 0 if no sales.</a:t>
            </a:r>
            <a:endParaRPr sz="2200">
              <a:solidFill>
                <a:schemeClr val="lt1"/>
              </a:solidFill>
              <a:latin typeface="Calibri"/>
              <a:ea typeface="Calibri"/>
              <a:cs typeface="Calibri"/>
              <a:sym typeface="Calibri"/>
            </a:endParaRPr>
          </a:p>
          <a:p>
            <a:pPr indent="-368300" lvl="0" marL="457200" marR="0" rtl="0" algn="l">
              <a:lnSpc>
                <a:spcPct val="100000"/>
              </a:lnSpc>
              <a:spcBef>
                <a:spcPts val="0"/>
              </a:spcBef>
              <a:spcAft>
                <a:spcPts val="0"/>
              </a:spcAft>
              <a:buClr>
                <a:schemeClr val="lt1"/>
              </a:buClr>
              <a:buSzPts val="2200"/>
              <a:buFont typeface="Calibri"/>
              <a:buChar char="●"/>
            </a:pPr>
            <a:r>
              <a:rPr lang="en-GB" sz="2200">
                <a:solidFill>
                  <a:schemeClr val="lt1"/>
                </a:solidFill>
                <a:latin typeface="Calibri"/>
                <a:ea typeface="Calibri"/>
                <a:cs typeface="Calibri"/>
                <a:sym typeface="Calibri"/>
              </a:rPr>
              <a:t>Retrieve the sale amount as a decimal with three decimal places.</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Char char="●"/>
            </a:pPr>
            <a:r>
              <a:rPr lang="en-GB" sz="2200">
                <a:solidFill>
                  <a:schemeClr val="lt1"/>
                </a:solidFill>
                <a:latin typeface="Calibri"/>
                <a:ea typeface="Calibri"/>
                <a:cs typeface="Calibri"/>
                <a:sym typeface="Calibri"/>
              </a:rPr>
              <a:t>Classify products based on their stock levels. Return the product name, category,and a label that indicates whether the product is "Low Stock" (less than 10 units),"Medium Stock" (10 to 50 units), or "High Stock" (more than 50 units)</a:t>
            </a:r>
            <a:endParaRPr sz="2200">
              <a:solidFill>
                <a:schemeClr val="lt1"/>
              </a:solidFill>
              <a:latin typeface="Calibri"/>
              <a:ea typeface="Calibri"/>
              <a:cs typeface="Calibri"/>
              <a:sym typeface="Calibri"/>
            </a:endParaRPr>
          </a:p>
          <a:p>
            <a:pPr indent="-368300" lvl="0" marL="457200" marR="0" rtl="0" algn="l">
              <a:lnSpc>
                <a:spcPct val="100000"/>
              </a:lnSpc>
              <a:spcBef>
                <a:spcPts val="0"/>
              </a:spcBef>
              <a:spcAft>
                <a:spcPts val="0"/>
              </a:spcAft>
              <a:buClr>
                <a:schemeClr val="lt1"/>
              </a:buClr>
              <a:buSzPts val="2200"/>
              <a:buFont typeface="Calibri"/>
              <a:buChar char="●"/>
            </a:pPr>
            <a:r>
              <a:rPr lang="en-GB" sz="2200">
                <a:solidFill>
                  <a:schemeClr val="lt1"/>
                </a:solidFill>
                <a:latin typeface="Calibri"/>
                <a:ea typeface="Calibri"/>
                <a:cs typeface="Calibri"/>
                <a:sym typeface="Calibri"/>
              </a:rPr>
              <a:t>extract the saleid,saledate and the sale year.</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Char char="●"/>
            </a:pPr>
            <a:r>
              <a:rPr lang="en-GB" sz="2200">
                <a:solidFill>
                  <a:schemeClr val="lt1"/>
                </a:solidFill>
                <a:latin typeface="Calibri"/>
                <a:ea typeface="Calibri"/>
                <a:cs typeface="Calibri"/>
                <a:sym typeface="Calibri"/>
              </a:rPr>
              <a:t>Return the sale ID, sale date, and a label indicating "Q1" (January to March), </a:t>
            </a:r>
            <a:endParaRPr sz="2200">
              <a:solidFill>
                <a:schemeClr val="lt1"/>
              </a:solidFill>
              <a:latin typeface="Calibri"/>
              <a:ea typeface="Calibri"/>
              <a:cs typeface="Calibri"/>
              <a:sym typeface="Calibri"/>
            </a:endParaRPr>
          </a:p>
          <a:p>
            <a:pPr indent="0" lvl="0" marL="457200" rtl="0" algn="l">
              <a:spcBef>
                <a:spcPts val="0"/>
              </a:spcBef>
              <a:spcAft>
                <a:spcPts val="0"/>
              </a:spcAft>
              <a:buNone/>
            </a:pPr>
            <a:r>
              <a:rPr lang="en-GB" sz="2200">
                <a:solidFill>
                  <a:schemeClr val="lt1"/>
                </a:solidFill>
                <a:latin typeface="Calibri"/>
                <a:ea typeface="Calibri"/>
                <a:cs typeface="Calibri"/>
                <a:sym typeface="Calibri"/>
              </a:rPr>
              <a:t>"Q2" (April to June), "Q3" (July to September), or "Q4" (October to December).</a:t>
            </a:r>
            <a:endParaRPr sz="22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g2f10a3b9855_0_19"/>
          <p:cNvPicPr preferRelativeResize="0"/>
          <p:nvPr/>
        </p:nvPicPr>
        <p:blipFill rotWithShape="1">
          <a:blip r:embed="rId3">
            <a:alphaModFix/>
          </a:blip>
          <a:srcRect b="0" l="0" r="0" t="0"/>
          <a:stretch/>
        </p:blipFill>
        <p:spPr>
          <a:xfrm>
            <a:off x="10727650" y="0"/>
            <a:ext cx="1464350" cy="430700"/>
          </a:xfrm>
          <a:prstGeom prst="rect">
            <a:avLst/>
          </a:prstGeom>
          <a:noFill/>
          <a:ln>
            <a:noFill/>
          </a:ln>
        </p:spPr>
      </p:pic>
      <p:pic>
        <p:nvPicPr>
          <p:cNvPr descr="A logo on a black background&#10;&#10;Description automatically generated with low confidence" id="166" name="Google Shape;166;g2f10a3b9855_0_19"/>
          <p:cNvPicPr preferRelativeResize="0"/>
          <p:nvPr/>
        </p:nvPicPr>
        <p:blipFill rotWithShape="1">
          <a:blip r:embed="rId4">
            <a:alphaModFix/>
          </a:blip>
          <a:srcRect b="35815" l="16003" r="15190" t="36801"/>
          <a:stretch/>
        </p:blipFill>
        <p:spPr>
          <a:xfrm>
            <a:off x="0" y="-12"/>
            <a:ext cx="1509225" cy="733650"/>
          </a:xfrm>
          <a:prstGeom prst="rect">
            <a:avLst/>
          </a:prstGeom>
          <a:noFill/>
          <a:ln>
            <a:noFill/>
          </a:ln>
        </p:spPr>
      </p:pic>
      <p:sp>
        <p:nvSpPr>
          <p:cNvPr id="167" name="Google Shape;167;g2f10a3b9855_0_19"/>
          <p:cNvSpPr txBox="1"/>
          <p:nvPr/>
        </p:nvSpPr>
        <p:spPr>
          <a:xfrm>
            <a:off x="3682950" y="-37487"/>
            <a:ext cx="4826100" cy="7830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5000"/>
              <a:buFont typeface="Arial"/>
              <a:buNone/>
            </a:pPr>
            <a:r>
              <a:rPr b="0" i="0" lang="en-GB" sz="5000" u="none" cap="none" strike="noStrike">
                <a:solidFill>
                  <a:srgbClr val="E86438"/>
                </a:solidFill>
                <a:latin typeface="Georgia"/>
                <a:ea typeface="Georgia"/>
                <a:cs typeface="Georgia"/>
                <a:sym typeface="Georgia"/>
              </a:rPr>
              <a:t>Data Overview</a:t>
            </a:r>
            <a:endParaRPr b="0" i="0" sz="5000" u="none" cap="none" strike="noStrike">
              <a:solidFill>
                <a:srgbClr val="E1AF2B"/>
              </a:solidFill>
              <a:latin typeface="Georgia"/>
              <a:ea typeface="Georgia"/>
              <a:cs typeface="Georgia"/>
              <a:sym typeface="Georgia"/>
            </a:endParaRPr>
          </a:p>
        </p:txBody>
      </p:sp>
      <p:sp>
        <p:nvSpPr>
          <p:cNvPr id="168" name="Google Shape;168;g2f10a3b9855_0_19"/>
          <p:cNvSpPr txBox="1"/>
          <p:nvPr/>
        </p:nvSpPr>
        <p:spPr>
          <a:xfrm>
            <a:off x="3260021" y="1018075"/>
            <a:ext cx="8727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lang="en-GB" sz="2400">
                <a:solidFill>
                  <a:srgbClr val="E1AF2B"/>
                </a:solidFill>
                <a:latin typeface="Georgia"/>
                <a:ea typeface="Georgia"/>
                <a:cs typeface="Georgia"/>
                <a:sym typeface="Georgia"/>
              </a:rPr>
              <a:t>Sales:</a:t>
            </a:r>
            <a:endParaRPr b="0" i="0" sz="2400" u="none" cap="none" strike="noStrike">
              <a:solidFill>
                <a:srgbClr val="000000"/>
              </a:solidFill>
              <a:latin typeface="Georgia"/>
              <a:ea typeface="Georgia"/>
              <a:cs typeface="Georgia"/>
              <a:sym typeface="Georgia"/>
            </a:endParaRPr>
          </a:p>
        </p:txBody>
      </p:sp>
      <p:sp>
        <p:nvSpPr>
          <p:cNvPr id="169" name="Google Shape;169;g2f10a3b9855_0_19"/>
          <p:cNvSpPr txBox="1"/>
          <p:nvPr/>
        </p:nvSpPr>
        <p:spPr>
          <a:xfrm>
            <a:off x="3260036" y="1400280"/>
            <a:ext cx="1840800" cy="1865700"/>
          </a:xfrm>
          <a:prstGeom prst="rect">
            <a:avLst/>
          </a:prstGeom>
          <a:noFill/>
          <a:ln>
            <a:noFill/>
          </a:ln>
        </p:spPr>
        <p:txBody>
          <a:bodyPr anchorCtr="0" anchor="t" bIns="0" lIns="0" spcFirstLastPara="1" rIns="0" wrap="square" tIns="140325">
            <a:spAutoFit/>
          </a:bodyPr>
          <a:lstStyle/>
          <a:p>
            <a:pPr indent="-330200" lvl="0" marL="457200" rtl="0" algn="l">
              <a:spcBef>
                <a:spcPts val="994"/>
              </a:spcBef>
              <a:spcAft>
                <a:spcPts val="0"/>
              </a:spcAft>
              <a:buClr>
                <a:srgbClr val="FFFFFF"/>
              </a:buClr>
              <a:buSzPts val="1600"/>
              <a:buFont typeface="Tahoma"/>
              <a:buChar char="●"/>
            </a:pPr>
            <a:r>
              <a:rPr lang="en-GB" sz="1600">
                <a:solidFill>
                  <a:srgbClr val="FFFFFF"/>
                </a:solidFill>
                <a:latin typeface="Tahoma"/>
                <a:ea typeface="Tahoma"/>
                <a:cs typeface="Tahoma"/>
                <a:sym typeface="Tahoma"/>
              </a:rPr>
              <a:t>salesid</a:t>
            </a:r>
            <a:endParaRPr sz="1600">
              <a:solidFill>
                <a:srgbClr val="FFFFFF"/>
              </a:solidFill>
              <a:latin typeface="Tahoma"/>
              <a:ea typeface="Tahoma"/>
              <a:cs typeface="Tahoma"/>
              <a:sym typeface="Tahoma"/>
            </a:endParaRPr>
          </a:p>
          <a:p>
            <a:pPr indent="-330200" lvl="0" marL="457200" rtl="0" algn="l">
              <a:spcBef>
                <a:spcPts val="0"/>
              </a:spcBef>
              <a:spcAft>
                <a:spcPts val="0"/>
              </a:spcAft>
              <a:buClr>
                <a:srgbClr val="FFFFFF"/>
              </a:buClr>
              <a:buSzPts val="1600"/>
              <a:buFont typeface="Tahoma"/>
              <a:buChar char="●"/>
            </a:pPr>
            <a:r>
              <a:rPr lang="en-GB" sz="1600">
                <a:solidFill>
                  <a:srgbClr val="FFFFFF"/>
                </a:solidFill>
                <a:latin typeface="Tahoma"/>
                <a:ea typeface="Tahoma"/>
                <a:cs typeface="Tahoma"/>
                <a:sym typeface="Tahoma"/>
              </a:rPr>
              <a:t>productid</a:t>
            </a:r>
            <a:endParaRPr sz="1600">
              <a:solidFill>
                <a:srgbClr val="FFFFFF"/>
              </a:solidFill>
              <a:latin typeface="Tahoma"/>
              <a:ea typeface="Tahoma"/>
              <a:cs typeface="Tahoma"/>
              <a:sym typeface="Tahoma"/>
            </a:endParaRPr>
          </a:p>
          <a:p>
            <a:pPr indent="-330200" lvl="0" marL="457200" rtl="0" algn="l">
              <a:spcBef>
                <a:spcPts val="0"/>
              </a:spcBef>
              <a:spcAft>
                <a:spcPts val="0"/>
              </a:spcAft>
              <a:buClr>
                <a:srgbClr val="FFFFFF"/>
              </a:buClr>
              <a:buSzPts val="1600"/>
              <a:buFont typeface="Tahoma"/>
              <a:buChar char="●"/>
            </a:pPr>
            <a:r>
              <a:rPr lang="en-GB" sz="1600">
                <a:solidFill>
                  <a:srgbClr val="FFFFFF"/>
                </a:solidFill>
                <a:latin typeface="Tahoma"/>
                <a:ea typeface="Tahoma"/>
                <a:cs typeface="Tahoma"/>
                <a:sym typeface="Tahoma"/>
              </a:rPr>
              <a:t>customerid</a:t>
            </a:r>
            <a:endParaRPr sz="1600">
              <a:solidFill>
                <a:srgbClr val="FFFFFF"/>
              </a:solidFill>
              <a:latin typeface="Tahoma"/>
              <a:ea typeface="Tahoma"/>
              <a:cs typeface="Tahoma"/>
              <a:sym typeface="Tahoma"/>
            </a:endParaRPr>
          </a:p>
          <a:p>
            <a:pPr indent="-330200" lvl="0" marL="457200" rtl="0" algn="l">
              <a:spcBef>
                <a:spcPts val="0"/>
              </a:spcBef>
              <a:spcAft>
                <a:spcPts val="0"/>
              </a:spcAft>
              <a:buClr>
                <a:srgbClr val="FFFFFF"/>
              </a:buClr>
              <a:buSzPts val="1600"/>
              <a:buFont typeface="Tahoma"/>
              <a:buChar char="●"/>
            </a:pPr>
            <a:r>
              <a:rPr lang="en-GB" sz="1600">
                <a:solidFill>
                  <a:srgbClr val="FFFFFF"/>
                </a:solidFill>
                <a:latin typeface="Tahoma"/>
                <a:ea typeface="Tahoma"/>
                <a:cs typeface="Tahoma"/>
                <a:sym typeface="Tahoma"/>
              </a:rPr>
              <a:t>saledate</a:t>
            </a:r>
            <a:endParaRPr sz="1600">
              <a:solidFill>
                <a:srgbClr val="FFFFFF"/>
              </a:solidFill>
              <a:latin typeface="Tahoma"/>
              <a:ea typeface="Tahoma"/>
              <a:cs typeface="Tahoma"/>
              <a:sym typeface="Tahoma"/>
            </a:endParaRPr>
          </a:p>
          <a:p>
            <a:pPr indent="-330200" lvl="0" marL="457200" rtl="0" algn="l">
              <a:spcBef>
                <a:spcPts val="0"/>
              </a:spcBef>
              <a:spcAft>
                <a:spcPts val="0"/>
              </a:spcAft>
              <a:buClr>
                <a:srgbClr val="FFFFFF"/>
              </a:buClr>
              <a:buSzPts val="1600"/>
              <a:buFont typeface="Tahoma"/>
              <a:buChar char="●"/>
            </a:pPr>
            <a:r>
              <a:rPr lang="en-GB" sz="1600">
                <a:solidFill>
                  <a:srgbClr val="FFFFFF"/>
                </a:solidFill>
                <a:latin typeface="Tahoma"/>
                <a:ea typeface="Tahoma"/>
                <a:cs typeface="Tahoma"/>
                <a:sym typeface="Tahoma"/>
              </a:rPr>
              <a:t>quantitysold</a:t>
            </a:r>
            <a:endParaRPr sz="1600">
              <a:solidFill>
                <a:srgbClr val="FFFFFF"/>
              </a:solidFill>
              <a:latin typeface="Tahoma"/>
              <a:ea typeface="Tahoma"/>
              <a:cs typeface="Tahoma"/>
              <a:sym typeface="Tahoma"/>
            </a:endParaRPr>
          </a:p>
          <a:p>
            <a:pPr indent="-330200" lvl="0" marL="457200" rtl="0" algn="l">
              <a:spcBef>
                <a:spcPts val="0"/>
              </a:spcBef>
              <a:spcAft>
                <a:spcPts val="0"/>
              </a:spcAft>
              <a:buClr>
                <a:srgbClr val="FFFFFF"/>
              </a:buClr>
              <a:buSzPts val="1600"/>
              <a:buFont typeface="Tahoma"/>
              <a:buChar char="●"/>
            </a:pPr>
            <a:r>
              <a:rPr lang="en-GB" sz="1600">
                <a:solidFill>
                  <a:srgbClr val="FFFFFF"/>
                </a:solidFill>
                <a:latin typeface="Tahoma"/>
                <a:ea typeface="Tahoma"/>
                <a:cs typeface="Tahoma"/>
                <a:sym typeface="Tahoma"/>
              </a:rPr>
              <a:t>saleamount</a:t>
            </a:r>
            <a:endParaRPr sz="1600">
              <a:solidFill>
                <a:srgbClr val="FFFFFF"/>
              </a:solidFill>
              <a:latin typeface="Tahoma"/>
              <a:ea typeface="Tahoma"/>
              <a:cs typeface="Tahoma"/>
              <a:sym typeface="Tahoma"/>
            </a:endParaRPr>
          </a:p>
          <a:p>
            <a:pPr indent="-330200" lvl="0" marL="457200" rtl="0" algn="l">
              <a:spcBef>
                <a:spcPts val="0"/>
              </a:spcBef>
              <a:spcAft>
                <a:spcPts val="0"/>
              </a:spcAft>
              <a:buClr>
                <a:srgbClr val="FFFFFF"/>
              </a:buClr>
              <a:buSzPts val="1600"/>
              <a:buFont typeface="Tahoma"/>
              <a:buChar char="●"/>
            </a:pPr>
            <a:r>
              <a:rPr lang="en-GB" sz="1600">
                <a:solidFill>
                  <a:srgbClr val="FFFFFF"/>
                </a:solidFill>
                <a:latin typeface="Tahoma"/>
                <a:ea typeface="Tahoma"/>
                <a:cs typeface="Tahoma"/>
                <a:sym typeface="Tahoma"/>
              </a:rPr>
              <a:t>saleyear</a:t>
            </a:r>
            <a:endParaRPr sz="1600">
              <a:solidFill>
                <a:srgbClr val="FFFFFF"/>
              </a:solidFill>
              <a:latin typeface="Tahoma"/>
              <a:ea typeface="Tahoma"/>
              <a:cs typeface="Tahoma"/>
              <a:sym typeface="Tahoma"/>
            </a:endParaRPr>
          </a:p>
        </p:txBody>
      </p:sp>
      <p:sp>
        <p:nvSpPr>
          <p:cNvPr id="170" name="Google Shape;170;g2f10a3b9855_0_19"/>
          <p:cNvSpPr txBox="1"/>
          <p:nvPr/>
        </p:nvSpPr>
        <p:spPr>
          <a:xfrm>
            <a:off x="482000" y="4106722"/>
            <a:ext cx="1752000" cy="1490400"/>
          </a:xfrm>
          <a:prstGeom prst="rect">
            <a:avLst/>
          </a:prstGeom>
          <a:noFill/>
          <a:ln>
            <a:noFill/>
          </a:ln>
        </p:spPr>
        <p:txBody>
          <a:bodyPr anchorCtr="0" anchor="t" bIns="0" lIns="0" spcFirstLastPara="1" rIns="0" wrap="square" tIns="12700">
            <a:spAutoFit/>
          </a:bodyPr>
          <a:lstStyle/>
          <a:p>
            <a:pPr indent="-330200" lvl="0" marL="457200" rtl="0" algn="l">
              <a:spcBef>
                <a:spcPts val="1010"/>
              </a:spcBef>
              <a:spcAft>
                <a:spcPts val="0"/>
              </a:spcAft>
              <a:buClr>
                <a:schemeClr val="lt1"/>
              </a:buClr>
              <a:buSzPts val="1600"/>
              <a:buFont typeface="Tahoma"/>
              <a:buChar char="●"/>
            </a:pPr>
            <a:r>
              <a:rPr lang="en-GB" sz="1600">
                <a:solidFill>
                  <a:schemeClr val="lt1"/>
                </a:solidFill>
                <a:latin typeface="Tahoma"/>
                <a:ea typeface="Tahoma"/>
                <a:cs typeface="Tahoma"/>
                <a:sym typeface="Tahoma"/>
              </a:rPr>
              <a:t>productid</a:t>
            </a:r>
            <a:endParaRPr sz="1600">
              <a:solidFill>
                <a:schemeClr val="lt1"/>
              </a:solidFill>
              <a:latin typeface="Tahoma"/>
              <a:ea typeface="Tahoma"/>
              <a:cs typeface="Tahoma"/>
              <a:sym typeface="Tahoma"/>
            </a:endParaRPr>
          </a:p>
          <a:p>
            <a:pPr indent="-330200" lvl="0" marL="457200" rtl="0" algn="l">
              <a:spcBef>
                <a:spcPts val="0"/>
              </a:spcBef>
              <a:spcAft>
                <a:spcPts val="0"/>
              </a:spcAft>
              <a:buClr>
                <a:schemeClr val="lt1"/>
              </a:buClr>
              <a:buSzPts val="1600"/>
              <a:buFont typeface="Tahoma"/>
              <a:buChar char="●"/>
            </a:pPr>
            <a:r>
              <a:rPr lang="en-GB" sz="1600">
                <a:solidFill>
                  <a:schemeClr val="lt1"/>
                </a:solidFill>
                <a:latin typeface="Tahoma"/>
                <a:ea typeface="Tahoma"/>
                <a:cs typeface="Tahoma"/>
                <a:sym typeface="Tahoma"/>
              </a:rPr>
              <a:t>productname</a:t>
            </a:r>
            <a:endParaRPr sz="1600">
              <a:solidFill>
                <a:schemeClr val="lt1"/>
              </a:solidFill>
              <a:latin typeface="Tahoma"/>
              <a:ea typeface="Tahoma"/>
              <a:cs typeface="Tahoma"/>
              <a:sym typeface="Tahoma"/>
            </a:endParaRPr>
          </a:p>
          <a:p>
            <a:pPr indent="-330200" lvl="0" marL="457200" rtl="0" algn="l">
              <a:spcBef>
                <a:spcPts val="0"/>
              </a:spcBef>
              <a:spcAft>
                <a:spcPts val="0"/>
              </a:spcAft>
              <a:buClr>
                <a:schemeClr val="lt1"/>
              </a:buClr>
              <a:buSzPts val="1600"/>
              <a:buFont typeface="Tahoma"/>
              <a:buChar char="●"/>
            </a:pPr>
            <a:r>
              <a:rPr lang="en-GB" sz="1600">
                <a:solidFill>
                  <a:schemeClr val="lt1"/>
                </a:solidFill>
                <a:latin typeface="Tahoma"/>
                <a:ea typeface="Tahoma"/>
                <a:cs typeface="Tahoma"/>
                <a:sym typeface="Tahoma"/>
              </a:rPr>
              <a:t>category</a:t>
            </a:r>
            <a:endParaRPr sz="1600">
              <a:solidFill>
                <a:schemeClr val="lt1"/>
              </a:solidFill>
              <a:latin typeface="Tahoma"/>
              <a:ea typeface="Tahoma"/>
              <a:cs typeface="Tahoma"/>
              <a:sym typeface="Tahoma"/>
            </a:endParaRPr>
          </a:p>
          <a:p>
            <a:pPr indent="-330200" lvl="0" marL="457200" rtl="0" algn="l">
              <a:spcBef>
                <a:spcPts val="0"/>
              </a:spcBef>
              <a:spcAft>
                <a:spcPts val="0"/>
              </a:spcAft>
              <a:buClr>
                <a:schemeClr val="lt1"/>
              </a:buClr>
              <a:buSzPts val="1600"/>
              <a:buFont typeface="Tahoma"/>
              <a:buChar char="●"/>
            </a:pPr>
            <a:r>
              <a:rPr lang="en-GB" sz="1600">
                <a:solidFill>
                  <a:schemeClr val="lt1"/>
                </a:solidFill>
                <a:latin typeface="Tahoma"/>
                <a:ea typeface="Tahoma"/>
                <a:cs typeface="Tahoma"/>
                <a:sym typeface="Tahoma"/>
              </a:rPr>
              <a:t>price</a:t>
            </a:r>
            <a:endParaRPr sz="1600">
              <a:solidFill>
                <a:schemeClr val="lt1"/>
              </a:solidFill>
              <a:latin typeface="Tahoma"/>
              <a:ea typeface="Tahoma"/>
              <a:cs typeface="Tahoma"/>
              <a:sym typeface="Tahoma"/>
            </a:endParaRPr>
          </a:p>
          <a:p>
            <a:pPr indent="-330200" lvl="0" marL="457200" rtl="0" algn="l">
              <a:spcBef>
                <a:spcPts val="0"/>
              </a:spcBef>
              <a:spcAft>
                <a:spcPts val="0"/>
              </a:spcAft>
              <a:buClr>
                <a:schemeClr val="lt1"/>
              </a:buClr>
              <a:buSzPts val="1600"/>
              <a:buFont typeface="Tahoma"/>
              <a:buChar char="●"/>
            </a:pPr>
            <a:r>
              <a:rPr lang="en-GB" sz="1600">
                <a:solidFill>
                  <a:schemeClr val="lt1"/>
                </a:solidFill>
                <a:latin typeface="Tahoma"/>
                <a:ea typeface="Tahoma"/>
                <a:cs typeface="Tahoma"/>
                <a:sym typeface="Tahoma"/>
              </a:rPr>
              <a:t>stockquantity</a:t>
            </a:r>
            <a:endParaRPr sz="1600">
              <a:solidFill>
                <a:schemeClr val="lt1"/>
              </a:solidFill>
              <a:latin typeface="Tahoma"/>
              <a:ea typeface="Tahoma"/>
              <a:cs typeface="Tahoma"/>
              <a:sym typeface="Tahoma"/>
            </a:endParaRPr>
          </a:p>
          <a:p>
            <a:pPr indent="-330200" lvl="0" marL="457200" rtl="0" algn="l">
              <a:spcBef>
                <a:spcPts val="0"/>
              </a:spcBef>
              <a:spcAft>
                <a:spcPts val="0"/>
              </a:spcAft>
              <a:buClr>
                <a:schemeClr val="lt1"/>
              </a:buClr>
              <a:buSzPts val="1600"/>
              <a:buFont typeface="Tahoma"/>
              <a:buChar char="●"/>
            </a:pPr>
            <a:r>
              <a:rPr lang="en-GB" sz="1600">
                <a:solidFill>
                  <a:schemeClr val="lt1"/>
                </a:solidFill>
                <a:latin typeface="Tahoma"/>
                <a:ea typeface="Tahoma"/>
                <a:cs typeface="Tahoma"/>
                <a:sym typeface="Tahoma"/>
              </a:rPr>
              <a:t>supplierid</a:t>
            </a:r>
            <a:endParaRPr sz="1600">
              <a:solidFill>
                <a:schemeClr val="lt1"/>
              </a:solidFill>
              <a:latin typeface="Tahoma"/>
              <a:ea typeface="Tahoma"/>
              <a:cs typeface="Tahoma"/>
              <a:sym typeface="Tahoma"/>
            </a:endParaRPr>
          </a:p>
        </p:txBody>
      </p:sp>
      <p:sp>
        <p:nvSpPr>
          <p:cNvPr id="171" name="Google Shape;171;g2f10a3b9855_0_19"/>
          <p:cNvSpPr txBox="1"/>
          <p:nvPr/>
        </p:nvSpPr>
        <p:spPr>
          <a:xfrm>
            <a:off x="482000" y="1018075"/>
            <a:ext cx="1464300" cy="3822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Clr>
                <a:schemeClr val="dk1"/>
              </a:buClr>
              <a:buSzPts val="2400"/>
              <a:buFont typeface="Arial"/>
              <a:buNone/>
            </a:pPr>
            <a:r>
              <a:rPr lang="en-GB" sz="2400">
                <a:solidFill>
                  <a:srgbClr val="E1AF2B"/>
                </a:solidFill>
                <a:latin typeface="Georgia"/>
                <a:ea typeface="Georgia"/>
                <a:cs typeface="Georgia"/>
                <a:sym typeface="Georgia"/>
              </a:rPr>
              <a:t>Customer:</a:t>
            </a:r>
            <a:endParaRPr sz="2400">
              <a:solidFill>
                <a:srgbClr val="E1AF2B"/>
              </a:solidFill>
              <a:latin typeface="Georgia"/>
              <a:ea typeface="Georgia"/>
              <a:cs typeface="Georgia"/>
              <a:sym typeface="Georgia"/>
            </a:endParaRPr>
          </a:p>
        </p:txBody>
      </p:sp>
      <p:sp>
        <p:nvSpPr>
          <p:cNvPr id="172" name="Google Shape;172;g2f10a3b9855_0_19"/>
          <p:cNvSpPr txBox="1"/>
          <p:nvPr/>
        </p:nvSpPr>
        <p:spPr>
          <a:xfrm>
            <a:off x="481990" y="1400284"/>
            <a:ext cx="1567200" cy="1865700"/>
          </a:xfrm>
          <a:prstGeom prst="rect">
            <a:avLst/>
          </a:prstGeom>
          <a:noFill/>
          <a:ln>
            <a:noFill/>
          </a:ln>
        </p:spPr>
        <p:txBody>
          <a:bodyPr anchorCtr="0" anchor="t" bIns="0" lIns="0" spcFirstLastPara="1" rIns="0" wrap="square" tIns="140325">
            <a:spAutoFit/>
          </a:bodyPr>
          <a:lstStyle/>
          <a:p>
            <a:pPr indent="-330200" lvl="0" marL="457200" marR="0" rtl="0" algn="l">
              <a:lnSpc>
                <a:spcPct val="100000"/>
              </a:lnSpc>
              <a:spcBef>
                <a:spcPts val="994"/>
              </a:spcBef>
              <a:spcAft>
                <a:spcPts val="0"/>
              </a:spcAft>
              <a:buClr>
                <a:srgbClr val="FFFFFF"/>
              </a:buClr>
              <a:buSzPts val="1600"/>
              <a:buFont typeface="Tahoma"/>
              <a:buChar char="●"/>
            </a:pPr>
            <a:r>
              <a:rPr lang="en-GB" sz="1600">
                <a:solidFill>
                  <a:srgbClr val="FFFFFF"/>
                </a:solidFill>
                <a:latin typeface="Tahoma"/>
                <a:ea typeface="Tahoma"/>
                <a:cs typeface="Tahoma"/>
                <a:sym typeface="Tahoma"/>
              </a:rPr>
              <a:t>customerid</a:t>
            </a:r>
            <a:endParaRPr sz="1600">
              <a:solidFill>
                <a:srgbClr val="FFFFFF"/>
              </a:solidFill>
              <a:latin typeface="Tahoma"/>
              <a:ea typeface="Tahoma"/>
              <a:cs typeface="Tahoma"/>
              <a:sym typeface="Tahoma"/>
            </a:endParaRPr>
          </a:p>
          <a:p>
            <a:pPr indent="-330200" lvl="0" marL="457200" marR="0" rtl="0" algn="l">
              <a:lnSpc>
                <a:spcPct val="100000"/>
              </a:lnSpc>
              <a:spcBef>
                <a:spcPts val="0"/>
              </a:spcBef>
              <a:spcAft>
                <a:spcPts val="0"/>
              </a:spcAft>
              <a:buClr>
                <a:srgbClr val="FFFFFF"/>
              </a:buClr>
              <a:buSzPts val="1600"/>
              <a:buFont typeface="Tahoma"/>
              <a:buChar char="●"/>
            </a:pPr>
            <a:r>
              <a:rPr lang="en-GB" sz="1600">
                <a:solidFill>
                  <a:srgbClr val="FFFFFF"/>
                </a:solidFill>
                <a:latin typeface="Tahoma"/>
                <a:ea typeface="Tahoma"/>
                <a:cs typeface="Tahoma"/>
                <a:sym typeface="Tahoma"/>
              </a:rPr>
              <a:t>firstname</a:t>
            </a:r>
            <a:endParaRPr sz="1600">
              <a:solidFill>
                <a:srgbClr val="FFFFFF"/>
              </a:solidFill>
              <a:latin typeface="Tahoma"/>
              <a:ea typeface="Tahoma"/>
              <a:cs typeface="Tahoma"/>
              <a:sym typeface="Tahoma"/>
            </a:endParaRPr>
          </a:p>
          <a:p>
            <a:pPr indent="-330200" lvl="0" marL="457200" marR="0" rtl="0" algn="l">
              <a:lnSpc>
                <a:spcPct val="100000"/>
              </a:lnSpc>
              <a:spcBef>
                <a:spcPts val="0"/>
              </a:spcBef>
              <a:spcAft>
                <a:spcPts val="0"/>
              </a:spcAft>
              <a:buClr>
                <a:srgbClr val="FFFFFF"/>
              </a:buClr>
              <a:buSzPts val="1600"/>
              <a:buFont typeface="Tahoma"/>
              <a:buChar char="●"/>
            </a:pPr>
            <a:r>
              <a:rPr lang="en-GB" sz="1600">
                <a:solidFill>
                  <a:srgbClr val="FFFFFF"/>
                </a:solidFill>
                <a:latin typeface="Tahoma"/>
                <a:ea typeface="Tahoma"/>
                <a:cs typeface="Tahoma"/>
                <a:sym typeface="Tahoma"/>
              </a:rPr>
              <a:t>lastname</a:t>
            </a:r>
            <a:endParaRPr sz="1600">
              <a:solidFill>
                <a:srgbClr val="FFFFFF"/>
              </a:solidFill>
              <a:latin typeface="Tahoma"/>
              <a:ea typeface="Tahoma"/>
              <a:cs typeface="Tahoma"/>
              <a:sym typeface="Tahoma"/>
            </a:endParaRPr>
          </a:p>
          <a:p>
            <a:pPr indent="-330200" lvl="0" marL="457200" marR="0" rtl="0" algn="l">
              <a:lnSpc>
                <a:spcPct val="100000"/>
              </a:lnSpc>
              <a:spcBef>
                <a:spcPts val="0"/>
              </a:spcBef>
              <a:spcAft>
                <a:spcPts val="0"/>
              </a:spcAft>
              <a:buClr>
                <a:srgbClr val="FFFFFF"/>
              </a:buClr>
              <a:buSzPts val="1600"/>
              <a:buFont typeface="Tahoma"/>
              <a:buChar char="●"/>
            </a:pPr>
            <a:r>
              <a:rPr lang="en-GB" sz="1600">
                <a:solidFill>
                  <a:srgbClr val="FFFFFF"/>
                </a:solidFill>
                <a:latin typeface="Tahoma"/>
                <a:ea typeface="Tahoma"/>
                <a:cs typeface="Tahoma"/>
                <a:sym typeface="Tahoma"/>
              </a:rPr>
              <a:t>email</a:t>
            </a:r>
            <a:endParaRPr sz="1600">
              <a:solidFill>
                <a:srgbClr val="FFFFFF"/>
              </a:solidFill>
              <a:latin typeface="Tahoma"/>
              <a:ea typeface="Tahoma"/>
              <a:cs typeface="Tahoma"/>
              <a:sym typeface="Tahoma"/>
            </a:endParaRPr>
          </a:p>
          <a:p>
            <a:pPr indent="-330200" lvl="0" marL="457200" marR="0" rtl="0" algn="l">
              <a:lnSpc>
                <a:spcPct val="100000"/>
              </a:lnSpc>
              <a:spcBef>
                <a:spcPts val="0"/>
              </a:spcBef>
              <a:spcAft>
                <a:spcPts val="0"/>
              </a:spcAft>
              <a:buClr>
                <a:srgbClr val="FFFFFF"/>
              </a:buClr>
              <a:buSzPts val="1600"/>
              <a:buFont typeface="Tahoma"/>
              <a:buChar char="●"/>
            </a:pPr>
            <a:r>
              <a:rPr lang="en-GB" sz="1600">
                <a:solidFill>
                  <a:srgbClr val="FFFFFF"/>
                </a:solidFill>
                <a:latin typeface="Tahoma"/>
                <a:ea typeface="Tahoma"/>
                <a:cs typeface="Tahoma"/>
                <a:sym typeface="Tahoma"/>
              </a:rPr>
              <a:t>city</a:t>
            </a:r>
            <a:endParaRPr sz="1600">
              <a:solidFill>
                <a:srgbClr val="FFFFFF"/>
              </a:solidFill>
              <a:latin typeface="Tahoma"/>
              <a:ea typeface="Tahoma"/>
              <a:cs typeface="Tahoma"/>
              <a:sym typeface="Tahoma"/>
            </a:endParaRPr>
          </a:p>
          <a:p>
            <a:pPr indent="-330200" lvl="0" marL="457200" marR="0" rtl="0" algn="l">
              <a:lnSpc>
                <a:spcPct val="100000"/>
              </a:lnSpc>
              <a:spcBef>
                <a:spcPts val="0"/>
              </a:spcBef>
              <a:spcAft>
                <a:spcPts val="0"/>
              </a:spcAft>
              <a:buClr>
                <a:srgbClr val="FFFFFF"/>
              </a:buClr>
              <a:buSzPts val="1600"/>
              <a:buFont typeface="Tahoma"/>
              <a:buChar char="●"/>
            </a:pPr>
            <a:r>
              <a:rPr lang="en-GB" sz="1600">
                <a:solidFill>
                  <a:srgbClr val="FFFFFF"/>
                </a:solidFill>
                <a:latin typeface="Tahoma"/>
                <a:ea typeface="Tahoma"/>
                <a:cs typeface="Tahoma"/>
                <a:sym typeface="Tahoma"/>
              </a:rPr>
              <a:t>signup</a:t>
            </a:r>
            <a:endParaRPr sz="1600">
              <a:solidFill>
                <a:srgbClr val="FFFFFF"/>
              </a:solidFill>
              <a:latin typeface="Tahoma"/>
              <a:ea typeface="Tahoma"/>
              <a:cs typeface="Tahoma"/>
              <a:sym typeface="Tahoma"/>
            </a:endParaRPr>
          </a:p>
          <a:p>
            <a:pPr indent="-330200" lvl="0" marL="457200" marR="0" rtl="0" algn="l">
              <a:lnSpc>
                <a:spcPct val="100000"/>
              </a:lnSpc>
              <a:spcBef>
                <a:spcPts val="0"/>
              </a:spcBef>
              <a:spcAft>
                <a:spcPts val="0"/>
              </a:spcAft>
              <a:buClr>
                <a:srgbClr val="FFFFFF"/>
              </a:buClr>
              <a:buSzPts val="1600"/>
              <a:buFont typeface="Tahoma"/>
              <a:buChar char="●"/>
            </a:pPr>
            <a:r>
              <a:rPr lang="en-GB" sz="1600">
                <a:solidFill>
                  <a:srgbClr val="FFFFFF"/>
                </a:solidFill>
                <a:latin typeface="Tahoma"/>
                <a:ea typeface="Tahoma"/>
                <a:cs typeface="Tahoma"/>
                <a:sym typeface="Tahoma"/>
              </a:rPr>
              <a:t>signupyear</a:t>
            </a:r>
            <a:endParaRPr sz="1600">
              <a:solidFill>
                <a:srgbClr val="FFFFFF"/>
              </a:solidFill>
              <a:latin typeface="Tahoma"/>
              <a:ea typeface="Tahoma"/>
              <a:cs typeface="Tahoma"/>
              <a:sym typeface="Tahoma"/>
            </a:endParaRPr>
          </a:p>
        </p:txBody>
      </p:sp>
      <p:sp>
        <p:nvSpPr>
          <p:cNvPr id="173" name="Google Shape;173;g2f10a3b9855_0_19"/>
          <p:cNvSpPr txBox="1"/>
          <p:nvPr/>
        </p:nvSpPr>
        <p:spPr>
          <a:xfrm>
            <a:off x="3594845" y="5597114"/>
            <a:ext cx="1938000" cy="751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Arial"/>
              <a:buNone/>
            </a:pPr>
            <a:r>
              <a:rPr b="0" i="0" lang="en-GB" sz="2400" u="sng" cap="none" strike="noStrike">
                <a:solidFill>
                  <a:srgbClr val="B08717"/>
                </a:solidFill>
                <a:latin typeface="Tahoma"/>
                <a:ea typeface="Tahoma"/>
                <a:cs typeface="Tahoma"/>
                <a:sym typeface="Tahoma"/>
                <a:hlinkClick r:id="rId5">
                  <a:extLst>
                    <a:ext uri="{A12FA001-AC4F-418D-AE19-62706E023703}">
                      <ahyp:hlinkClr val="tx"/>
                    </a:ext>
                  </a:extLst>
                </a:hlinkClick>
              </a:rPr>
              <a:t>Link to Dataset</a:t>
            </a:r>
            <a:endParaRPr b="0" i="0" sz="2400" u="none" cap="none" strike="noStrike">
              <a:solidFill>
                <a:srgbClr val="000000"/>
              </a:solidFill>
              <a:latin typeface="Tahoma"/>
              <a:ea typeface="Tahoma"/>
              <a:cs typeface="Tahoma"/>
              <a:sym typeface="Tahoma"/>
            </a:endParaRPr>
          </a:p>
        </p:txBody>
      </p:sp>
      <p:sp>
        <p:nvSpPr>
          <p:cNvPr id="174" name="Google Shape;174;g2f10a3b9855_0_19"/>
          <p:cNvSpPr txBox="1"/>
          <p:nvPr/>
        </p:nvSpPr>
        <p:spPr>
          <a:xfrm>
            <a:off x="482000" y="3637200"/>
            <a:ext cx="12234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400"/>
              <a:buFont typeface="Arial"/>
              <a:buNone/>
            </a:pPr>
            <a:r>
              <a:rPr lang="en-GB" sz="2400">
                <a:solidFill>
                  <a:srgbClr val="E1AF2B"/>
                </a:solidFill>
                <a:latin typeface="Georgia"/>
                <a:ea typeface="Georgia"/>
                <a:cs typeface="Georgia"/>
                <a:sym typeface="Georgia"/>
              </a:rPr>
              <a:t>Product</a:t>
            </a:r>
            <a:r>
              <a:rPr b="0" i="0" lang="en-GB" sz="2400" u="none" cap="none" strike="noStrike">
                <a:solidFill>
                  <a:srgbClr val="E1AF2B"/>
                </a:solidFill>
                <a:latin typeface="Georgia"/>
                <a:ea typeface="Georgia"/>
                <a:cs typeface="Georgia"/>
                <a:sym typeface="Georgia"/>
              </a:rPr>
              <a:t>:</a:t>
            </a:r>
            <a:endParaRPr b="0" i="0" sz="2400" u="none" cap="none" strike="noStrike">
              <a:solidFill>
                <a:srgbClr val="000000"/>
              </a:solidFill>
              <a:latin typeface="Georgia"/>
              <a:ea typeface="Georgia"/>
              <a:cs typeface="Georgia"/>
              <a:sym typeface="Georgia"/>
            </a:endParaRPr>
          </a:p>
        </p:txBody>
      </p:sp>
      <p:pic>
        <p:nvPicPr>
          <p:cNvPr id="175" name="Google Shape;175;g2f10a3b9855_0_19"/>
          <p:cNvPicPr preferRelativeResize="0"/>
          <p:nvPr/>
        </p:nvPicPr>
        <p:blipFill>
          <a:blip r:embed="rId6">
            <a:alphaModFix/>
          </a:blip>
          <a:stretch>
            <a:fillRect/>
          </a:stretch>
        </p:blipFill>
        <p:spPr>
          <a:xfrm>
            <a:off x="5576562" y="1018075"/>
            <a:ext cx="6081113" cy="4579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7"/>
          <p:cNvSpPr txBox="1"/>
          <p:nvPr/>
        </p:nvSpPr>
        <p:spPr>
          <a:xfrm>
            <a:off x="1947600" y="980525"/>
            <a:ext cx="8296800" cy="5510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i="0" lang="en-GB" sz="1600" u="none" cap="none" strike="noStrike">
                <a:solidFill>
                  <a:srgbClr val="000000"/>
                </a:solidFill>
                <a:latin typeface="Georgia"/>
                <a:ea typeface="Georgia"/>
                <a:cs typeface="Georgia"/>
                <a:sym typeface="Georgia"/>
              </a:rPr>
              <a:t>Selection and Filtering statements:</a:t>
            </a:r>
            <a:endParaRPr b="1" i="0" sz="1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chemeClr val="dk1"/>
              </a:buClr>
              <a:buSzPts val="1100"/>
              <a:buFont typeface="Arial"/>
              <a:buNone/>
            </a:pPr>
            <a:r>
              <a:t/>
            </a:r>
            <a:endParaRPr b="1" i="0" sz="1600" u="none" cap="none" strike="noStrike">
              <a:solidFill>
                <a:srgbClr val="000000"/>
              </a:solidFill>
              <a:latin typeface="Georgia"/>
              <a:ea typeface="Georgia"/>
              <a:cs typeface="Georgia"/>
              <a:sym typeface="Georgia"/>
            </a:endParaRPr>
          </a:p>
          <a:p>
            <a:pPr indent="-330200" lvl="0" marL="457200" marR="0" rtl="0" algn="l">
              <a:lnSpc>
                <a:spcPct val="100000"/>
              </a:lnSpc>
              <a:spcBef>
                <a:spcPts val="0"/>
              </a:spcBef>
              <a:spcAft>
                <a:spcPts val="0"/>
              </a:spcAft>
              <a:buClr>
                <a:srgbClr val="000000"/>
              </a:buClr>
              <a:buSzPts val="1600"/>
              <a:buFont typeface="Georgia"/>
              <a:buChar char="●"/>
            </a:pPr>
            <a:r>
              <a:rPr b="1" i="0" lang="en-GB" sz="1600" u="none" cap="none" strike="noStrike">
                <a:solidFill>
                  <a:srgbClr val="000000"/>
                </a:solidFill>
                <a:latin typeface="Georgia"/>
                <a:ea typeface="Georgia"/>
                <a:cs typeface="Georgia"/>
                <a:sym typeface="Georgia"/>
              </a:rPr>
              <a:t>SELECT: </a:t>
            </a:r>
            <a:r>
              <a:rPr b="0" i="0" lang="en-GB" sz="1600" u="none" cap="none" strike="noStrike">
                <a:solidFill>
                  <a:srgbClr val="000000"/>
                </a:solidFill>
                <a:latin typeface="Georgia"/>
                <a:ea typeface="Georgia"/>
                <a:cs typeface="Georgia"/>
                <a:sym typeface="Georgia"/>
              </a:rPr>
              <a:t>Used to retrieve data from one or more tables in a database, specifying the columns to be retrieved.</a:t>
            </a:r>
            <a:endParaRPr b="0" i="0" sz="1600" u="none" cap="none" strike="noStrike">
              <a:solidFill>
                <a:srgbClr val="000000"/>
              </a:solidFill>
              <a:latin typeface="Georgia"/>
              <a:ea typeface="Georgia"/>
              <a:cs typeface="Georgia"/>
              <a:sym typeface="Georgia"/>
            </a:endParaRPr>
          </a:p>
          <a:p>
            <a:pPr indent="0" lvl="0" marL="45720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Georgia"/>
              <a:ea typeface="Georgia"/>
              <a:cs typeface="Georgia"/>
              <a:sym typeface="Georgia"/>
            </a:endParaRPr>
          </a:p>
          <a:p>
            <a:pPr indent="-330200" lvl="0" marL="457200" marR="0" rtl="0" algn="l">
              <a:lnSpc>
                <a:spcPct val="100000"/>
              </a:lnSpc>
              <a:spcBef>
                <a:spcPts val="0"/>
              </a:spcBef>
              <a:spcAft>
                <a:spcPts val="0"/>
              </a:spcAft>
              <a:buClr>
                <a:srgbClr val="000000"/>
              </a:buClr>
              <a:buSzPts val="1600"/>
              <a:buFont typeface="Georgia"/>
              <a:buChar char="●"/>
            </a:pPr>
            <a:r>
              <a:rPr b="1" i="0" lang="en-GB" sz="1600" u="none" cap="none" strike="noStrike">
                <a:solidFill>
                  <a:srgbClr val="000000"/>
                </a:solidFill>
                <a:latin typeface="Georgia"/>
                <a:ea typeface="Georgia"/>
                <a:cs typeface="Georgia"/>
                <a:sym typeface="Georgia"/>
              </a:rPr>
              <a:t>DISTINCT: </a:t>
            </a:r>
            <a:r>
              <a:rPr b="0" i="0" lang="en-GB" sz="1600" u="none" cap="none" strike="noStrike">
                <a:solidFill>
                  <a:srgbClr val="000000"/>
                </a:solidFill>
                <a:latin typeface="Georgia"/>
                <a:ea typeface="Georgia"/>
                <a:cs typeface="Georgia"/>
                <a:sym typeface="Georgia"/>
              </a:rPr>
              <a:t>Used in conjunction with SELECT to remove duplicate rows from the result set.</a:t>
            </a:r>
            <a:endParaRPr b="0" i="0" sz="1600" u="none" cap="none" strike="noStrike">
              <a:solidFill>
                <a:srgbClr val="000000"/>
              </a:solidFill>
              <a:latin typeface="Georgia"/>
              <a:ea typeface="Georgia"/>
              <a:cs typeface="Georgia"/>
              <a:sym typeface="Georgia"/>
            </a:endParaRPr>
          </a:p>
          <a:p>
            <a:pPr indent="0" lvl="0" marL="45720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Georgia"/>
              <a:ea typeface="Georgia"/>
              <a:cs typeface="Georgia"/>
              <a:sym typeface="Georgia"/>
            </a:endParaRPr>
          </a:p>
          <a:p>
            <a:pPr indent="-330200" lvl="0" marL="457200" marR="0" rtl="0" algn="l">
              <a:lnSpc>
                <a:spcPct val="100000"/>
              </a:lnSpc>
              <a:spcBef>
                <a:spcPts val="0"/>
              </a:spcBef>
              <a:spcAft>
                <a:spcPts val="0"/>
              </a:spcAft>
              <a:buClr>
                <a:srgbClr val="000000"/>
              </a:buClr>
              <a:buSzPts val="1600"/>
              <a:buFont typeface="Georgia"/>
              <a:buChar char="●"/>
            </a:pPr>
            <a:r>
              <a:rPr b="1" i="0" lang="en-GB" sz="1600" u="none" cap="none" strike="noStrike">
                <a:solidFill>
                  <a:srgbClr val="000000"/>
                </a:solidFill>
                <a:latin typeface="Georgia"/>
                <a:ea typeface="Georgia"/>
                <a:cs typeface="Georgia"/>
                <a:sym typeface="Georgia"/>
              </a:rPr>
              <a:t>WHERE: </a:t>
            </a:r>
            <a:r>
              <a:rPr b="0" i="0" lang="en-GB" sz="1600" u="none" cap="none" strike="noStrike">
                <a:solidFill>
                  <a:srgbClr val="000000"/>
                </a:solidFill>
                <a:latin typeface="Georgia"/>
                <a:ea typeface="Georgia"/>
                <a:cs typeface="Georgia"/>
                <a:sym typeface="Georgia"/>
              </a:rPr>
              <a:t>Used to filter records that meet certain conditions, specifying criteria that must be met for rows to be included in the result set.</a:t>
            </a:r>
            <a:endParaRPr b="0" i="0" sz="1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chemeClr val="dk1"/>
              </a:buClr>
              <a:buSzPts val="1100"/>
              <a:buFont typeface="Arial"/>
              <a:buNone/>
            </a:pPr>
            <a:r>
              <a:t/>
            </a:r>
            <a:endParaRPr b="1" i="0" sz="1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chemeClr val="dk1"/>
              </a:buClr>
              <a:buSzPts val="1100"/>
              <a:buFont typeface="Arial"/>
              <a:buNone/>
            </a:pPr>
            <a:r>
              <a:rPr b="1" i="0" lang="en-GB" sz="1600" u="none" cap="none" strike="noStrike">
                <a:solidFill>
                  <a:srgbClr val="000000"/>
                </a:solidFill>
                <a:latin typeface="Georgia"/>
                <a:ea typeface="Georgia"/>
                <a:cs typeface="Georgia"/>
                <a:sym typeface="Georgia"/>
              </a:rPr>
              <a:t>Grouping and Aggregation:</a:t>
            </a:r>
            <a:endParaRPr b="1" i="0" sz="16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chemeClr val="dk1"/>
              </a:buClr>
              <a:buSzPts val="1100"/>
              <a:buFont typeface="Arial"/>
              <a:buNone/>
            </a:pPr>
            <a:r>
              <a:t/>
            </a:r>
            <a:endParaRPr b="1" i="0" sz="1600" u="none" cap="none" strike="noStrike">
              <a:solidFill>
                <a:srgbClr val="000000"/>
              </a:solidFill>
              <a:latin typeface="Georgia"/>
              <a:ea typeface="Georgia"/>
              <a:cs typeface="Georgia"/>
              <a:sym typeface="Georgia"/>
            </a:endParaRPr>
          </a:p>
          <a:p>
            <a:pPr indent="-330200" lvl="0" marL="457200" marR="0" rtl="0" algn="l">
              <a:lnSpc>
                <a:spcPct val="100000"/>
              </a:lnSpc>
              <a:spcBef>
                <a:spcPts val="0"/>
              </a:spcBef>
              <a:spcAft>
                <a:spcPts val="0"/>
              </a:spcAft>
              <a:buClr>
                <a:srgbClr val="000000"/>
              </a:buClr>
              <a:buSzPts val="1600"/>
              <a:buFont typeface="Georgia"/>
              <a:buChar char="●"/>
            </a:pPr>
            <a:r>
              <a:rPr b="1" i="0" lang="en-GB" sz="1600" u="none" cap="none" strike="noStrike">
                <a:solidFill>
                  <a:srgbClr val="000000"/>
                </a:solidFill>
                <a:latin typeface="Georgia"/>
                <a:ea typeface="Georgia"/>
                <a:cs typeface="Georgia"/>
                <a:sym typeface="Georgia"/>
              </a:rPr>
              <a:t>GROUP BY: </a:t>
            </a:r>
            <a:r>
              <a:rPr b="0" i="0" lang="en-GB" sz="1600" u="none" cap="none" strike="noStrike">
                <a:solidFill>
                  <a:srgbClr val="000000"/>
                </a:solidFill>
                <a:latin typeface="Georgia"/>
                <a:ea typeface="Georgia"/>
                <a:cs typeface="Georgia"/>
                <a:sym typeface="Georgia"/>
              </a:rPr>
              <a:t>Groups rows that have the same values in specified columns into summary rows, often used with aggregate functions to perform operations on each group of rows.</a:t>
            </a:r>
            <a:endParaRPr b="0" i="0" sz="1600" u="none" cap="none" strike="noStrike">
              <a:solidFill>
                <a:srgbClr val="000000"/>
              </a:solidFill>
              <a:latin typeface="Georgia"/>
              <a:ea typeface="Georgia"/>
              <a:cs typeface="Georgia"/>
              <a:sym typeface="Georgia"/>
            </a:endParaRPr>
          </a:p>
          <a:p>
            <a:pPr indent="0" lvl="0" marL="45720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Georgia"/>
              <a:ea typeface="Georgia"/>
              <a:cs typeface="Georgia"/>
              <a:sym typeface="Georgia"/>
            </a:endParaRPr>
          </a:p>
          <a:p>
            <a:pPr indent="-330200" lvl="0" marL="457200" marR="0" rtl="0" algn="l">
              <a:lnSpc>
                <a:spcPct val="100000"/>
              </a:lnSpc>
              <a:spcBef>
                <a:spcPts val="0"/>
              </a:spcBef>
              <a:spcAft>
                <a:spcPts val="0"/>
              </a:spcAft>
              <a:buClr>
                <a:srgbClr val="000000"/>
              </a:buClr>
              <a:buSzPts val="1600"/>
              <a:buFont typeface="Georgia"/>
              <a:buChar char="●"/>
            </a:pPr>
            <a:r>
              <a:rPr b="1" i="0" lang="en-GB" sz="1600" u="none" cap="none" strike="noStrike">
                <a:solidFill>
                  <a:srgbClr val="000000"/>
                </a:solidFill>
                <a:latin typeface="Georgia"/>
                <a:ea typeface="Georgia"/>
                <a:cs typeface="Georgia"/>
                <a:sym typeface="Georgia"/>
              </a:rPr>
              <a:t>ORDER BY: </a:t>
            </a:r>
            <a:r>
              <a:rPr b="0" i="0" lang="en-GB" sz="1600" u="none" cap="none" strike="noStrike">
                <a:solidFill>
                  <a:srgbClr val="000000"/>
                </a:solidFill>
                <a:latin typeface="Georgia"/>
                <a:ea typeface="Georgia"/>
                <a:cs typeface="Georgia"/>
                <a:sym typeface="Georgia"/>
              </a:rPr>
              <a:t>Used to sort the result set of a query by one or more columns, with sorting done in ascending or descending order.</a:t>
            </a:r>
            <a:endParaRPr b="0" i="0" sz="1600" u="none" cap="none" strike="noStrike">
              <a:solidFill>
                <a:srgbClr val="000000"/>
              </a:solidFill>
              <a:latin typeface="Georgia"/>
              <a:ea typeface="Georgia"/>
              <a:cs typeface="Georgia"/>
              <a:sym typeface="Georgia"/>
            </a:endParaRPr>
          </a:p>
          <a:p>
            <a:pPr indent="0" lvl="0" marL="45720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Georgia"/>
              <a:ea typeface="Georgia"/>
              <a:cs typeface="Georgia"/>
              <a:sym typeface="Georgia"/>
            </a:endParaRPr>
          </a:p>
          <a:p>
            <a:pPr indent="-330200" lvl="0" marL="457200" marR="0" rtl="0" algn="l">
              <a:lnSpc>
                <a:spcPct val="100000"/>
              </a:lnSpc>
              <a:spcBef>
                <a:spcPts val="0"/>
              </a:spcBef>
              <a:spcAft>
                <a:spcPts val="0"/>
              </a:spcAft>
              <a:buClr>
                <a:srgbClr val="000000"/>
              </a:buClr>
              <a:buSzPts val="1600"/>
              <a:buFont typeface="Georgia"/>
              <a:buChar char="●"/>
            </a:pPr>
            <a:r>
              <a:rPr b="1" i="0" lang="en-GB" sz="1600" u="none" cap="none" strike="noStrike">
                <a:solidFill>
                  <a:srgbClr val="000000"/>
                </a:solidFill>
                <a:latin typeface="Georgia"/>
                <a:ea typeface="Georgia"/>
                <a:cs typeface="Georgia"/>
                <a:sym typeface="Georgia"/>
              </a:rPr>
              <a:t>COUNT: </a:t>
            </a:r>
            <a:r>
              <a:rPr b="0" i="0" lang="en-GB" sz="1600" u="none" cap="none" strike="noStrike">
                <a:solidFill>
                  <a:srgbClr val="000000"/>
                </a:solidFill>
                <a:latin typeface="Georgia"/>
                <a:ea typeface="Georgia"/>
                <a:cs typeface="Georgia"/>
                <a:sym typeface="Georgia"/>
              </a:rPr>
              <a:t>Returns the number of rows that match a specified condition, often used with the GROUP BY clause.</a:t>
            </a:r>
            <a:endParaRPr b="1" i="0" sz="1600" u="none" cap="none" strike="noStrike">
              <a:solidFill>
                <a:srgbClr val="000000"/>
              </a:solidFill>
              <a:latin typeface="Georgia"/>
              <a:ea typeface="Georgia"/>
              <a:cs typeface="Georgia"/>
              <a:sym typeface="Georgia"/>
            </a:endParaRPr>
          </a:p>
        </p:txBody>
      </p:sp>
      <p:pic>
        <p:nvPicPr>
          <p:cNvPr descr="A graph with a line going up&#10;&#10;Description automatically generated" id="181" name="Google Shape;181;p7"/>
          <p:cNvPicPr preferRelativeResize="0"/>
          <p:nvPr/>
        </p:nvPicPr>
        <p:blipFill rotWithShape="1">
          <a:blip r:embed="rId3">
            <a:alphaModFix/>
          </a:blip>
          <a:srcRect b="0" l="0" r="0" t="0"/>
          <a:stretch/>
        </p:blipFill>
        <p:spPr>
          <a:xfrm>
            <a:off x="133659" y="4797544"/>
            <a:ext cx="1503681" cy="1503681"/>
          </a:xfrm>
          <a:prstGeom prst="rect">
            <a:avLst/>
          </a:prstGeom>
          <a:noFill/>
          <a:ln>
            <a:noFill/>
          </a:ln>
        </p:spPr>
      </p:pic>
      <p:pic>
        <p:nvPicPr>
          <p:cNvPr descr="A graph with a down arrow&#10;&#10;Description automatically generated" id="182" name="Google Shape;182;p7"/>
          <p:cNvPicPr preferRelativeResize="0"/>
          <p:nvPr/>
        </p:nvPicPr>
        <p:blipFill rotWithShape="1">
          <a:blip r:embed="rId4">
            <a:alphaModFix/>
          </a:blip>
          <a:srcRect b="0" l="0" r="0" t="0"/>
          <a:stretch/>
        </p:blipFill>
        <p:spPr>
          <a:xfrm>
            <a:off x="10179709" y="4775998"/>
            <a:ext cx="1698550" cy="1546764"/>
          </a:xfrm>
          <a:prstGeom prst="rect">
            <a:avLst/>
          </a:prstGeom>
          <a:noFill/>
          <a:ln>
            <a:noFill/>
          </a:ln>
        </p:spPr>
      </p:pic>
      <p:pic>
        <p:nvPicPr>
          <p:cNvPr descr="A logo on a black background&#10;&#10;Description automatically generated with low confidence" id="183" name="Google Shape;183;p7"/>
          <p:cNvPicPr preferRelativeResize="0"/>
          <p:nvPr/>
        </p:nvPicPr>
        <p:blipFill rotWithShape="1">
          <a:blip r:embed="rId5">
            <a:alphaModFix/>
          </a:blip>
          <a:srcRect b="35818" l="16002" r="15196" t="36799"/>
          <a:stretch/>
        </p:blipFill>
        <p:spPr>
          <a:xfrm>
            <a:off x="133647" y="49837"/>
            <a:ext cx="1824893" cy="726310"/>
          </a:xfrm>
          <a:prstGeom prst="rect">
            <a:avLst/>
          </a:prstGeom>
          <a:noFill/>
          <a:ln>
            <a:noFill/>
          </a:ln>
        </p:spPr>
      </p:pic>
      <p:pic>
        <p:nvPicPr>
          <p:cNvPr descr="A logo on a black background&#10;&#10;Description automatically generated with low confidence" id="184" name="Google Shape;184;p7"/>
          <p:cNvPicPr preferRelativeResize="0"/>
          <p:nvPr/>
        </p:nvPicPr>
        <p:blipFill rotWithShape="1">
          <a:blip r:embed="rId5">
            <a:alphaModFix/>
          </a:blip>
          <a:srcRect b="35818" l="16002" r="15196" t="36799"/>
          <a:stretch/>
        </p:blipFill>
        <p:spPr>
          <a:xfrm>
            <a:off x="9969622" y="107537"/>
            <a:ext cx="1824893" cy="726310"/>
          </a:xfrm>
          <a:prstGeom prst="rect">
            <a:avLst/>
          </a:prstGeom>
          <a:noFill/>
          <a:ln>
            <a:noFill/>
          </a:ln>
        </p:spPr>
      </p:pic>
      <p:sp>
        <p:nvSpPr>
          <p:cNvPr id="185" name="Google Shape;185;p7"/>
          <p:cNvSpPr txBox="1"/>
          <p:nvPr/>
        </p:nvSpPr>
        <p:spPr>
          <a:xfrm>
            <a:off x="2605800" y="132038"/>
            <a:ext cx="6980400" cy="56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GB" sz="2800" u="none" cap="none" strike="noStrike">
                <a:solidFill>
                  <a:schemeClr val="dk1"/>
                </a:solidFill>
                <a:latin typeface="Calibri"/>
                <a:ea typeface="Calibri"/>
                <a:cs typeface="Calibri"/>
                <a:sym typeface="Calibri"/>
              </a:rPr>
              <a:t>Data Querying language (DQL) Functions</a:t>
            </a:r>
            <a:endParaRPr b="1" i="0" sz="2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f1a3e46b0e_0_11"/>
          <p:cNvSpPr txBox="1"/>
          <p:nvPr/>
        </p:nvSpPr>
        <p:spPr>
          <a:xfrm>
            <a:off x="1947600" y="980525"/>
            <a:ext cx="8296800" cy="4248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100"/>
              <a:buFont typeface="Arial"/>
              <a:buNone/>
            </a:pPr>
            <a:r>
              <a:t/>
            </a:r>
            <a:endParaRPr b="1" i="0" sz="1800" u="none" cap="none" strike="noStrike">
              <a:solidFill>
                <a:srgbClr val="000000"/>
              </a:solidFill>
              <a:latin typeface="Georgia"/>
              <a:ea typeface="Georgia"/>
              <a:cs typeface="Georgia"/>
              <a:sym typeface="Georgia"/>
            </a:endParaRPr>
          </a:p>
          <a:p>
            <a:pPr indent="-342900" lvl="0" marL="457200" rtl="0" algn="just">
              <a:spcBef>
                <a:spcPts val="0"/>
              </a:spcBef>
              <a:spcAft>
                <a:spcPts val="0"/>
              </a:spcAft>
              <a:buSzPts val="1800"/>
              <a:buFont typeface="Georgia"/>
              <a:buChar char="●"/>
            </a:pPr>
            <a:r>
              <a:rPr b="1" lang="en-GB" sz="1800">
                <a:latin typeface="Georgia"/>
                <a:ea typeface="Georgia"/>
                <a:cs typeface="Georgia"/>
                <a:sym typeface="Georgia"/>
              </a:rPr>
              <a:t>LEFT JOIN:</a:t>
            </a:r>
            <a:endParaRPr b="1" sz="1800">
              <a:latin typeface="Georgia"/>
              <a:ea typeface="Georgia"/>
              <a:cs typeface="Georgia"/>
              <a:sym typeface="Georgia"/>
            </a:endParaRPr>
          </a:p>
          <a:p>
            <a:pPr indent="0" lvl="0" marL="457200" rtl="0" algn="just">
              <a:spcBef>
                <a:spcPts val="0"/>
              </a:spcBef>
              <a:spcAft>
                <a:spcPts val="0"/>
              </a:spcAft>
              <a:buNone/>
            </a:pPr>
            <a:r>
              <a:rPr lang="en-GB" sz="1800">
                <a:latin typeface="Georgia"/>
                <a:ea typeface="Georgia"/>
                <a:cs typeface="Georgia"/>
                <a:sym typeface="Georgia"/>
              </a:rPr>
              <a:t>Combines rows from two tables, returning all rows from the left table and matching rows from the right table. If there's no match, the result is NULL for the right table's columns.</a:t>
            </a:r>
            <a:endParaRPr sz="1800">
              <a:latin typeface="Georgia"/>
              <a:ea typeface="Georgia"/>
              <a:cs typeface="Georgia"/>
              <a:sym typeface="Georgia"/>
            </a:endParaRPr>
          </a:p>
          <a:p>
            <a:pPr indent="-342900" lvl="0" marL="457200" rtl="0" algn="just">
              <a:spcBef>
                <a:spcPts val="0"/>
              </a:spcBef>
              <a:spcAft>
                <a:spcPts val="0"/>
              </a:spcAft>
              <a:buSzPts val="1800"/>
              <a:buFont typeface="Georgia"/>
              <a:buChar char="●"/>
            </a:pPr>
            <a:r>
              <a:rPr b="1" lang="en-GB" sz="1800">
                <a:latin typeface="Georgia"/>
                <a:ea typeface="Georgia"/>
                <a:cs typeface="Georgia"/>
                <a:sym typeface="Georgia"/>
              </a:rPr>
              <a:t>RIGHT JOIN:</a:t>
            </a:r>
            <a:endParaRPr b="1" sz="1800">
              <a:latin typeface="Georgia"/>
              <a:ea typeface="Georgia"/>
              <a:cs typeface="Georgia"/>
              <a:sym typeface="Georgia"/>
            </a:endParaRPr>
          </a:p>
          <a:p>
            <a:pPr indent="0" lvl="0" marL="457200" rtl="0" algn="just">
              <a:spcBef>
                <a:spcPts val="0"/>
              </a:spcBef>
              <a:spcAft>
                <a:spcPts val="0"/>
              </a:spcAft>
              <a:buNone/>
            </a:pPr>
            <a:r>
              <a:rPr lang="en-GB" sz="1800">
                <a:latin typeface="Georgia"/>
                <a:ea typeface="Georgia"/>
                <a:cs typeface="Georgia"/>
                <a:sym typeface="Georgia"/>
              </a:rPr>
              <a:t>Similar to a LEFT JOIN, but it returns all rows from the right table and matching rows from the left table. If there's no match, the result is NULL for the left table's columns.</a:t>
            </a:r>
            <a:endParaRPr sz="1800">
              <a:latin typeface="Georgia"/>
              <a:ea typeface="Georgia"/>
              <a:cs typeface="Georgia"/>
              <a:sym typeface="Georgia"/>
            </a:endParaRPr>
          </a:p>
          <a:p>
            <a:pPr indent="-342900" lvl="0" marL="457200" marR="0" rtl="0" algn="just">
              <a:lnSpc>
                <a:spcPct val="100000"/>
              </a:lnSpc>
              <a:spcBef>
                <a:spcPts val="0"/>
              </a:spcBef>
              <a:spcAft>
                <a:spcPts val="0"/>
              </a:spcAft>
              <a:buSzPts val="1800"/>
              <a:buFont typeface="Georgia"/>
              <a:buChar char="●"/>
            </a:pPr>
            <a:r>
              <a:rPr b="1" lang="en-GB" sz="1800">
                <a:latin typeface="Georgia"/>
                <a:ea typeface="Georgia"/>
                <a:cs typeface="Georgia"/>
                <a:sym typeface="Georgia"/>
              </a:rPr>
              <a:t>INNER JOIN:</a:t>
            </a:r>
            <a:endParaRPr b="1" sz="1800">
              <a:latin typeface="Georgia"/>
              <a:ea typeface="Georgia"/>
              <a:cs typeface="Georgia"/>
              <a:sym typeface="Georgia"/>
            </a:endParaRPr>
          </a:p>
          <a:p>
            <a:pPr indent="0" lvl="0" marL="457200" marR="0" rtl="0" algn="just">
              <a:lnSpc>
                <a:spcPct val="100000"/>
              </a:lnSpc>
              <a:spcBef>
                <a:spcPts val="0"/>
              </a:spcBef>
              <a:spcAft>
                <a:spcPts val="0"/>
              </a:spcAft>
              <a:buNone/>
            </a:pPr>
            <a:r>
              <a:rPr lang="en-GB" sz="1800">
                <a:latin typeface="Georgia"/>
                <a:ea typeface="Georgia"/>
                <a:cs typeface="Georgia"/>
                <a:sym typeface="Georgia"/>
              </a:rPr>
              <a:t>Combines rows from two tables based on a matching condition, returning only the rows where there is a match in both tables. If there is no match, the row is not included in the result.</a:t>
            </a:r>
            <a:endParaRPr sz="1800">
              <a:latin typeface="Georgia"/>
              <a:ea typeface="Georgia"/>
              <a:cs typeface="Georgia"/>
              <a:sym typeface="Georgia"/>
            </a:endParaRPr>
          </a:p>
          <a:p>
            <a:pPr indent="-342900" lvl="0" marL="457200" marR="0" rtl="0" algn="just">
              <a:lnSpc>
                <a:spcPct val="100000"/>
              </a:lnSpc>
              <a:spcBef>
                <a:spcPts val="0"/>
              </a:spcBef>
              <a:spcAft>
                <a:spcPts val="0"/>
              </a:spcAft>
              <a:buSzPts val="1800"/>
              <a:buFont typeface="Georgia"/>
              <a:buChar char="●"/>
            </a:pPr>
            <a:r>
              <a:rPr b="1" lang="en-GB" sz="1800">
                <a:latin typeface="Georgia"/>
                <a:ea typeface="Georgia"/>
                <a:cs typeface="Georgia"/>
                <a:sym typeface="Georgia"/>
              </a:rPr>
              <a:t>FULL JOIN:</a:t>
            </a:r>
            <a:endParaRPr b="1" sz="1800">
              <a:latin typeface="Georgia"/>
              <a:ea typeface="Georgia"/>
              <a:cs typeface="Georgia"/>
              <a:sym typeface="Georgia"/>
            </a:endParaRPr>
          </a:p>
          <a:p>
            <a:pPr indent="0" lvl="0" marL="457200" marR="0" rtl="0" algn="just">
              <a:lnSpc>
                <a:spcPct val="100000"/>
              </a:lnSpc>
              <a:spcBef>
                <a:spcPts val="0"/>
              </a:spcBef>
              <a:spcAft>
                <a:spcPts val="0"/>
              </a:spcAft>
              <a:buNone/>
            </a:pPr>
            <a:r>
              <a:rPr lang="en-GB" sz="1800">
                <a:latin typeface="Georgia"/>
                <a:ea typeface="Georgia"/>
                <a:cs typeface="Georgia"/>
                <a:sym typeface="Georgia"/>
              </a:rPr>
              <a:t>Returns Everything on both tables</a:t>
            </a:r>
            <a:endParaRPr sz="1800">
              <a:latin typeface="Georgia"/>
              <a:ea typeface="Georgia"/>
              <a:cs typeface="Georgia"/>
              <a:sym typeface="Georgia"/>
            </a:endParaRPr>
          </a:p>
        </p:txBody>
      </p:sp>
      <p:pic>
        <p:nvPicPr>
          <p:cNvPr descr="A graph with a line going up&#10;&#10;Description automatically generated" id="191" name="Google Shape;191;g2f1a3e46b0e_0_11"/>
          <p:cNvPicPr preferRelativeResize="0"/>
          <p:nvPr/>
        </p:nvPicPr>
        <p:blipFill rotWithShape="1">
          <a:blip r:embed="rId3">
            <a:alphaModFix/>
          </a:blip>
          <a:srcRect b="0" l="0" r="0" t="0"/>
          <a:stretch/>
        </p:blipFill>
        <p:spPr>
          <a:xfrm>
            <a:off x="133659" y="4797544"/>
            <a:ext cx="1503681" cy="1503681"/>
          </a:xfrm>
          <a:prstGeom prst="rect">
            <a:avLst/>
          </a:prstGeom>
          <a:noFill/>
          <a:ln>
            <a:noFill/>
          </a:ln>
        </p:spPr>
      </p:pic>
      <p:pic>
        <p:nvPicPr>
          <p:cNvPr descr="A graph with a down arrow&#10;&#10;Description automatically generated" id="192" name="Google Shape;192;g2f1a3e46b0e_0_11"/>
          <p:cNvPicPr preferRelativeResize="0"/>
          <p:nvPr/>
        </p:nvPicPr>
        <p:blipFill rotWithShape="1">
          <a:blip r:embed="rId4">
            <a:alphaModFix/>
          </a:blip>
          <a:srcRect b="0" l="0" r="0" t="0"/>
          <a:stretch/>
        </p:blipFill>
        <p:spPr>
          <a:xfrm>
            <a:off x="10179709" y="4775998"/>
            <a:ext cx="1698550" cy="1546764"/>
          </a:xfrm>
          <a:prstGeom prst="rect">
            <a:avLst/>
          </a:prstGeom>
          <a:noFill/>
          <a:ln>
            <a:noFill/>
          </a:ln>
        </p:spPr>
      </p:pic>
      <p:pic>
        <p:nvPicPr>
          <p:cNvPr descr="A logo on a black background&#10;&#10;Description automatically generated with low confidence" id="193" name="Google Shape;193;g2f1a3e46b0e_0_11"/>
          <p:cNvPicPr preferRelativeResize="0"/>
          <p:nvPr/>
        </p:nvPicPr>
        <p:blipFill rotWithShape="1">
          <a:blip r:embed="rId5">
            <a:alphaModFix/>
          </a:blip>
          <a:srcRect b="35816" l="16003" r="15191" t="36800"/>
          <a:stretch/>
        </p:blipFill>
        <p:spPr>
          <a:xfrm>
            <a:off x="133647" y="49837"/>
            <a:ext cx="1824893" cy="726310"/>
          </a:xfrm>
          <a:prstGeom prst="rect">
            <a:avLst/>
          </a:prstGeom>
          <a:noFill/>
          <a:ln>
            <a:noFill/>
          </a:ln>
        </p:spPr>
      </p:pic>
      <p:pic>
        <p:nvPicPr>
          <p:cNvPr descr="A logo on a black background&#10;&#10;Description automatically generated with low confidence" id="194" name="Google Shape;194;g2f1a3e46b0e_0_11"/>
          <p:cNvPicPr preferRelativeResize="0"/>
          <p:nvPr/>
        </p:nvPicPr>
        <p:blipFill rotWithShape="1">
          <a:blip r:embed="rId5">
            <a:alphaModFix/>
          </a:blip>
          <a:srcRect b="35816" l="16003" r="15191" t="36800"/>
          <a:stretch/>
        </p:blipFill>
        <p:spPr>
          <a:xfrm>
            <a:off x="9969622" y="107537"/>
            <a:ext cx="1824893" cy="726310"/>
          </a:xfrm>
          <a:prstGeom prst="rect">
            <a:avLst/>
          </a:prstGeom>
          <a:noFill/>
          <a:ln>
            <a:noFill/>
          </a:ln>
        </p:spPr>
      </p:pic>
      <p:sp>
        <p:nvSpPr>
          <p:cNvPr id="195" name="Google Shape;195;g2f1a3e46b0e_0_11"/>
          <p:cNvSpPr txBox="1"/>
          <p:nvPr/>
        </p:nvSpPr>
        <p:spPr>
          <a:xfrm>
            <a:off x="5638500" y="132038"/>
            <a:ext cx="915000" cy="56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GB" sz="2800">
                <a:solidFill>
                  <a:schemeClr val="dk1"/>
                </a:solidFill>
                <a:latin typeface="Calibri"/>
                <a:ea typeface="Calibri"/>
                <a:cs typeface="Calibri"/>
                <a:sym typeface="Calibri"/>
              </a:rPr>
              <a:t>JOIN</a:t>
            </a:r>
            <a:endParaRPr b="1" i="0" sz="2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f1a3e46b0e_0_25"/>
          <p:cNvSpPr txBox="1"/>
          <p:nvPr/>
        </p:nvSpPr>
        <p:spPr>
          <a:xfrm>
            <a:off x="1980000" y="965200"/>
            <a:ext cx="8232000" cy="4802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100"/>
              <a:buFont typeface="Arial"/>
              <a:buNone/>
            </a:pPr>
            <a:r>
              <a:t/>
            </a:r>
            <a:endParaRPr b="1" i="0" sz="1800" u="none" cap="none" strike="noStrike">
              <a:solidFill>
                <a:srgbClr val="000000"/>
              </a:solidFill>
              <a:latin typeface="Georgia"/>
              <a:ea typeface="Georgia"/>
              <a:cs typeface="Georgia"/>
              <a:sym typeface="Georgia"/>
            </a:endParaRPr>
          </a:p>
          <a:p>
            <a:pPr indent="-342900" lvl="0" marL="457200" rtl="0" algn="just">
              <a:spcBef>
                <a:spcPts val="0"/>
              </a:spcBef>
              <a:spcAft>
                <a:spcPts val="0"/>
              </a:spcAft>
              <a:buSzPts val="1800"/>
              <a:buFont typeface="Georgia"/>
              <a:buChar char="●"/>
            </a:pPr>
            <a:r>
              <a:rPr b="1" lang="en-GB" sz="1800">
                <a:latin typeface="Georgia"/>
                <a:ea typeface="Georgia"/>
                <a:cs typeface="Georgia"/>
                <a:sym typeface="Georgia"/>
              </a:rPr>
              <a:t>CASE WHEN</a:t>
            </a:r>
            <a:r>
              <a:rPr b="1" lang="en-GB" sz="1800">
                <a:latin typeface="Georgia"/>
                <a:ea typeface="Georgia"/>
                <a:cs typeface="Georgia"/>
                <a:sym typeface="Georgia"/>
              </a:rPr>
              <a:t>:</a:t>
            </a:r>
            <a:endParaRPr b="1" sz="1800">
              <a:latin typeface="Georgia"/>
              <a:ea typeface="Georgia"/>
              <a:cs typeface="Georgia"/>
              <a:sym typeface="Georgia"/>
            </a:endParaRPr>
          </a:p>
          <a:p>
            <a:pPr indent="0" lvl="0" marL="457200" marR="0" rtl="0" algn="just">
              <a:lnSpc>
                <a:spcPct val="100000"/>
              </a:lnSpc>
              <a:spcBef>
                <a:spcPts val="0"/>
              </a:spcBef>
              <a:spcAft>
                <a:spcPts val="0"/>
              </a:spcAft>
              <a:buNone/>
            </a:pPr>
            <a:r>
              <a:rPr lang="en-GB" sz="1800">
                <a:latin typeface="Georgia"/>
                <a:ea typeface="Georgia"/>
                <a:cs typeface="Georgia"/>
                <a:sym typeface="Georgia"/>
              </a:rPr>
              <a:t>A conditional expression that allows you to return different values based on conditions. It's like an IF-THEN-ELSE statement in SQL.</a:t>
            </a:r>
            <a:endParaRPr sz="1800">
              <a:latin typeface="Georgia"/>
              <a:ea typeface="Georgia"/>
              <a:cs typeface="Georgia"/>
              <a:sym typeface="Georgia"/>
            </a:endParaRPr>
          </a:p>
          <a:p>
            <a:pPr indent="0" lvl="0" marL="457200" marR="0" rtl="0" algn="just">
              <a:lnSpc>
                <a:spcPct val="100000"/>
              </a:lnSpc>
              <a:spcBef>
                <a:spcPts val="0"/>
              </a:spcBef>
              <a:spcAft>
                <a:spcPts val="0"/>
              </a:spcAft>
              <a:buNone/>
            </a:pPr>
            <a:r>
              <a:t/>
            </a:r>
            <a:endParaRPr sz="1800">
              <a:latin typeface="Georgia"/>
              <a:ea typeface="Georgia"/>
              <a:cs typeface="Georgia"/>
              <a:sym typeface="Georgia"/>
            </a:endParaRPr>
          </a:p>
          <a:p>
            <a:pPr indent="-342900" lvl="0" marL="457200" marR="0" rtl="0" algn="just">
              <a:lnSpc>
                <a:spcPct val="100000"/>
              </a:lnSpc>
              <a:spcBef>
                <a:spcPts val="0"/>
              </a:spcBef>
              <a:spcAft>
                <a:spcPts val="0"/>
              </a:spcAft>
              <a:buSzPts val="1800"/>
              <a:buFont typeface="Georgia"/>
              <a:buChar char="●"/>
            </a:pPr>
            <a:r>
              <a:rPr b="1" lang="en-GB" sz="1800">
                <a:latin typeface="Georgia"/>
                <a:ea typeface="Georgia"/>
                <a:cs typeface="Georgia"/>
                <a:sym typeface="Georgia"/>
              </a:rPr>
              <a:t>COALESCE:</a:t>
            </a:r>
            <a:endParaRPr b="1" sz="1800">
              <a:latin typeface="Georgia"/>
              <a:ea typeface="Georgia"/>
              <a:cs typeface="Georgia"/>
              <a:sym typeface="Georgia"/>
            </a:endParaRPr>
          </a:p>
          <a:p>
            <a:pPr indent="0" lvl="0" marL="457200" marR="0" rtl="0" algn="just">
              <a:lnSpc>
                <a:spcPct val="100000"/>
              </a:lnSpc>
              <a:spcBef>
                <a:spcPts val="0"/>
              </a:spcBef>
              <a:spcAft>
                <a:spcPts val="0"/>
              </a:spcAft>
              <a:buNone/>
            </a:pPr>
            <a:r>
              <a:rPr lang="en-GB" sz="1800">
                <a:latin typeface="Georgia"/>
                <a:ea typeface="Georgia"/>
                <a:cs typeface="Georgia"/>
                <a:sym typeface="Georgia"/>
              </a:rPr>
              <a:t>Returns the first non-NULL value from a list of arguments. It's useful for handling NULL values. Allows you replace missing values.</a:t>
            </a:r>
            <a:endParaRPr sz="1800">
              <a:latin typeface="Georgia"/>
              <a:ea typeface="Georgia"/>
              <a:cs typeface="Georgia"/>
              <a:sym typeface="Georgia"/>
            </a:endParaRPr>
          </a:p>
          <a:p>
            <a:pPr indent="0" lvl="0" marL="457200" marR="0" rtl="0" algn="just">
              <a:lnSpc>
                <a:spcPct val="100000"/>
              </a:lnSpc>
              <a:spcBef>
                <a:spcPts val="0"/>
              </a:spcBef>
              <a:spcAft>
                <a:spcPts val="0"/>
              </a:spcAft>
              <a:buNone/>
            </a:pPr>
            <a:r>
              <a:t/>
            </a:r>
            <a:endParaRPr sz="1800">
              <a:latin typeface="Georgia"/>
              <a:ea typeface="Georgia"/>
              <a:cs typeface="Georgia"/>
              <a:sym typeface="Georgia"/>
            </a:endParaRPr>
          </a:p>
          <a:p>
            <a:pPr indent="-342900" lvl="0" marL="457200" marR="0" rtl="0" algn="just">
              <a:lnSpc>
                <a:spcPct val="100000"/>
              </a:lnSpc>
              <a:spcBef>
                <a:spcPts val="0"/>
              </a:spcBef>
              <a:spcAft>
                <a:spcPts val="0"/>
              </a:spcAft>
              <a:buSzPts val="1800"/>
              <a:buFont typeface="Georgia"/>
              <a:buChar char="●"/>
            </a:pPr>
            <a:r>
              <a:rPr b="1" lang="en-GB" sz="1800">
                <a:latin typeface="Georgia"/>
                <a:ea typeface="Georgia"/>
                <a:cs typeface="Georgia"/>
                <a:sym typeface="Georgia"/>
              </a:rPr>
              <a:t>CAST:</a:t>
            </a:r>
            <a:endParaRPr b="1" sz="1800">
              <a:latin typeface="Georgia"/>
              <a:ea typeface="Georgia"/>
              <a:cs typeface="Georgia"/>
              <a:sym typeface="Georgia"/>
            </a:endParaRPr>
          </a:p>
          <a:p>
            <a:pPr indent="0" lvl="0" marL="457200" marR="0" rtl="0" algn="just">
              <a:lnSpc>
                <a:spcPct val="100000"/>
              </a:lnSpc>
              <a:spcBef>
                <a:spcPts val="0"/>
              </a:spcBef>
              <a:spcAft>
                <a:spcPts val="0"/>
              </a:spcAft>
              <a:buNone/>
            </a:pPr>
            <a:r>
              <a:rPr lang="en-GB" sz="1800">
                <a:latin typeface="Georgia"/>
                <a:ea typeface="Georgia"/>
                <a:cs typeface="Georgia"/>
                <a:sym typeface="Georgia"/>
              </a:rPr>
              <a:t>Converts a value from one data type to another. For example, converting a string to an integer.</a:t>
            </a:r>
            <a:endParaRPr sz="1800">
              <a:latin typeface="Georgia"/>
              <a:ea typeface="Georgia"/>
              <a:cs typeface="Georgia"/>
              <a:sym typeface="Georgia"/>
            </a:endParaRPr>
          </a:p>
          <a:p>
            <a:pPr indent="0" lvl="0" marL="457200" marR="0" rtl="0" algn="just">
              <a:lnSpc>
                <a:spcPct val="100000"/>
              </a:lnSpc>
              <a:spcBef>
                <a:spcPts val="0"/>
              </a:spcBef>
              <a:spcAft>
                <a:spcPts val="0"/>
              </a:spcAft>
              <a:buNone/>
            </a:pPr>
            <a:r>
              <a:t/>
            </a:r>
            <a:endParaRPr sz="1800">
              <a:latin typeface="Georgia"/>
              <a:ea typeface="Georgia"/>
              <a:cs typeface="Georgia"/>
              <a:sym typeface="Georgia"/>
            </a:endParaRPr>
          </a:p>
          <a:p>
            <a:pPr indent="-342900" lvl="0" marL="457200" rtl="0" algn="just">
              <a:spcBef>
                <a:spcPts val="0"/>
              </a:spcBef>
              <a:spcAft>
                <a:spcPts val="0"/>
              </a:spcAft>
              <a:buSzPts val="1800"/>
              <a:buFont typeface="Georgia"/>
              <a:buChar char="●"/>
            </a:pPr>
            <a:r>
              <a:rPr b="1" lang="en-GB" sz="1800">
                <a:latin typeface="Georgia"/>
                <a:ea typeface="Georgia"/>
                <a:cs typeface="Georgia"/>
                <a:sym typeface="Georgia"/>
              </a:rPr>
              <a:t>EXTRACT:</a:t>
            </a:r>
            <a:endParaRPr b="1" sz="1800">
              <a:latin typeface="Georgia"/>
              <a:ea typeface="Georgia"/>
              <a:cs typeface="Georgia"/>
              <a:sym typeface="Georgia"/>
            </a:endParaRPr>
          </a:p>
          <a:p>
            <a:pPr indent="0" lvl="0" marL="457200" rtl="0" algn="just">
              <a:spcBef>
                <a:spcPts val="0"/>
              </a:spcBef>
              <a:spcAft>
                <a:spcPts val="0"/>
              </a:spcAft>
              <a:buNone/>
            </a:pPr>
            <a:r>
              <a:rPr lang="en-GB" sz="1800">
                <a:latin typeface="Georgia"/>
                <a:ea typeface="Georgia"/>
                <a:cs typeface="Georgia"/>
                <a:sym typeface="Georgia"/>
              </a:rPr>
              <a:t>The EXTRACT function in SQL is used to retrieve specific parts of a date or time value, such as the year, month, day, hour, minute, or second.</a:t>
            </a:r>
            <a:endParaRPr sz="1800">
              <a:latin typeface="Georgia"/>
              <a:ea typeface="Georgia"/>
              <a:cs typeface="Georgia"/>
              <a:sym typeface="Georgia"/>
            </a:endParaRPr>
          </a:p>
          <a:p>
            <a:pPr indent="0" lvl="0" marL="0" marR="0" rtl="0" algn="just">
              <a:lnSpc>
                <a:spcPct val="100000"/>
              </a:lnSpc>
              <a:spcBef>
                <a:spcPts val="0"/>
              </a:spcBef>
              <a:spcAft>
                <a:spcPts val="0"/>
              </a:spcAft>
              <a:buNone/>
            </a:pPr>
            <a:r>
              <a:t/>
            </a:r>
            <a:endParaRPr sz="1800">
              <a:latin typeface="Georgia"/>
              <a:ea typeface="Georgia"/>
              <a:cs typeface="Georgia"/>
              <a:sym typeface="Georgia"/>
            </a:endParaRPr>
          </a:p>
        </p:txBody>
      </p:sp>
      <p:pic>
        <p:nvPicPr>
          <p:cNvPr descr="A graph with a line going up&#10;&#10;Description automatically generated" id="201" name="Google Shape;201;g2f1a3e46b0e_0_25"/>
          <p:cNvPicPr preferRelativeResize="0"/>
          <p:nvPr/>
        </p:nvPicPr>
        <p:blipFill rotWithShape="1">
          <a:blip r:embed="rId3">
            <a:alphaModFix/>
          </a:blip>
          <a:srcRect b="0" l="0" r="0" t="0"/>
          <a:stretch/>
        </p:blipFill>
        <p:spPr>
          <a:xfrm>
            <a:off x="133659" y="4797544"/>
            <a:ext cx="1503681" cy="1503681"/>
          </a:xfrm>
          <a:prstGeom prst="rect">
            <a:avLst/>
          </a:prstGeom>
          <a:noFill/>
          <a:ln>
            <a:noFill/>
          </a:ln>
        </p:spPr>
      </p:pic>
      <p:pic>
        <p:nvPicPr>
          <p:cNvPr descr="A graph with a down arrow&#10;&#10;Description automatically generated" id="202" name="Google Shape;202;g2f1a3e46b0e_0_25"/>
          <p:cNvPicPr preferRelativeResize="0"/>
          <p:nvPr/>
        </p:nvPicPr>
        <p:blipFill rotWithShape="1">
          <a:blip r:embed="rId4">
            <a:alphaModFix/>
          </a:blip>
          <a:srcRect b="0" l="0" r="0" t="0"/>
          <a:stretch/>
        </p:blipFill>
        <p:spPr>
          <a:xfrm>
            <a:off x="10179709" y="4775998"/>
            <a:ext cx="1698550" cy="1546764"/>
          </a:xfrm>
          <a:prstGeom prst="rect">
            <a:avLst/>
          </a:prstGeom>
          <a:noFill/>
          <a:ln>
            <a:noFill/>
          </a:ln>
        </p:spPr>
      </p:pic>
      <p:pic>
        <p:nvPicPr>
          <p:cNvPr descr="A logo on a black background&#10;&#10;Description automatically generated with low confidence" id="203" name="Google Shape;203;g2f1a3e46b0e_0_25"/>
          <p:cNvPicPr preferRelativeResize="0"/>
          <p:nvPr/>
        </p:nvPicPr>
        <p:blipFill rotWithShape="1">
          <a:blip r:embed="rId5">
            <a:alphaModFix/>
          </a:blip>
          <a:srcRect b="35816" l="16003" r="15191" t="36800"/>
          <a:stretch/>
        </p:blipFill>
        <p:spPr>
          <a:xfrm>
            <a:off x="133647" y="49837"/>
            <a:ext cx="1824893" cy="726310"/>
          </a:xfrm>
          <a:prstGeom prst="rect">
            <a:avLst/>
          </a:prstGeom>
          <a:noFill/>
          <a:ln>
            <a:noFill/>
          </a:ln>
        </p:spPr>
      </p:pic>
      <p:pic>
        <p:nvPicPr>
          <p:cNvPr descr="A logo on a black background&#10;&#10;Description automatically generated with low confidence" id="204" name="Google Shape;204;g2f1a3e46b0e_0_25"/>
          <p:cNvPicPr preferRelativeResize="0"/>
          <p:nvPr/>
        </p:nvPicPr>
        <p:blipFill rotWithShape="1">
          <a:blip r:embed="rId5">
            <a:alphaModFix/>
          </a:blip>
          <a:srcRect b="35816" l="16003" r="15191" t="36800"/>
          <a:stretch/>
        </p:blipFill>
        <p:spPr>
          <a:xfrm>
            <a:off x="9969622" y="107537"/>
            <a:ext cx="1824893" cy="72631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2023-06-26T18:00:34Z</dcterms:created>
  <dc:creator>Efemena Ikpro</dc:creator>
</cp:coreProperties>
</file>