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hh9ZBgMfCv1+i1QI57g/HKVqJw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dc7c1a5f6d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dc7c1a5f6d_0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7c1a5f6d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dc7c1a5f6d_0_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c7c1a5f6d_0_4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dc7c1a5f6d_0_4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283463" y="697991"/>
            <a:ext cx="11625072" cy="53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288036" y="1415796"/>
            <a:ext cx="11615927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83463" y="697991"/>
            <a:ext cx="11625072" cy="53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283463" y="697991"/>
            <a:ext cx="11625072" cy="53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"/>
          <p:cNvSpPr txBox="1"/>
          <p:nvPr>
            <p:ph type="title"/>
          </p:nvPr>
        </p:nvSpPr>
        <p:spPr>
          <a:xfrm>
            <a:off x="283463" y="697991"/>
            <a:ext cx="11625072" cy="53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288036" y="1415796"/>
            <a:ext cx="11615927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5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  <a:reflection blurRad="0" dir="5400000" dist="952500" endA="0" fadeDir="5400012" kx="0" rotWithShape="0" algn="bl" stA="9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319225" y="2988300"/>
            <a:ext cx="52632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GlobalMart Tableau Dashboard</a:t>
            </a:r>
            <a:endParaRPr b="1" sz="6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32" y="4458912"/>
            <a:ext cx="2309622" cy="89383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482261" y="4572000"/>
            <a:ext cx="140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55A11"/>
                </a:solidFill>
                <a:latin typeface="Georgia"/>
                <a:ea typeface="Georgia"/>
                <a:cs typeface="Georgia"/>
                <a:sym typeface="Georgia"/>
              </a:rPr>
              <a:t>Case-Study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dc7c1a5f6d_0_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5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  <a:reflection blurRad="0" dir="5400000" dist="952500" endA="0" fadeDir="5400012" kx="0" rotWithShape="0" algn="bl" stA="9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g2dc7c1a5f6d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" y="283463"/>
            <a:ext cx="1344168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dc7c1a5f6d_0_15"/>
          <p:cNvSpPr txBox="1"/>
          <p:nvPr>
            <p:ph idx="4294967295" type="title"/>
          </p:nvPr>
        </p:nvSpPr>
        <p:spPr>
          <a:xfrm>
            <a:off x="3147400" y="207650"/>
            <a:ext cx="6268800" cy="613200"/>
          </a:xfrm>
          <a:prstGeom prst="rect">
            <a:avLst/>
          </a:pr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373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BUSINESS OVERVIEW</a:t>
            </a:r>
            <a:endParaRPr sz="3200"/>
          </a:p>
        </p:txBody>
      </p:sp>
      <p:sp>
        <p:nvSpPr>
          <p:cNvPr id="55" name="Google Shape;55;g2dc7c1a5f6d_0_15"/>
          <p:cNvSpPr txBox="1"/>
          <p:nvPr/>
        </p:nvSpPr>
        <p:spPr>
          <a:xfrm>
            <a:off x="2203175" y="1307150"/>
            <a:ext cx="79680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GlobalMart is an international retail company offering a wide range of products across multiple categories. The company prides itself on delivering quality products and excellent customer service. To continue its growth trajectory, GlobalMart aims to leverage data-driven insights to optimize its operations and enhance customer satisfaction.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GlobalMart seeks to develop a comprehensive dashboard to track key performance indicators (KPIs) and analyze sales and profit data. This dashboard will provide actionable insights to drive strategic decisions and improve overall business performance.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c7c1a5f6d_0_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5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  <a:reflection blurRad="0" dir="5400000" dist="952500" endA="0" fadeDir="5400012" kx="0" rotWithShape="0" algn="bl" stA="9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2dc7c1a5f6d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" y="283463"/>
            <a:ext cx="1344168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2dc7c1a5f6d_0_22"/>
          <p:cNvSpPr txBox="1"/>
          <p:nvPr>
            <p:ph idx="4294967295" type="title"/>
          </p:nvPr>
        </p:nvSpPr>
        <p:spPr>
          <a:xfrm>
            <a:off x="2468225" y="207650"/>
            <a:ext cx="7454400" cy="613200"/>
          </a:xfrm>
          <a:prstGeom prst="rect">
            <a:avLst/>
          </a:pr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373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DASHBOARD REQUIREMENTS</a:t>
            </a:r>
            <a:endParaRPr sz="3200"/>
          </a:p>
        </p:txBody>
      </p:sp>
      <p:sp>
        <p:nvSpPr>
          <p:cNvPr id="63" name="Google Shape;63;g2dc7c1a5f6d_0_22"/>
          <p:cNvSpPr txBox="1"/>
          <p:nvPr/>
        </p:nvSpPr>
        <p:spPr>
          <a:xfrm>
            <a:off x="1772475" y="1356850"/>
            <a:ext cx="9193500" cy="5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Sales and Profit Growth KPI: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To monitor the company's overall financial health and growth over time.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Profit and Sales Trend: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Purpose: To visualize trends in sales and profits over specific periods, identifying patterns and seasonal fluctuations.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Profit by Location (Country and Region):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To analyze geographic performance, highlighting profitable regions and identifying areas for improvement.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Sales and Profits for Each Product Sub-Category: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To evaluate the performance of different product segments, helping to optimize inventory and marketing strategies.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c7c1a5f6d_0_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5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  <a:reflection blurRad="0" dir="5400000" dist="952500" endA="0" fadeDir="5400012" kx="0" rotWithShape="0" algn="bl" stA="9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dc7c1a5f6d_0_46"/>
          <p:cNvSpPr/>
          <p:nvPr/>
        </p:nvSpPr>
        <p:spPr>
          <a:xfrm>
            <a:off x="594350" y="1088450"/>
            <a:ext cx="11003280" cy="5310086"/>
          </a:xfrm>
          <a:custGeom>
            <a:rect b="b" l="l" r="r" t="t"/>
            <a:pathLst>
              <a:path extrusionOk="0" h="5009515" w="11003280">
                <a:moveTo>
                  <a:pt x="0" y="5009388"/>
                </a:moveTo>
                <a:lnTo>
                  <a:pt x="11003280" y="5009388"/>
                </a:lnTo>
                <a:lnTo>
                  <a:pt x="11003280" y="0"/>
                </a:lnTo>
                <a:lnTo>
                  <a:pt x="0" y="0"/>
                </a:lnTo>
                <a:lnTo>
                  <a:pt x="0" y="5009388"/>
                </a:lnTo>
                <a:close/>
              </a:path>
            </a:pathLst>
          </a:custGeom>
          <a:noFill/>
          <a:ln cap="flat" cmpd="sng" w="952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g2dc7c1a5f6d_0_46"/>
          <p:cNvSpPr txBox="1"/>
          <p:nvPr/>
        </p:nvSpPr>
        <p:spPr>
          <a:xfrm>
            <a:off x="672750" y="1089537"/>
            <a:ext cx="108465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-330200" lvl="0" marL="457200" rtl="0" algn="l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Row ID- Unique id of the row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Order ID- Customer Unique Id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Order Date- Date of order of product from the store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Ship Date- Date the product was shipped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Ship Mode- Shipping mode of product purchased by customer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Customer ID- Each customer unique id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Customer Name- Name of customer that order a product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Segment- Customer Segment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Country- Customer residence Country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City - Customer residence City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State- Customer residence State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Postal Code- Customer postal code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Region- Region of the Country where the Customer Reside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Product ID- Unique Product Identify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Category- Product Category in the store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Sub-Category- Product Subcategory in the Store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Product Name - Name of each product in the store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Sales- Sales of the product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Quantity- Quantity of product sold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Discount- Discount giving to customer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Profit- Profit/Loss incurred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g2dc7c1a5f6d_0_46"/>
          <p:cNvSpPr txBox="1"/>
          <p:nvPr>
            <p:ph idx="4294967295" type="title"/>
          </p:nvPr>
        </p:nvSpPr>
        <p:spPr>
          <a:xfrm>
            <a:off x="802184" y="553209"/>
            <a:ext cx="11003400" cy="465600"/>
          </a:xfrm>
          <a:prstGeom prst="rect">
            <a:avLst/>
          </a:pr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DICTIONARY</a:t>
            </a:r>
            <a:endParaRPr/>
          </a:p>
        </p:txBody>
      </p:sp>
      <p:pic>
        <p:nvPicPr>
          <p:cNvPr id="72" name="Google Shape;72;g2dc7c1a5f6d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" y="156971"/>
            <a:ext cx="1344168" cy="39623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dc7c1a5f6d_0_46"/>
          <p:cNvSpPr txBox="1"/>
          <p:nvPr/>
        </p:nvSpPr>
        <p:spPr>
          <a:xfrm>
            <a:off x="8216350" y="4192875"/>
            <a:ext cx="3087600" cy="2041800"/>
          </a:xfrm>
          <a:prstGeom prst="rect">
            <a:avLst/>
          </a:prstGeom>
          <a:noFill/>
          <a:ln cap="flat" cmpd="sng" w="952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92075" marR="668655" rtl="0" algn="just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Dark Blue: </a:t>
            </a: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#194466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2075" marR="668655" rtl="0" algn="just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Gold</a:t>
            </a: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#FCB815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2075" marR="668655" rtl="0" algn="just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#E7EAEF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2075" marR="668655" rtl="0" algn="just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g2dc7c1a5f6d_0_46"/>
          <p:cNvSpPr/>
          <p:nvPr/>
        </p:nvSpPr>
        <p:spPr>
          <a:xfrm>
            <a:off x="8665653" y="3677752"/>
            <a:ext cx="2641600" cy="401320"/>
          </a:xfrm>
          <a:custGeom>
            <a:rect b="b" l="l" r="r" t="t"/>
            <a:pathLst>
              <a:path extrusionOk="0" h="401320" w="2641600">
                <a:moveTo>
                  <a:pt x="2641092" y="0"/>
                </a:moveTo>
                <a:lnTo>
                  <a:pt x="0" y="0"/>
                </a:lnTo>
                <a:lnTo>
                  <a:pt x="0" y="400812"/>
                </a:lnTo>
                <a:lnTo>
                  <a:pt x="2641092" y="400812"/>
                </a:lnTo>
                <a:lnTo>
                  <a:pt x="2641092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g2dc7c1a5f6d_0_46"/>
          <p:cNvSpPr txBox="1"/>
          <p:nvPr/>
        </p:nvSpPr>
        <p:spPr>
          <a:xfrm>
            <a:off x="9345483" y="3703152"/>
            <a:ext cx="1285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PALETTE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23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2024-05-15T08:59:09Z</dcterms:created>
  <dc:creator>Edidiong Udoh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2024-05-15T00:00:00Z</vt:filetime>
  </property>
</Properties>
</file>