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2848" y="208788"/>
            <a:ext cx="9814560" cy="61523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567939"/>
            <a:ext cx="4046982" cy="16146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72" y="16085"/>
            <a:ext cx="1344044" cy="4021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12192000" y="0"/>
                </a:moveTo>
                <a:lnTo>
                  <a:pt x="0" y="0"/>
                </a:lnTo>
                <a:lnTo>
                  <a:pt x="0" y="239268"/>
                </a:lnTo>
                <a:lnTo>
                  <a:pt x="12192000" y="239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18731"/>
            <a:ext cx="12192000" cy="239395"/>
          </a:xfrm>
          <a:custGeom>
            <a:avLst/>
            <a:gdLst/>
            <a:ahLst/>
            <a:cxnLst/>
            <a:rect l="l" t="t" r="r" b="b"/>
            <a:pathLst>
              <a:path w="12192000" h="239395">
                <a:moveTo>
                  <a:pt x="0" y="239268"/>
                </a:moveTo>
                <a:lnTo>
                  <a:pt x="12192000" y="239268"/>
                </a:lnTo>
                <a:lnTo>
                  <a:pt x="12192000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027" y="2704541"/>
            <a:ext cx="3516629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BB2E0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757" y="1498498"/>
            <a:ext cx="5969000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STERLING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25"/>
              <a:t>E-</a:t>
            </a:r>
            <a:r>
              <a:rPr dirty="0" spc="-10"/>
              <a:t>COMMERCE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788150" cy="646430"/>
          </a:xfrm>
          <a:prstGeom prst="rect"/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50"/>
              </a:spcBef>
            </a:pPr>
            <a:r>
              <a:rPr dirty="0">
                <a:solidFill>
                  <a:srgbClr val="FFFFFF"/>
                </a:solidFill>
              </a:rPr>
              <a:t>ABOUT</a:t>
            </a:r>
            <a:r>
              <a:rPr dirty="0" spc="-20">
                <a:solidFill>
                  <a:srgbClr val="FFFFFF"/>
                </a:solidFill>
              </a:rPr>
              <a:t> </a:t>
            </a:r>
            <a:r>
              <a:rPr dirty="0" spc="-25">
                <a:solidFill>
                  <a:srgbClr val="FFFFFF"/>
                </a:solidFill>
              </a:rPr>
              <a:t>US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97408" y="1734311"/>
            <a:ext cx="6788150" cy="4668520"/>
          </a:xfrm>
          <a:custGeom>
            <a:avLst/>
            <a:gdLst/>
            <a:ahLst/>
            <a:cxnLst/>
            <a:rect l="l" t="t" r="r" b="b"/>
            <a:pathLst>
              <a:path w="6788150" h="4668520">
                <a:moveTo>
                  <a:pt x="0" y="4668012"/>
                </a:moveTo>
                <a:lnTo>
                  <a:pt x="6787896" y="4668012"/>
                </a:lnTo>
                <a:lnTo>
                  <a:pt x="6787896" y="0"/>
                </a:lnTo>
                <a:lnTo>
                  <a:pt x="0" y="0"/>
                </a:lnTo>
                <a:lnTo>
                  <a:pt x="0" y="4668012"/>
                </a:lnTo>
                <a:close/>
              </a:path>
            </a:pathLst>
          </a:custGeom>
          <a:ln w="9525">
            <a:solidFill>
              <a:srgbClr val="BB2E0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76757" y="1759966"/>
            <a:ext cx="6632575" cy="4274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dirty="0" sz="1700" spc="60" b="1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dirty="0" sz="1700" spc="-10" b="1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dirty="0" sz="1700" b="1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dirty="0" sz="1700" spc="65" b="1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is</a:t>
            </a:r>
            <a:r>
              <a:rPr dirty="0" sz="1700" spc="90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85">
                <a:latin typeface="Georgia"/>
                <a:cs typeface="Georgia"/>
              </a:rPr>
              <a:t>  </a:t>
            </a:r>
            <a:r>
              <a:rPr dirty="0" sz="1700" spc="-10">
                <a:latin typeface="Georgia"/>
                <a:cs typeface="Georgia"/>
              </a:rPr>
              <a:t>one-</a:t>
            </a:r>
            <a:r>
              <a:rPr dirty="0" sz="1700">
                <a:latin typeface="Georgia"/>
                <a:cs typeface="Georgia"/>
              </a:rPr>
              <a:t>stop</a:t>
            </a:r>
            <a:r>
              <a:rPr dirty="0" sz="1700" spc="80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online</a:t>
            </a:r>
            <a:r>
              <a:rPr dirty="0" sz="1700" spc="85">
                <a:latin typeface="Georgia"/>
                <a:cs typeface="Georgia"/>
              </a:rPr>
              <a:t>  </a:t>
            </a:r>
            <a:r>
              <a:rPr dirty="0" sz="1700" spc="-10">
                <a:latin typeface="Georgia"/>
                <a:cs typeface="Georgia"/>
              </a:rPr>
              <a:t>shopping </a:t>
            </a:r>
            <a:r>
              <a:rPr dirty="0" sz="1700">
                <a:latin typeface="Georgia"/>
                <a:cs typeface="Georgia"/>
              </a:rPr>
              <a:t>destination</a:t>
            </a:r>
            <a:r>
              <a:rPr dirty="0" sz="1700" spc="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for</a:t>
            </a:r>
            <a:r>
              <a:rPr dirty="0" sz="1700" spc="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wide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range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</a:t>
            </a:r>
            <a:r>
              <a:rPr dirty="0" sz="1700" spc="50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high-</a:t>
            </a:r>
            <a:r>
              <a:rPr dirty="0" sz="1700">
                <a:latin typeface="Georgia"/>
                <a:cs typeface="Georgia"/>
              </a:rPr>
              <a:t>quality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products.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Our</a:t>
            </a:r>
            <a:r>
              <a:rPr dirty="0" sz="1700" spc="4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mission</a:t>
            </a:r>
            <a:r>
              <a:rPr dirty="0" sz="1700" spc="55">
                <a:latin typeface="Georgia"/>
                <a:cs typeface="Georgia"/>
              </a:rPr>
              <a:t> </a:t>
            </a:r>
            <a:r>
              <a:rPr dirty="0" sz="1700" spc="-25">
                <a:latin typeface="Georgia"/>
                <a:cs typeface="Georgia"/>
              </a:rPr>
              <a:t>is </a:t>
            </a:r>
            <a:r>
              <a:rPr dirty="0" sz="1700">
                <a:latin typeface="Georgia"/>
                <a:cs typeface="Georgia"/>
              </a:rPr>
              <a:t>to</a:t>
            </a:r>
            <a:r>
              <a:rPr dirty="0" sz="1700" spc="-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provide</a:t>
            </a:r>
            <a:r>
              <a:rPr dirty="0" sz="1700" spc="-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our</a:t>
            </a:r>
            <a:r>
              <a:rPr dirty="0" sz="1700" spc="-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customers</a:t>
            </a:r>
            <a:r>
              <a:rPr dirty="0" sz="1700" spc="-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with</a:t>
            </a:r>
            <a:r>
              <a:rPr dirty="0" sz="1700" spc="-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the best</a:t>
            </a:r>
            <a:r>
              <a:rPr dirty="0" sz="1700" spc="-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shopping</a:t>
            </a:r>
            <a:r>
              <a:rPr dirty="0" sz="1700" spc="-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experience</a:t>
            </a:r>
            <a:r>
              <a:rPr dirty="0" sz="1700" spc="-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possible, </a:t>
            </a:r>
            <a:r>
              <a:rPr dirty="0" sz="1700">
                <a:latin typeface="Georgia"/>
                <a:cs typeface="Georgia"/>
              </a:rPr>
              <a:t>with</a:t>
            </a:r>
            <a:r>
              <a:rPr dirty="0" sz="1700" spc="-3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focus</a:t>
            </a:r>
            <a:r>
              <a:rPr dirty="0" sz="1700" spc="-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on</a:t>
            </a:r>
            <a:r>
              <a:rPr dirty="0" sz="1700" spc="-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quality,</a:t>
            </a:r>
            <a:r>
              <a:rPr dirty="0" sz="1700" spc="-1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affordability,</a:t>
            </a:r>
            <a:r>
              <a:rPr dirty="0" sz="1700" spc="-3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and</a:t>
            </a:r>
            <a:r>
              <a:rPr dirty="0" sz="1700" spc="-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convenience.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700">
              <a:latin typeface="Georgia"/>
              <a:cs typeface="Georgia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700">
                <a:latin typeface="Georgia"/>
                <a:cs typeface="Georgia"/>
              </a:rPr>
              <a:t>At</a:t>
            </a:r>
            <a:r>
              <a:rPr dirty="0" sz="1700" spc="310">
                <a:latin typeface="Georgia"/>
                <a:cs typeface="Georgia"/>
              </a:rPr>
              <a:t> </a:t>
            </a:r>
            <a:r>
              <a:rPr dirty="0" sz="1700" b="1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dirty="0" sz="1700" spc="290" b="1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dirty="0" sz="1700" spc="-20" b="1">
                <a:solidFill>
                  <a:srgbClr val="BB2E08"/>
                </a:solidFill>
                <a:latin typeface="Georgia"/>
                <a:cs typeface="Georgia"/>
              </a:rPr>
              <a:t>E-</a:t>
            </a:r>
            <a:r>
              <a:rPr dirty="0" sz="1700" b="1">
                <a:solidFill>
                  <a:srgbClr val="BB2E08"/>
                </a:solidFill>
                <a:latin typeface="Georgia"/>
                <a:cs typeface="Georgia"/>
              </a:rPr>
              <a:t>Commerce</a:t>
            </a:r>
            <a:r>
              <a:rPr dirty="0" sz="1700">
                <a:latin typeface="Georgia"/>
                <a:cs typeface="Georgia"/>
              </a:rPr>
              <a:t>,</a:t>
            </a:r>
            <a:r>
              <a:rPr dirty="0" sz="1700" spc="3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we</a:t>
            </a:r>
            <a:r>
              <a:rPr dirty="0" sz="1700" spc="3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offer</a:t>
            </a:r>
            <a:r>
              <a:rPr dirty="0" sz="1700" spc="3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3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wide</a:t>
            </a:r>
            <a:r>
              <a:rPr dirty="0" sz="1700" spc="31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selection</a:t>
            </a:r>
            <a:r>
              <a:rPr dirty="0" sz="1700" spc="30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</a:t>
            </a:r>
            <a:r>
              <a:rPr dirty="0" sz="1700" spc="310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products </a:t>
            </a:r>
            <a:r>
              <a:rPr dirty="0" sz="1700">
                <a:latin typeface="Georgia"/>
                <a:cs typeface="Georgia"/>
              </a:rPr>
              <a:t>across</a:t>
            </a:r>
            <a:r>
              <a:rPr dirty="0" sz="1700" spc="-4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various</a:t>
            </a:r>
            <a:r>
              <a:rPr dirty="0" sz="1700" spc="-2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categories</a:t>
            </a:r>
            <a:r>
              <a:rPr dirty="0" sz="1700" spc="-3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such</a:t>
            </a:r>
            <a:r>
              <a:rPr dirty="0" sz="1700" spc="-2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as</a:t>
            </a:r>
            <a:r>
              <a:rPr dirty="0" sz="1700" spc="-4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health</a:t>
            </a:r>
            <a:r>
              <a:rPr dirty="0" sz="1700" spc="-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&amp;</a:t>
            </a:r>
            <a:r>
              <a:rPr dirty="0" sz="1700" spc="-2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sports,</a:t>
            </a:r>
            <a:r>
              <a:rPr dirty="0" sz="1700" spc="-2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men's</a:t>
            </a:r>
            <a:r>
              <a:rPr dirty="0" sz="1700" spc="-3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and</a:t>
            </a:r>
            <a:r>
              <a:rPr dirty="0" sz="1700" spc="-3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women's </a:t>
            </a:r>
            <a:r>
              <a:rPr dirty="0" sz="1700">
                <a:latin typeface="Georgia"/>
                <a:cs typeface="Georgia"/>
              </a:rPr>
              <a:t>fashion,</a:t>
            </a:r>
            <a:r>
              <a:rPr dirty="0" sz="1700" spc="38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computing,</a:t>
            </a:r>
            <a:r>
              <a:rPr dirty="0" sz="1700" spc="39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entertainment,</a:t>
            </a:r>
            <a:r>
              <a:rPr dirty="0" sz="1700" spc="38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mobiles</a:t>
            </a:r>
            <a:r>
              <a:rPr dirty="0" sz="1700" spc="409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&amp;</a:t>
            </a:r>
            <a:r>
              <a:rPr dirty="0" sz="1700" spc="3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tablets,</a:t>
            </a:r>
            <a:r>
              <a:rPr dirty="0" sz="1700" spc="38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appliances, </a:t>
            </a:r>
            <a:r>
              <a:rPr dirty="0" sz="1700">
                <a:latin typeface="Georgia"/>
                <a:cs typeface="Georgia"/>
              </a:rPr>
              <a:t>beauty</a:t>
            </a:r>
            <a:r>
              <a:rPr dirty="0" sz="1700" spc="4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&amp;</a:t>
            </a:r>
            <a:r>
              <a:rPr dirty="0" sz="1700" spc="4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grooming,</a:t>
            </a:r>
            <a:r>
              <a:rPr dirty="0" sz="1700" spc="4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home</a:t>
            </a:r>
            <a:r>
              <a:rPr dirty="0" sz="1700" spc="4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&amp;</a:t>
            </a:r>
            <a:r>
              <a:rPr dirty="0" sz="1700" spc="4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living,</a:t>
            </a:r>
            <a:r>
              <a:rPr dirty="0" sz="1700" spc="409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soghaat,</a:t>
            </a:r>
            <a:r>
              <a:rPr dirty="0" sz="1700" spc="42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school</a:t>
            </a:r>
            <a:r>
              <a:rPr dirty="0" sz="1700" spc="4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&amp;</a:t>
            </a:r>
            <a:r>
              <a:rPr dirty="0" sz="1700" spc="420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education, </a:t>
            </a:r>
            <a:r>
              <a:rPr dirty="0" sz="1700">
                <a:latin typeface="Georgia"/>
                <a:cs typeface="Georgia"/>
              </a:rPr>
              <a:t>books,</a:t>
            </a:r>
            <a:r>
              <a:rPr dirty="0" sz="1700" spc="24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and</a:t>
            </a:r>
            <a:r>
              <a:rPr dirty="0" sz="1700" spc="254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more.</a:t>
            </a:r>
            <a:r>
              <a:rPr dirty="0" sz="1700" spc="24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We</a:t>
            </a:r>
            <a:r>
              <a:rPr dirty="0" sz="1700" spc="2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pride</a:t>
            </a:r>
            <a:r>
              <a:rPr dirty="0" sz="1700" spc="24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ourselves</a:t>
            </a:r>
            <a:r>
              <a:rPr dirty="0" sz="1700" spc="2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on</a:t>
            </a:r>
            <a:r>
              <a:rPr dirty="0" sz="1700" spc="23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offering</a:t>
            </a:r>
            <a:r>
              <a:rPr dirty="0" sz="1700" spc="2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254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comprehensive </a:t>
            </a:r>
            <a:r>
              <a:rPr dirty="0" sz="1700">
                <a:latin typeface="Georgia"/>
                <a:cs typeface="Georgia"/>
              </a:rPr>
              <a:t>range</a:t>
            </a:r>
            <a:r>
              <a:rPr dirty="0" sz="1700" spc="229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</a:t>
            </a:r>
            <a:r>
              <a:rPr dirty="0" sz="1700" spc="23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products</a:t>
            </a:r>
            <a:r>
              <a:rPr dirty="0" sz="1700" spc="229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that</a:t>
            </a:r>
            <a:r>
              <a:rPr dirty="0" sz="1700" spc="23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caters</a:t>
            </a:r>
            <a:r>
              <a:rPr dirty="0" sz="1700" spc="23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to</a:t>
            </a:r>
            <a:r>
              <a:rPr dirty="0" sz="1700" spc="24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the</a:t>
            </a:r>
            <a:r>
              <a:rPr dirty="0" sz="1700" spc="229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needs</a:t>
            </a:r>
            <a:r>
              <a:rPr dirty="0" sz="1700" spc="24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</a:t>
            </a:r>
            <a:r>
              <a:rPr dirty="0" sz="1700" spc="2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our</a:t>
            </a:r>
            <a:r>
              <a:rPr dirty="0" sz="1700" spc="23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diverse</a:t>
            </a:r>
            <a:r>
              <a:rPr dirty="0" sz="1700" spc="245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customer base.</a:t>
            </a: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700">
              <a:latin typeface="Georgia"/>
              <a:cs typeface="Georgia"/>
            </a:endParaRPr>
          </a:p>
          <a:p>
            <a:pPr algn="just" marL="12700" marR="6350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Georgia"/>
                <a:cs typeface="Georgia"/>
              </a:rPr>
              <a:t>We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are</a:t>
            </a:r>
            <a:r>
              <a:rPr dirty="0" sz="1700" spc="50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proud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to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be</a:t>
            </a:r>
            <a:r>
              <a:rPr dirty="0" sz="1700" spc="40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a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leading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 spc="-10">
                <a:latin typeface="Georgia"/>
                <a:cs typeface="Georgia"/>
              </a:rPr>
              <a:t>e-</a:t>
            </a:r>
            <a:r>
              <a:rPr dirty="0" sz="1700">
                <a:latin typeface="Georgia"/>
                <a:cs typeface="Georgia"/>
              </a:rPr>
              <a:t>commerce</a:t>
            </a:r>
            <a:r>
              <a:rPr dirty="0" sz="1700" spc="5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retailer,</a:t>
            </a:r>
            <a:r>
              <a:rPr dirty="0" sz="1700" spc="4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and</a:t>
            </a:r>
            <a:r>
              <a:rPr dirty="0" sz="1700" spc="45">
                <a:latin typeface="Georgia"/>
                <a:cs typeface="Georgia"/>
              </a:rPr>
              <a:t>  </a:t>
            </a:r>
            <a:r>
              <a:rPr dirty="0" sz="1700">
                <a:latin typeface="Georgia"/>
                <a:cs typeface="Georgia"/>
              </a:rPr>
              <a:t>we</a:t>
            </a:r>
            <a:r>
              <a:rPr dirty="0" sz="1700" spc="40">
                <a:latin typeface="Georgia"/>
                <a:cs typeface="Georgia"/>
              </a:rPr>
              <a:t>  </a:t>
            </a:r>
            <a:r>
              <a:rPr dirty="0" sz="1700" spc="-25">
                <a:latin typeface="Georgia"/>
                <a:cs typeface="Georgia"/>
              </a:rPr>
              <a:t>are </a:t>
            </a:r>
            <a:r>
              <a:rPr dirty="0" sz="1700">
                <a:latin typeface="Georgia"/>
                <a:cs typeface="Georgia"/>
              </a:rPr>
              <a:t>committed</a:t>
            </a:r>
            <a:r>
              <a:rPr dirty="0" sz="1700" spc="20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to</a:t>
            </a:r>
            <a:r>
              <a:rPr dirty="0" sz="1700" spc="1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continuous</a:t>
            </a:r>
            <a:r>
              <a:rPr dirty="0" sz="1700" spc="19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innovation</a:t>
            </a:r>
            <a:r>
              <a:rPr dirty="0" sz="1700" spc="1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and</a:t>
            </a:r>
            <a:r>
              <a:rPr dirty="0" sz="1700" spc="20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improvement</a:t>
            </a:r>
            <a:r>
              <a:rPr dirty="0" sz="1700" spc="1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to</a:t>
            </a:r>
            <a:r>
              <a:rPr dirty="0" sz="1700" spc="19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meet</a:t>
            </a:r>
            <a:r>
              <a:rPr dirty="0" sz="1700" spc="195">
                <a:latin typeface="Georgia"/>
                <a:cs typeface="Georgia"/>
              </a:rPr>
              <a:t> </a:t>
            </a:r>
            <a:r>
              <a:rPr dirty="0" sz="1700" spc="-25">
                <a:latin typeface="Georgia"/>
                <a:cs typeface="Georgia"/>
              </a:rPr>
              <a:t>the </a:t>
            </a:r>
            <a:r>
              <a:rPr dirty="0" sz="1700">
                <a:latin typeface="Georgia"/>
                <a:cs typeface="Georgia"/>
              </a:rPr>
              <a:t>evolving</a:t>
            </a:r>
            <a:r>
              <a:rPr dirty="0" sz="1700" spc="-5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needs</a:t>
            </a:r>
            <a:r>
              <a:rPr dirty="0" sz="1700" spc="-20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of</a:t>
            </a:r>
            <a:r>
              <a:rPr dirty="0" sz="1700" spc="-15">
                <a:latin typeface="Georgia"/>
                <a:cs typeface="Georgia"/>
              </a:rPr>
              <a:t> </a:t>
            </a:r>
            <a:r>
              <a:rPr dirty="0" sz="1700">
                <a:latin typeface="Georgia"/>
                <a:cs typeface="Georgia"/>
              </a:rPr>
              <a:t>our</a:t>
            </a:r>
            <a:r>
              <a:rPr dirty="0" sz="1700" spc="-20">
                <a:latin typeface="Georgia"/>
                <a:cs typeface="Georgia"/>
              </a:rPr>
              <a:t> </a:t>
            </a:r>
            <a:r>
              <a:rPr dirty="0" sz="1700" spc="-10">
                <a:latin typeface="Georgia"/>
                <a:cs typeface="Georgia"/>
              </a:rPr>
              <a:t>customers.</a:t>
            </a:r>
            <a:endParaRPr sz="17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19" y="949497"/>
            <a:ext cx="4206239" cy="5515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780287"/>
            <a:ext cx="6126480" cy="584200"/>
          </a:xfrm>
          <a:prstGeom prst="rect"/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638175">
              <a:lnSpc>
                <a:spcPct val="100000"/>
              </a:lnSpc>
              <a:spcBef>
                <a:spcPts val="254"/>
              </a:spcBef>
            </a:pPr>
            <a:r>
              <a:rPr dirty="0" sz="3200">
                <a:solidFill>
                  <a:srgbClr val="FFFFFF"/>
                </a:solidFill>
              </a:rPr>
              <a:t>PROBLEM</a:t>
            </a:r>
            <a:r>
              <a:rPr dirty="0" sz="3200" spc="-45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OVERVIEW</a:t>
            </a:r>
            <a:endParaRPr sz="3200"/>
          </a:p>
        </p:txBody>
      </p:sp>
      <p:sp>
        <p:nvSpPr>
          <p:cNvPr id="3" name="object 3" descr=""/>
          <p:cNvSpPr/>
          <p:nvPr/>
        </p:nvSpPr>
        <p:spPr>
          <a:xfrm>
            <a:off x="597408" y="1516380"/>
            <a:ext cx="6126480" cy="4951730"/>
          </a:xfrm>
          <a:custGeom>
            <a:avLst/>
            <a:gdLst/>
            <a:ahLst/>
            <a:cxnLst/>
            <a:rect l="l" t="t" r="r" b="b"/>
            <a:pathLst>
              <a:path w="6126480" h="4951730">
                <a:moveTo>
                  <a:pt x="0" y="4951476"/>
                </a:moveTo>
                <a:lnTo>
                  <a:pt x="6126479" y="4951476"/>
                </a:lnTo>
                <a:lnTo>
                  <a:pt x="6126479" y="0"/>
                </a:lnTo>
                <a:lnTo>
                  <a:pt x="0" y="0"/>
                </a:lnTo>
                <a:lnTo>
                  <a:pt x="0" y="495147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1435">
              <a:lnSpc>
                <a:spcPct val="150000"/>
              </a:lnSpc>
              <a:spcBef>
                <a:spcPts val="100"/>
              </a:spcBef>
            </a:pPr>
            <a:r>
              <a:rPr dirty="0" b="1">
                <a:solidFill>
                  <a:srgbClr val="BB2E08"/>
                </a:solidFill>
                <a:latin typeface="Georgia"/>
                <a:cs typeface="Georgia"/>
              </a:rPr>
              <a:t>The Director of</a:t>
            </a:r>
            <a:r>
              <a:rPr dirty="0" spc="-10" b="1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dirty="0" b="1">
                <a:solidFill>
                  <a:srgbClr val="BB2E08"/>
                </a:solidFill>
                <a:latin typeface="Georgia"/>
                <a:cs typeface="Georgia"/>
              </a:rPr>
              <a:t>Sterling </a:t>
            </a:r>
            <a:r>
              <a:rPr dirty="0"/>
              <a:t>contacted</a:t>
            </a:r>
            <a:r>
              <a:rPr dirty="0" spc="20"/>
              <a:t> </a:t>
            </a:r>
            <a:r>
              <a:rPr dirty="0"/>
              <a:t>you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your</a:t>
            </a:r>
            <a:r>
              <a:rPr dirty="0" spc="10"/>
              <a:t> </a:t>
            </a:r>
            <a:r>
              <a:rPr dirty="0"/>
              <a:t>team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 spc="-20"/>
              <a:t>Data </a:t>
            </a:r>
            <a:r>
              <a:rPr dirty="0"/>
              <a:t>Scientists</a:t>
            </a:r>
            <a:r>
              <a:rPr dirty="0" spc="150"/>
              <a:t> </a:t>
            </a:r>
            <a:r>
              <a:rPr dirty="0"/>
              <a:t>because</a:t>
            </a:r>
            <a:r>
              <a:rPr dirty="0" spc="145"/>
              <a:t> </a:t>
            </a:r>
            <a:r>
              <a:rPr dirty="0"/>
              <a:t>they</a:t>
            </a:r>
            <a:r>
              <a:rPr dirty="0" spc="150"/>
              <a:t> </a:t>
            </a:r>
            <a:r>
              <a:rPr dirty="0"/>
              <a:t>are</a:t>
            </a:r>
            <a:r>
              <a:rPr dirty="0" spc="150"/>
              <a:t> </a:t>
            </a:r>
            <a:r>
              <a:rPr dirty="0"/>
              <a:t>interested</a:t>
            </a:r>
            <a:r>
              <a:rPr dirty="0" spc="155"/>
              <a:t> </a:t>
            </a:r>
            <a:r>
              <a:rPr dirty="0"/>
              <a:t>in</a:t>
            </a:r>
            <a:r>
              <a:rPr dirty="0" spc="160"/>
              <a:t> </a:t>
            </a:r>
            <a:r>
              <a:rPr dirty="0"/>
              <a:t>leveraging</a:t>
            </a:r>
            <a:r>
              <a:rPr dirty="0" spc="155"/>
              <a:t> </a:t>
            </a:r>
            <a:r>
              <a:rPr dirty="0"/>
              <a:t>the</a:t>
            </a:r>
            <a:r>
              <a:rPr dirty="0" spc="140"/>
              <a:t> </a:t>
            </a:r>
            <a:r>
              <a:rPr dirty="0"/>
              <a:t>power</a:t>
            </a:r>
            <a:r>
              <a:rPr dirty="0" spc="135"/>
              <a:t> </a:t>
            </a:r>
            <a:r>
              <a:rPr dirty="0" spc="-25"/>
              <a:t>of </a:t>
            </a:r>
            <a:r>
              <a:rPr dirty="0"/>
              <a:t>their</a:t>
            </a:r>
            <a:r>
              <a:rPr dirty="0" spc="295"/>
              <a:t> </a:t>
            </a:r>
            <a:r>
              <a:rPr dirty="0"/>
              <a:t>data</a:t>
            </a:r>
            <a:r>
              <a:rPr dirty="0" spc="285"/>
              <a:t> </a:t>
            </a:r>
            <a:r>
              <a:rPr dirty="0"/>
              <a:t>to</a:t>
            </a:r>
            <a:r>
              <a:rPr dirty="0" spc="285"/>
              <a:t> </a:t>
            </a:r>
            <a:r>
              <a:rPr dirty="0"/>
              <a:t>gain</a:t>
            </a:r>
            <a:r>
              <a:rPr dirty="0" spc="290"/>
              <a:t> </a:t>
            </a:r>
            <a:r>
              <a:rPr dirty="0"/>
              <a:t>insights</a:t>
            </a:r>
            <a:r>
              <a:rPr dirty="0" spc="295"/>
              <a:t> </a:t>
            </a:r>
            <a:r>
              <a:rPr dirty="0"/>
              <a:t>into</a:t>
            </a:r>
            <a:r>
              <a:rPr dirty="0" spc="290"/>
              <a:t> </a:t>
            </a:r>
            <a:r>
              <a:rPr dirty="0"/>
              <a:t>the</a:t>
            </a:r>
            <a:r>
              <a:rPr dirty="0" spc="295"/>
              <a:t> </a:t>
            </a:r>
            <a:r>
              <a:rPr dirty="0"/>
              <a:t>business</a:t>
            </a:r>
            <a:r>
              <a:rPr dirty="0" spc="295"/>
              <a:t> </a:t>
            </a:r>
            <a:r>
              <a:rPr dirty="0"/>
              <a:t>and</a:t>
            </a:r>
            <a:r>
              <a:rPr dirty="0" spc="305"/>
              <a:t> </a:t>
            </a:r>
            <a:r>
              <a:rPr dirty="0"/>
              <a:t>improve</a:t>
            </a:r>
            <a:r>
              <a:rPr dirty="0" spc="280"/>
              <a:t> </a:t>
            </a:r>
            <a:r>
              <a:rPr dirty="0" spc="-10"/>
              <a:t>their efficiency.</a:t>
            </a: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 algn="just" marL="12700" marR="5080">
              <a:lnSpc>
                <a:spcPct val="150000"/>
              </a:lnSpc>
            </a:pPr>
            <a:r>
              <a:rPr dirty="0" b="1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dirty="0" spc="45" b="1">
                <a:solidFill>
                  <a:srgbClr val="BB2E08"/>
                </a:solidFill>
                <a:latin typeface="Georgia"/>
                <a:cs typeface="Georgia"/>
              </a:rPr>
              <a:t>  </a:t>
            </a:r>
            <a:r>
              <a:rPr dirty="0"/>
              <a:t>wants</a:t>
            </a:r>
            <a:r>
              <a:rPr dirty="0" spc="80"/>
              <a:t>  </a:t>
            </a:r>
            <a:r>
              <a:rPr dirty="0"/>
              <a:t>to</a:t>
            </a:r>
            <a:r>
              <a:rPr dirty="0" spc="70"/>
              <a:t>  </a:t>
            </a:r>
            <a:r>
              <a:rPr dirty="0"/>
              <a:t>better</a:t>
            </a:r>
            <a:r>
              <a:rPr dirty="0" spc="70"/>
              <a:t>  </a:t>
            </a:r>
            <a:r>
              <a:rPr dirty="0"/>
              <a:t>understand</a:t>
            </a:r>
            <a:r>
              <a:rPr dirty="0" spc="70"/>
              <a:t>  </a:t>
            </a:r>
            <a:r>
              <a:rPr dirty="0"/>
              <a:t>their</a:t>
            </a:r>
            <a:r>
              <a:rPr dirty="0" spc="70"/>
              <a:t>  </a:t>
            </a:r>
            <a:r>
              <a:rPr dirty="0"/>
              <a:t>customers'</a:t>
            </a:r>
            <a:r>
              <a:rPr dirty="0" spc="80"/>
              <a:t>  </a:t>
            </a:r>
            <a:r>
              <a:rPr dirty="0" spc="-10"/>
              <a:t>needs, </a:t>
            </a:r>
            <a:r>
              <a:rPr dirty="0"/>
              <a:t>preferences,</a:t>
            </a:r>
            <a:r>
              <a:rPr dirty="0" spc="120"/>
              <a:t>  </a:t>
            </a:r>
            <a:r>
              <a:rPr dirty="0"/>
              <a:t>and</a:t>
            </a:r>
            <a:r>
              <a:rPr dirty="0" spc="114"/>
              <a:t>  </a:t>
            </a:r>
            <a:r>
              <a:rPr dirty="0"/>
              <a:t>behavior.</a:t>
            </a:r>
            <a:r>
              <a:rPr dirty="0" spc="114"/>
              <a:t>  </a:t>
            </a:r>
            <a:r>
              <a:rPr dirty="0"/>
              <a:t>Specifically,</a:t>
            </a:r>
            <a:r>
              <a:rPr dirty="0" spc="125"/>
              <a:t>  </a:t>
            </a:r>
            <a:r>
              <a:rPr dirty="0"/>
              <a:t>want</a:t>
            </a:r>
            <a:r>
              <a:rPr dirty="0" spc="120"/>
              <a:t>  </a:t>
            </a:r>
            <a:r>
              <a:rPr dirty="0"/>
              <a:t>to</a:t>
            </a:r>
            <a:r>
              <a:rPr dirty="0" spc="114"/>
              <a:t>  </a:t>
            </a:r>
            <a:r>
              <a:rPr dirty="0"/>
              <a:t>identify</a:t>
            </a:r>
            <a:r>
              <a:rPr dirty="0" spc="120"/>
              <a:t>  </a:t>
            </a:r>
            <a:r>
              <a:rPr dirty="0" spc="-25"/>
              <a:t>any </a:t>
            </a:r>
            <a:r>
              <a:rPr dirty="0"/>
              <a:t>patterns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35"/>
              <a:t> </a:t>
            </a:r>
            <a:r>
              <a:rPr dirty="0"/>
              <a:t>trends.</a:t>
            </a:r>
            <a:r>
              <a:rPr dirty="0" spc="345"/>
              <a:t> </a:t>
            </a:r>
            <a:r>
              <a:rPr dirty="0" b="1">
                <a:solidFill>
                  <a:srgbClr val="BB2E08"/>
                </a:solidFill>
                <a:latin typeface="Georgia"/>
                <a:cs typeface="Georgia"/>
              </a:rPr>
              <a:t>Sterling</a:t>
            </a:r>
            <a:r>
              <a:rPr dirty="0" spc="-30" b="1">
                <a:solidFill>
                  <a:srgbClr val="BB2E08"/>
                </a:solidFill>
                <a:latin typeface="Georgia"/>
                <a:cs typeface="Georgia"/>
              </a:rPr>
              <a:t> </a:t>
            </a:r>
            <a:r>
              <a:rPr dirty="0"/>
              <a:t>believes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leveraging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power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/>
              <a:t>data</a:t>
            </a:r>
            <a:r>
              <a:rPr dirty="0" spc="380"/>
              <a:t> </a:t>
            </a:r>
            <a:r>
              <a:rPr dirty="0"/>
              <a:t>can</a:t>
            </a:r>
            <a:r>
              <a:rPr dirty="0" spc="395"/>
              <a:t> </a:t>
            </a:r>
            <a:r>
              <a:rPr dirty="0"/>
              <a:t>help</a:t>
            </a:r>
            <a:r>
              <a:rPr dirty="0" spc="380"/>
              <a:t> </a:t>
            </a:r>
            <a:r>
              <a:rPr dirty="0"/>
              <a:t>them</a:t>
            </a:r>
            <a:r>
              <a:rPr dirty="0" spc="395"/>
              <a:t> </a:t>
            </a:r>
            <a:r>
              <a:rPr dirty="0"/>
              <a:t>make</a:t>
            </a:r>
            <a:r>
              <a:rPr dirty="0" spc="380"/>
              <a:t> </a:t>
            </a:r>
            <a:r>
              <a:rPr dirty="0"/>
              <a:t>more</a:t>
            </a:r>
            <a:r>
              <a:rPr dirty="0" spc="375"/>
              <a:t> </a:t>
            </a:r>
            <a:r>
              <a:rPr dirty="0"/>
              <a:t>informed</a:t>
            </a:r>
            <a:r>
              <a:rPr dirty="0" spc="395"/>
              <a:t> </a:t>
            </a:r>
            <a:r>
              <a:rPr dirty="0"/>
              <a:t>decisions</a:t>
            </a:r>
            <a:r>
              <a:rPr dirty="0" spc="375"/>
              <a:t> </a:t>
            </a:r>
            <a:r>
              <a:rPr dirty="0"/>
              <a:t>and</a:t>
            </a:r>
            <a:r>
              <a:rPr dirty="0" spc="380"/>
              <a:t> </a:t>
            </a:r>
            <a:r>
              <a:rPr dirty="0" spc="-10"/>
              <a:t>boost effectiveness.</a:t>
            </a:r>
          </a:p>
          <a:p>
            <a:pPr algn="just" marL="12700" marR="6350">
              <a:lnSpc>
                <a:spcPct val="150100"/>
              </a:lnSpc>
              <a:spcBef>
                <a:spcPts val="204"/>
              </a:spcBef>
            </a:pPr>
            <a:r>
              <a:rPr dirty="0"/>
              <a:t>They</a:t>
            </a:r>
            <a:r>
              <a:rPr dirty="0" spc="240"/>
              <a:t> </a:t>
            </a:r>
            <a:r>
              <a:rPr dirty="0"/>
              <a:t>want</a:t>
            </a:r>
            <a:r>
              <a:rPr dirty="0" spc="250"/>
              <a:t> </a:t>
            </a:r>
            <a:r>
              <a:rPr dirty="0"/>
              <a:t>to</a:t>
            </a:r>
            <a:r>
              <a:rPr dirty="0" spc="260"/>
              <a:t> </a:t>
            </a:r>
            <a:r>
              <a:rPr dirty="0"/>
              <a:t>understand</a:t>
            </a:r>
            <a:r>
              <a:rPr dirty="0" spc="254"/>
              <a:t> </a:t>
            </a:r>
            <a:r>
              <a:rPr dirty="0"/>
              <a:t>their</a:t>
            </a:r>
            <a:r>
              <a:rPr dirty="0" spc="254"/>
              <a:t> </a:t>
            </a:r>
            <a:r>
              <a:rPr dirty="0"/>
              <a:t>data,</a:t>
            </a:r>
            <a:r>
              <a:rPr dirty="0" spc="260"/>
              <a:t> </a:t>
            </a:r>
            <a:r>
              <a:rPr dirty="0"/>
              <a:t>so</a:t>
            </a:r>
            <a:r>
              <a:rPr dirty="0" spc="250"/>
              <a:t> </a:t>
            </a:r>
            <a:r>
              <a:rPr dirty="0"/>
              <a:t>they</a:t>
            </a:r>
            <a:r>
              <a:rPr dirty="0" spc="250"/>
              <a:t> </a:t>
            </a:r>
            <a:r>
              <a:rPr dirty="0"/>
              <a:t>can</a:t>
            </a:r>
            <a:r>
              <a:rPr dirty="0" spc="260"/>
              <a:t> </a:t>
            </a:r>
            <a:r>
              <a:rPr dirty="0"/>
              <a:t>optimize</a:t>
            </a:r>
            <a:r>
              <a:rPr dirty="0" spc="254"/>
              <a:t> </a:t>
            </a:r>
            <a:r>
              <a:rPr dirty="0" spc="-10"/>
              <a:t>their </a:t>
            </a:r>
            <a:r>
              <a:rPr dirty="0"/>
              <a:t>product</a:t>
            </a:r>
            <a:r>
              <a:rPr dirty="0" spc="-20"/>
              <a:t> </a:t>
            </a:r>
            <a:r>
              <a:rPr dirty="0"/>
              <a:t>offerings, streamline</a:t>
            </a:r>
            <a:r>
              <a:rPr dirty="0" spc="-15"/>
              <a:t> </a:t>
            </a:r>
            <a:r>
              <a:rPr dirty="0"/>
              <a:t>operations,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enhance</a:t>
            </a:r>
            <a:r>
              <a:rPr dirty="0" spc="5"/>
              <a:t> </a:t>
            </a:r>
            <a:r>
              <a:rPr dirty="0" spc="-10" b="1">
                <a:solidFill>
                  <a:srgbClr val="BB2E08"/>
                </a:solidFill>
                <a:latin typeface="Georgia"/>
                <a:cs typeface="Georgia"/>
              </a:rPr>
              <a:t>Sterling’s </a:t>
            </a:r>
            <a:r>
              <a:rPr dirty="0"/>
              <a:t>customer</a:t>
            </a:r>
            <a:r>
              <a:rPr dirty="0" spc="-65"/>
              <a:t> </a:t>
            </a:r>
            <a:r>
              <a:rPr dirty="0" spc="-10"/>
              <a:t>experience.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231" y="1516380"/>
            <a:ext cx="5131308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9325" y="1228153"/>
            <a:ext cx="11492865" cy="5241925"/>
            <a:chOff x="699325" y="1228153"/>
            <a:chExt cx="11492865" cy="5241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3440" y="1240536"/>
              <a:ext cx="3718559" cy="366064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04087" y="1232916"/>
              <a:ext cx="7856220" cy="5232400"/>
            </a:xfrm>
            <a:custGeom>
              <a:avLst/>
              <a:gdLst/>
              <a:ahLst/>
              <a:cxnLst/>
              <a:rect l="l" t="t" r="r" b="b"/>
              <a:pathLst>
                <a:path w="7856220" h="5232400">
                  <a:moveTo>
                    <a:pt x="0" y="5231892"/>
                  </a:moveTo>
                  <a:lnTo>
                    <a:pt x="7856219" y="5231892"/>
                  </a:lnTo>
                  <a:lnTo>
                    <a:pt x="7856219" y="0"/>
                  </a:lnTo>
                  <a:lnTo>
                    <a:pt x="0" y="0"/>
                  </a:lnTo>
                  <a:lnTo>
                    <a:pt x="0" y="5231892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2218" y="1232910"/>
            <a:ext cx="6860540" cy="51435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Category</a:t>
            </a:r>
            <a:r>
              <a:rPr dirty="0" sz="1600" spc="-4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category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of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goods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City</a:t>
            </a:r>
            <a:r>
              <a:rPr dirty="0" sz="1600" spc="-5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city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where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customers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are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ordering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County</a:t>
            </a:r>
            <a:r>
              <a:rPr dirty="0" sz="1600" spc="-5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county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where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customers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are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ordering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Cust</a:t>
            </a:r>
            <a:r>
              <a:rPr dirty="0" sz="1600" spc="-5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Id</a:t>
            </a:r>
            <a:r>
              <a:rPr dirty="0" sz="1600" spc="-4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 spc="-25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Customer</a:t>
            </a:r>
            <a:r>
              <a:rPr dirty="0" sz="1600" spc="-5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Since</a:t>
            </a:r>
            <a:r>
              <a:rPr dirty="0" sz="1600" spc="-5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date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when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first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Date</a:t>
            </a:r>
            <a:r>
              <a:rPr dirty="0" sz="1600" spc="-3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of</a:t>
            </a:r>
            <a:r>
              <a:rPr dirty="0" sz="1600" spc="-4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Order</a:t>
            </a:r>
            <a:r>
              <a:rPr dirty="0" sz="1600" spc="-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date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when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placed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an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order.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Full</a:t>
            </a:r>
            <a:r>
              <a:rPr dirty="0" sz="1600" spc="-3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Name</a:t>
            </a:r>
            <a:r>
              <a:rPr dirty="0" sz="1600" spc="-3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full</a:t>
            </a:r>
            <a:r>
              <a:rPr dirty="0" sz="1600" spc="-20">
                <a:latin typeface="Georgia"/>
                <a:cs typeface="Georgia"/>
              </a:rPr>
              <a:t> 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Gender</a:t>
            </a:r>
            <a:r>
              <a:rPr dirty="0" sz="1600" spc="-4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(Male,</a:t>
            </a:r>
            <a:r>
              <a:rPr dirty="0" sz="1600" spc="5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Female)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Item</a:t>
            </a:r>
            <a:r>
              <a:rPr dirty="0" sz="1600" spc="-2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Id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Item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 spc="-35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Order Id</a:t>
            </a:r>
            <a:r>
              <a:rPr dirty="0" sz="1600" spc="-2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 spc="-25">
                <a:latin typeface="Georgia"/>
                <a:cs typeface="Georgia"/>
              </a:rPr>
              <a:t>ID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Payment</a:t>
            </a:r>
            <a:r>
              <a:rPr dirty="0" sz="1600" spc="-35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Method</a:t>
            </a:r>
            <a:r>
              <a:rPr dirty="0" sz="1600" spc="-50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6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4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payment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platform</a:t>
            </a:r>
            <a:r>
              <a:rPr dirty="0" sz="1600" spc="-3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4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5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used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Place</a:t>
            </a:r>
            <a:r>
              <a:rPr dirty="0" sz="1600" spc="-4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Name</a:t>
            </a:r>
            <a:r>
              <a:rPr dirty="0" sz="1600" spc="-4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exact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location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where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are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ordering</a:t>
            </a:r>
            <a:r>
              <a:rPr dirty="0" sz="1600" spc="-2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Ref</a:t>
            </a:r>
            <a:r>
              <a:rPr dirty="0" sz="1600" spc="-35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Num</a:t>
            </a:r>
            <a:r>
              <a:rPr dirty="0" sz="1600" spc="-2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Reference</a:t>
            </a:r>
            <a:r>
              <a:rPr dirty="0" sz="1600" spc="10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Number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Region</a:t>
            </a:r>
            <a:r>
              <a:rPr dirty="0" sz="1600" spc="-6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region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where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are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ordering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State</a:t>
            </a:r>
            <a:r>
              <a:rPr dirty="0" sz="1600" spc="-6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-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state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where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are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ordering</a:t>
            </a:r>
            <a:r>
              <a:rPr dirty="0" sz="1600" spc="-20">
                <a:latin typeface="Georgia"/>
                <a:cs typeface="Georgia"/>
              </a:rPr>
              <a:t> from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User</a:t>
            </a:r>
            <a:r>
              <a:rPr dirty="0" sz="1600" spc="-25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Name</a:t>
            </a:r>
            <a:r>
              <a:rPr dirty="0" sz="1600" spc="-2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customer’s</a:t>
            </a:r>
            <a:r>
              <a:rPr dirty="0" sz="1600" spc="-20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username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Zip</a:t>
            </a:r>
            <a:r>
              <a:rPr dirty="0" sz="1600" spc="-60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Customer’s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zip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 spc="-20">
                <a:latin typeface="Georgia"/>
                <a:cs typeface="Georgia"/>
              </a:rPr>
              <a:t>code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Qty</a:t>
            </a:r>
            <a:r>
              <a:rPr dirty="0" sz="1600" spc="-40" b="1">
                <a:latin typeface="Georgia"/>
                <a:cs typeface="Georgia"/>
              </a:rPr>
              <a:t> </a:t>
            </a:r>
            <a:r>
              <a:rPr dirty="0" sz="1600" b="1">
                <a:latin typeface="Georgia"/>
                <a:cs typeface="Georgia"/>
              </a:rPr>
              <a:t>Ordered</a:t>
            </a:r>
            <a:r>
              <a:rPr dirty="0" sz="1600" spc="-15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4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The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quantity</a:t>
            </a:r>
            <a:r>
              <a:rPr dirty="0" sz="1600" spc="-1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of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goods</a:t>
            </a:r>
            <a:r>
              <a:rPr dirty="0" sz="1600" spc="-30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ordered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Georgia"/>
                <a:cs typeface="Georgia"/>
              </a:rPr>
              <a:t>Total</a:t>
            </a:r>
            <a:r>
              <a:rPr dirty="0" sz="1600" spc="-30" b="1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–</a:t>
            </a:r>
            <a:r>
              <a:rPr dirty="0" sz="1600" spc="-50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Total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amount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paid</a:t>
            </a:r>
            <a:r>
              <a:rPr dirty="0" sz="1600" spc="-15">
                <a:latin typeface="Georgia"/>
                <a:cs typeface="Georgia"/>
              </a:rPr>
              <a:t> </a:t>
            </a:r>
            <a:r>
              <a:rPr dirty="0" sz="1600">
                <a:latin typeface="Georgia"/>
                <a:cs typeface="Georgia"/>
              </a:rPr>
              <a:t>by</a:t>
            </a:r>
            <a:r>
              <a:rPr dirty="0" sz="1600" spc="-25">
                <a:latin typeface="Georgia"/>
                <a:cs typeface="Georgia"/>
              </a:rPr>
              <a:t> </a:t>
            </a:r>
            <a:r>
              <a:rPr dirty="0" sz="1600" spc="-10">
                <a:latin typeface="Georgia"/>
                <a:cs typeface="Georgia"/>
              </a:rPr>
              <a:t>customer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4087" y="603504"/>
            <a:ext cx="7856220" cy="524510"/>
          </a:xfrm>
          <a:prstGeom prst="rect"/>
          <a:solidFill>
            <a:srgbClr val="BB2E08"/>
          </a:solidFill>
          <a:ln w="9525">
            <a:solidFill>
              <a:srgbClr val="FF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2800">
                <a:solidFill>
                  <a:srgbClr val="FFFFFF"/>
                </a:solidFill>
              </a:rPr>
              <a:t>DATA</a:t>
            </a:r>
            <a:r>
              <a:rPr dirty="0" sz="2800" spc="-85">
                <a:solidFill>
                  <a:srgbClr val="FFFFFF"/>
                </a:solidFill>
              </a:rPr>
              <a:t> </a:t>
            </a:r>
            <a:r>
              <a:rPr dirty="0" sz="2800" spc="-10">
                <a:solidFill>
                  <a:srgbClr val="FFFFFF"/>
                </a:solidFill>
              </a:rPr>
              <a:t>DICTIONARY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Eseoghena Braimah</dc:creator>
  <dc:title>PowerPoint Presentation</dc:title>
  <dcterms:created xsi:type="dcterms:W3CDTF">2024-05-03T19:22:56Z</dcterms:created>
  <dcterms:modified xsi:type="dcterms:W3CDTF">2024-05-03T19:22:56Z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2024-05-03T00:00:00Z</vt:filetime>
  </property>
  <property fmtid="{D5CDD505-2E9C-101B-9397-08002B2CF9AE}" pid="5" name="Producer">
    <vt:lpwstr>Microsoft® PowerPoint® for Microsoft 365</vt:lpwstr>
  </property>
</Properties>
</file>