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6858000" cx="12193575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0" roundtripDataSignature="AMtx7miCJBq6UiqDTOG0Vpctwa0JI77c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enturyGothic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1798300" y="-11796712"/>
            <a:ext cx="1179830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 flipH="1">
            <a:off x="8226425" y="7937"/>
            <a:ext cx="3813175" cy="3810000"/>
          </a:xfrm>
          <a:prstGeom prst="straightConnector1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" name="Google Shape;7;p8"/>
          <p:cNvCxnSpPr/>
          <p:nvPr/>
        </p:nvCxnSpPr>
        <p:spPr>
          <a:xfrm flipH="1">
            <a:off x="6107112" y="92075"/>
            <a:ext cx="6083300" cy="6080125"/>
          </a:xfrm>
          <a:prstGeom prst="straightConnector1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" name="Google Shape;8;p8"/>
          <p:cNvCxnSpPr/>
          <p:nvPr/>
        </p:nvCxnSpPr>
        <p:spPr>
          <a:xfrm flipH="1">
            <a:off x="7234237" y="228600"/>
            <a:ext cx="4956175" cy="4953000"/>
          </a:xfrm>
          <a:prstGeom prst="straightConnector1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" name="Google Shape;9;p8"/>
          <p:cNvCxnSpPr/>
          <p:nvPr/>
        </p:nvCxnSpPr>
        <p:spPr>
          <a:xfrm flipH="1">
            <a:off x="7334250" y="31750"/>
            <a:ext cx="4856162" cy="4852987"/>
          </a:xfrm>
          <a:prstGeom prst="straightConnector1">
            <a:avLst/>
          </a:prstGeom>
          <a:noFill/>
          <a:ln cap="rnd" cmpd="sng" w="3167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" name="Google Shape;10;p8"/>
          <p:cNvCxnSpPr/>
          <p:nvPr/>
        </p:nvCxnSpPr>
        <p:spPr>
          <a:xfrm flipH="1">
            <a:off x="7843837" y="609600"/>
            <a:ext cx="4346575" cy="4343400"/>
          </a:xfrm>
          <a:prstGeom prst="straightConnector1">
            <a:avLst/>
          </a:prstGeom>
          <a:noFill/>
          <a:ln cap="rnd" cmpd="sng" w="3167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8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0"/>
          <p:cNvGrpSpPr/>
          <p:nvPr/>
        </p:nvGrpSpPr>
        <p:grpSpPr>
          <a:xfrm>
            <a:off x="9205913" y="2963862"/>
            <a:ext cx="2982912" cy="3206750"/>
            <a:chOff x="5799" y="1867"/>
            <a:chExt cx="1879" cy="2020"/>
          </a:xfrm>
        </p:grpSpPr>
        <p:cxnSp>
          <p:nvCxnSpPr>
            <p:cNvPr id="22" name="Google Shape;22;p10"/>
            <p:cNvCxnSpPr/>
            <p:nvPr/>
          </p:nvCxnSpPr>
          <p:spPr>
            <a:xfrm flipH="1">
              <a:off x="7102" y="1867"/>
              <a:ext cx="576" cy="574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" name="Google Shape;23;p10"/>
            <p:cNvCxnSpPr/>
            <p:nvPr/>
          </p:nvCxnSpPr>
          <p:spPr>
            <a:xfrm flipH="1">
              <a:off x="5799" y="2010"/>
              <a:ext cx="1879" cy="1877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" name="Google Shape;24;p10"/>
            <p:cNvCxnSpPr/>
            <p:nvPr/>
          </p:nvCxnSpPr>
          <p:spPr>
            <a:xfrm flipH="1">
              <a:off x="6482" y="2070"/>
              <a:ext cx="1196" cy="1193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6577" y="1972"/>
              <a:ext cx="1101" cy="1098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 flipH="1">
              <a:off x="6877" y="2320"/>
              <a:ext cx="801" cy="799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" name="Google Shape;27;p10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10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2"/>
          <p:cNvGrpSpPr/>
          <p:nvPr/>
        </p:nvGrpSpPr>
        <p:grpSpPr>
          <a:xfrm>
            <a:off x="9205913" y="2963862"/>
            <a:ext cx="2982912" cy="3206750"/>
            <a:chOff x="5799" y="1867"/>
            <a:chExt cx="1879" cy="2020"/>
          </a:xfrm>
        </p:grpSpPr>
        <p:cxnSp>
          <p:nvCxnSpPr>
            <p:cNvPr id="38" name="Google Shape;38;p12"/>
            <p:cNvCxnSpPr/>
            <p:nvPr/>
          </p:nvCxnSpPr>
          <p:spPr>
            <a:xfrm flipH="1">
              <a:off x="7102" y="1867"/>
              <a:ext cx="576" cy="574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" name="Google Shape;39;p12"/>
            <p:cNvCxnSpPr/>
            <p:nvPr/>
          </p:nvCxnSpPr>
          <p:spPr>
            <a:xfrm flipH="1">
              <a:off x="5799" y="2010"/>
              <a:ext cx="1879" cy="1877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" name="Google Shape;40;p12"/>
            <p:cNvCxnSpPr/>
            <p:nvPr/>
          </p:nvCxnSpPr>
          <p:spPr>
            <a:xfrm flipH="1">
              <a:off x="6482" y="2070"/>
              <a:ext cx="1196" cy="1193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" name="Google Shape;41;p12"/>
            <p:cNvCxnSpPr/>
            <p:nvPr/>
          </p:nvCxnSpPr>
          <p:spPr>
            <a:xfrm flipH="1">
              <a:off x="6577" y="1972"/>
              <a:ext cx="1101" cy="1098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" name="Google Shape;42;p12"/>
            <p:cNvCxnSpPr/>
            <p:nvPr/>
          </p:nvCxnSpPr>
          <p:spPr>
            <a:xfrm flipH="1">
              <a:off x="6877" y="2320"/>
              <a:ext cx="801" cy="799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3" name="Google Shape;43;p12"/>
          <p:cNvSpPr txBox="1"/>
          <p:nvPr/>
        </p:nvSpPr>
        <p:spPr>
          <a:xfrm>
            <a:off x="531812" y="8128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10285412" y="2768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9205913" y="2963862"/>
            <a:ext cx="2982912" cy="3206750"/>
            <a:chOff x="5799" y="1867"/>
            <a:chExt cx="1879" cy="2020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7102" y="1867"/>
              <a:ext cx="576" cy="574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5799" y="2010"/>
              <a:ext cx="1879" cy="1877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6482" y="2070"/>
              <a:ext cx="1196" cy="1193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6577" y="1972"/>
              <a:ext cx="1101" cy="1098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6877" y="2320"/>
              <a:ext cx="801" cy="799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7" name="Google Shape;57;p13"/>
          <p:cNvSpPr txBox="1"/>
          <p:nvPr/>
        </p:nvSpPr>
        <p:spPr>
          <a:xfrm>
            <a:off x="531812" y="8128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0285412" y="2768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almanlaszlo06/vizsgaremek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684212" y="685800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b="0" i="0" lang="en-US" sz="4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BOOKLI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008062" y="3843337"/>
            <a:ext cx="6400800" cy="194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rgbClr val="1111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Készítette: </a:t>
            </a:r>
            <a:br>
              <a:rPr b="0" i="0" lang="en-US" sz="2400" u="none">
                <a:solidFill>
                  <a:srgbClr val="11111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>
                <a:solidFill>
                  <a:srgbClr val="1111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Kálmán László és Mészáros Tibor Márton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684212" y="2663825"/>
            <a:ext cx="8534400" cy="333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09600" y="654050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Célunk: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1008062" y="2087562"/>
            <a:ext cx="6243637" cy="30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Egy felhasználóbarát online platform létrehozása, mely a könyvek gyors és egyszerű keresését és vásárlását teszi lehetővé. A platform kiemelt szempontja a közösségépítés, ahol a felhasználók megoszthatják véleményüket és értékelhetik a könyveket.</a:t>
            </a:r>
            <a:r>
              <a:rPr b="0" i="0" lang="en-US" sz="21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609600" y="503237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Adatbázis:</a:t>
            </a:r>
            <a:endParaRPr sz="1800"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775" y="546100"/>
            <a:ext cx="5605462" cy="5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1005975" y="2399250"/>
            <a:ext cx="42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85775" y="2064175"/>
            <a:ext cx="4289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Felhasználók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Könyvek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Könyv listák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Értékelések(vélemények)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Kosár funkció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Vásárlás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2000"/>
              <a:buFont typeface="Century Gothic"/>
              <a:buChar char="●"/>
            </a:pPr>
            <a:r>
              <a:rPr lang="en-US" sz="2000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Részletes naplózás</a:t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468125" y="101512"/>
            <a:ext cx="85344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Főbb </a:t>
            </a:r>
            <a:r>
              <a:rPr lang="en-US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funkciók</a:t>
            </a: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4000"/>
          </a:p>
        </p:txBody>
      </p:sp>
      <p:sp>
        <p:nvSpPr>
          <p:cNvPr id="90" name="Google Shape;90;p4"/>
          <p:cNvSpPr txBox="1"/>
          <p:nvPr/>
        </p:nvSpPr>
        <p:spPr>
          <a:xfrm>
            <a:off x="1069550" y="1223962"/>
            <a:ext cx="64008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Egy k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önyv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lista ahol összedhetjük a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elolvasni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kívánt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könyveket.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b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könyvekről megírhatjuk és megoszthatjuk véleményünket.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Megvásárolhatjuk az oldalról a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kínált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könyveket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Megtekinthetjük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mások listáját és a könyvekhez írt véleményüket.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503237" y="654050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és Felhasználói Élmény: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936625" y="2516187"/>
            <a:ext cx="6400800" cy="194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weboldal modern, tiszta és felhasználóbarát dizájnnal rendelkezik. A navigáció egyszerű és intuitív, hogy a felhasználók könnyen megtalálhatják a keresett könnyveket.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684212" y="4487862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84212" y="685800"/>
            <a:ext cx="8534400" cy="361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682625" y="0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weboldal:</a:t>
            </a:r>
            <a:endParaRPr/>
          </a:p>
        </p:txBody>
      </p:sp>
      <p:sp>
        <p:nvSpPr>
          <p:cNvPr id="108" name="Google Shape;108;p7"/>
          <p:cNvSpPr txBox="1"/>
          <p:nvPr/>
        </p:nvSpPr>
        <p:spPr>
          <a:xfrm>
            <a:off x="1511300" y="2376487"/>
            <a:ext cx="8534400" cy="345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▶"/>
            </a:pPr>
            <a:r>
              <a:rPr b="0" i="0" lang="en-US" sz="20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b="0" i="0" lang="en-US" sz="2000" u="sng">
                <a:solidFill>
                  <a:srgbClr val="3333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https://github.com/kalmanlaszlo06/vizsgaremek/tree/main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2025-04-09T11:03:54Z</dcterms:created>
  <dc:creator>Mészáros Tibor Márton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