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60" r:id="rId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E5B2A86-85BA-423F-8A96-D7FD93AB6158}" type="datetimeFigureOut">
              <a:rPr lang="hu-HU" smtClean="0"/>
              <a:t>2012.05.06.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0D25917-F30A-45CB-AC34-993584678A92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Bemutató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JawBook</a:t>
            </a:r>
            <a:r>
              <a:rPr lang="hu-HU" dirty="0"/>
              <a:t> </a:t>
            </a:r>
            <a:r>
              <a:rPr lang="hu-HU" dirty="0" smtClean="0"/>
              <a:t>projekt</a:t>
            </a:r>
            <a:br>
              <a:rPr lang="hu-HU" dirty="0" smtClean="0"/>
            </a:br>
            <a:r>
              <a:rPr lang="hu-HU" dirty="0" smtClean="0"/>
              <a:t>Szoftvertechnológia gyakorlat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284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feladat</a:t>
            </a:r>
            <a:endParaRPr lang="hu-H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" b="925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931368" cy="2875280"/>
          </a:xfrm>
        </p:spPr>
        <p:txBody>
          <a:bodyPr/>
          <a:lstStyle/>
          <a:p>
            <a:pPr algn="just"/>
            <a:r>
              <a:rPr lang="hu-HU" dirty="0" smtClean="0"/>
              <a:t>Megrendelőnk piackutatása rávilágított, hogy a társkereső oldalak népszerűsége és sokasága ellenére egy komoly piaci rés betöltetlen: nincs lehetőség kedvtelésünkhöz megfelelő élőlény kölcsönzésére. Feladatunk ennek lehetővé tétele.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61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03848" y="2420888"/>
            <a:ext cx="3124200" cy="3124200"/>
          </a:xfrm>
        </p:spPr>
        <p:txBody>
          <a:bodyPr/>
          <a:lstStyle/>
          <a:p>
            <a:r>
              <a:rPr lang="hu-HU" dirty="0" smtClean="0"/>
              <a:t>Web alkalmazás</a:t>
            </a:r>
          </a:p>
          <a:p>
            <a:pPr lvl="1"/>
            <a:r>
              <a:rPr lang="hu-HU" dirty="0" smtClean="0"/>
              <a:t>ASP.NET 4.0</a:t>
            </a:r>
          </a:p>
          <a:p>
            <a:r>
              <a:rPr lang="hu-HU" dirty="0" smtClean="0"/>
              <a:t>Központi adattárolás</a:t>
            </a:r>
          </a:p>
          <a:p>
            <a:pPr lvl="1"/>
            <a:r>
              <a:rPr lang="hu-HU" dirty="0" err="1" smtClean="0"/>
              <a:t>EntityFramework</a:t>
            </a:r>
            <a:r>
              <a:rPr lang="hu-HU" dirty="0" smtClean="0"/>
              <a:t> 4.1</a:t>
            </a:r>
          </a:p>
          <a:p>
            <a:pPr lvl="1"/>
            <a:r>
              <a:rPr lang="hu-HU" dirty="0" smtClean="0"/>
              <a:t>SQL Server 2008 R2</a:t>
            </a:r>
            <a:endParaRPr lang="hu-H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rendszerrŐL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302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használat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904" y="2420888"/>
            <a:ext cx="1800200" cy="3048001"/>
          </a:xfrm>
        </p:spPr>
        <p:txBody>
          <a:bodyPr/>
          <a:lstStyle/>
          <a:p>
            <a:r>
              <a:rPr lang="hu-HU" dirty="0" smtClean="0"/>
              <a:t>Regisztráció</a:t>
            </a:r>
          </a:p>
          <a:p>
            <a:r>
              <a:rPr lang="hu-HU" dirty="0" smtClean="0"/>
              <a:t>Böngészés</a:t>
            </a:r>
          </a:p>
          <a:p>
            <a:r>
              <a:rPr lang="hu-HU" dirty="0" smtClean="0"/>
              <a:t>Választás</a:t>
            </a:r>
          </a:p>
          <a:p>
            <a:r>
              <a:rPr lang="hu-HU" dirty="0" smtClean="0"/>
              <a:t>Rendelés</a:t>
            </a:r>
          </a:p>
          <a:p>
            <a:r>
              <a:rPr lang="hu-HU" dirty="0" smtClean="0"/>
              <a:t>Kész!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987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Eredményeink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2420888"/>
            <a:ext cx="4752528" cy="3048001"/>
          </a:xfrm>
        </p:spPr>
        <p:txBody>
          <a:bodyPr/>
          <a:lstStyle/>
          <a:p>
            <a:r>
              <a:rPr lang="hu-HU" dirty="0" smtClean="0"/>
              <a:t>Személyiség meghatározás kattintás alapján!</a:t>
            </a:r>
          </a:p>
          <a:p>
            <a:r>
              <a:rPr lang="hu-HU" dirty="0" smtClean="0"/>
              <a:t>Speciális döntési algoritmus egyedi ajánlathoz</a:t>
            </a:r>
            <a:endParaRPr lang="hu-HU" dirty="0"/>
          </a:p>
          <a:p>
            <a:r>
              <a:rPr lang="hu-HU" dirty="0" smtClean="0"/>
              <a:t>Maximális segítség űrlap kitöltésekor</a:t>
            </a:r>
          </a:p>
          <a:p>
            <a:pPr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064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96752" y="2924944"/>
            <a:ext cx="6400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Bemutató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723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96752" y="2924944"/>
            <a:ext cx="64008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 smtClean="0"/>
              <a:t>Kérdések?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066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700808"/>
            <a:ext cx="6248400" cy="1456373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77" y="3717032"/>
            <a:ext cx="2167704" cy="16237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837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41</TotalTime>
  <Words>79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Bemutató</vt:lpstr>
      <vt:lpstr>A feladat</vt:lpstr>
      <vt:lpstr>A rendszerrŐL</vt:lpstr>
      <vt:lpstr>Egyszerű használat</vt:lpstr>
      <vt:lpstr>Eredményeink</vt:lpstr>
      <vt:lpstr>PowerPoint Presentation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Bemutató</dc:title>
  <dc:creator>g</dc:creator>
  <cp:lastModifiedBy>g</cp:lastModifiedBy>
  <cp:revision>6</cp:revision>
  <dcterms:created xsi:type="dcterms:W3CDTF">2012-05-06T15:16:09Z</dcterms:created>
  <dcterms:modified xsi:type="dcterms:W3CDTF">2012-05-06T15:57:53Z</dcterms:modified>
</cp:coreProperties>
</file>