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1588050" y="141900"/>
            <a:ext cx="59679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2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49300" y="334525"/>
            <a:ext cx="7407000" cy="9810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692950" y="1439525"/>
            <a:ext cx="4136400" cy="28803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349200" y="1439525"/>
            <a:ext cx="4136400" cy="28803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bnb.png" id="99" name="Shape 99"/>
          <p:cNvPicPr preferRelativeResize="0"/>
          <p:nvPr/>
        </p:nvPicPr>
        <p:blipFill rotWithShape="1">
          <a:blip r:embed="rId3">
            <a:alphaModFix/>
          </a:blip>
          <a:srcRect b="0" l="14503" r="14503" t="0"/>
          <a:stretch/>
        </p:blipFill>
        <p:spPr>
          <a:xfrm>
            <a:off x="2861635" y="672284"/>
            <a:ext cx="3420729" cy="343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1413675" y="158750"/>
            <a:ext cx="7032300" cy="124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chemeClr val="lt2"/>
                </a:solidFill>
              </a:rPr>
              <a:t>Asheville NC BnB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599500" y="3779750"/>
            <a:ext cx="4234800" cy="9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Application Developers: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Kelly Watkins, Graham Lawing, &amp;  Khadija Almaskeen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81825" y="333350"/>
            <a:ext cx="7407000" cy="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Project Overview &amp; motivation..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937725" y="1439525"/>
            <a:ext cx="6895200" cy="288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</a:rPr>
              <a:t>The application built allows a user to  host a place to stay by entering information about the house they want to post .</a:t>
            </a:r>
            <a:br>
              <a:rPr lang="en" sz="1400">
                <a:solidFill>
                  <a:srgbClr val="666666"/>
                </a:solidFill>
              </a:rPr>
            </a:br>
          </a:p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</a:rPr>
              <a:t>The host can be a member who can can add a place to stay with details of the place provided such as room type, price, and nights available for clients to book. </a:t>
            </a:r>
            <a:br>
              <a:rPr lang="en" sz="1400">
                <a:solidFill>
                  <a:srgbClr val="666666"/>
                </a:solidFill>
              </a:rPr>
            </a:br>
          </a:p>
          <a:p>
            <a:pPr indent="-317500" lvl="0" marL="45720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400">
                <a:solidFill>
                  <a:srgbClr val="666666"/>
                </a:solidFill>
              </a:rPr>
              <a:t>Our motivation was wanting to enjoy a nice few days vacation and be able to search for places to stay in one city without worrying that it’s far from where you plan to go.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8750" y="391075"/>
            <a:ext cx="7407000" cy="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Technologies Used..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451300" y="1439525"/>
            <a:ext cx="4136400" cy="288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Handlebars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 to store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Sequelize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 Integration Testing - Titleize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MVC Paradigm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67000" y="1439525"/>
            <a:ext cx="3444900" cy="288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Asheville airbnb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maps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Node.js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Express web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Beautify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Materialize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Passport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61275" y="401975"/>
            <a:ext cx="7407000" cy="66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Development..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30600" y="1147425"/>
            <a:ext cx="7732500" cy="31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users accounts to </a:t>
            </a:r>
            <a:r>
              <a:rPr lang="en"/>
              <a:t>browse</a:t>
            </a:r>
            <a:r>
              <a:rPr lang="en"/>
              <a:t> and book places to stay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the user to post pictures of the place added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Processing payment from the user to the host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 review section so a user can review and leave  comments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client can book a place to stay and choose the check in and check out date.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