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Marvel Comic Collector 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942075" y="3538225"/>
            <a:ext cx="3470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Ken Thompson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David Goodrich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Khadija Almaskeen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211700"/>
            <a:ext cx="7038900" cy="46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Overall application’s concept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 Marvel Comic collector’s resource site, providing latest comics for their favorite Marvel characters.  It also provides purchase options for ebay and bookstores. 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Motivation for development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Leveraging Marvel’s powerful api allows fans to search and keep up to date on the most recent comics released.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Design process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Brainstormed based on Marvel API options. 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Picked comics and characters API’s as our main focus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Divided work into 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Backend 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4595650" y="164425"/>
            <a:ext cx="3334500" cy="40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Future development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User login/authentication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Save fav chars and comics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Default map to current location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More detailed map search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Add other comic API’s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Expand ebay display options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47950" y="471850"/>
            <a:ext cx="3283500" cy="437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Technologies used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Marvel API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Ebay API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Google Places API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Materialize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Moment.js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Google Fonts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</a:pPr>
            <a:r>
              <a:rPr b="1" lang="en" sz="1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MD5 hashtag script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1699200" cy="16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079950" y="1157650"/>
            <a:ext cx="2010000" cy="33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Persistence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Last character looked up on carousel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Characters searched 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Last character’s comic looked up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Last eBay searched 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00" y="449775"/>
            <a:ext cx="5749252" cy="424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