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5" autoAdjust="0"/>
    <p:restoredTop sz="94660"/>
  </p:normalViewPr>
  <p:slideViewPr>
    <p:cSldViewPr snapToGrid="0">
      <p:cViewPr>
        <p:scale>
          <a:sx n="66" d="100"/>
          <a:sy n="66" d="100"/>
        </p:scale>
        <p:origin x="150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9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0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8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8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C582F-68CC-4ED5-BDE7-B0B1769AA51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8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9013714" cy="7170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5829810" y="2609653"/>
            <a:ext cx="2603500" cy="1292452"/>
            <a:chOff x="673100" y="488950"/>
            <a:chExt cx="3556000" cy="1765300"/>
          </a:xfrm>
        </p:grpSpPr>
        <p:sp>
          <p:nvSpPr>
            <p:cNvPr id="2" name="직사각형 1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연구 레벨 </a:t>
              </a:r>
              <a:r>
                <a:rPr lang="en-US" altLang="ko-KR" sz="1100" dirty="0" smtClean="0"/>
                <a:t>1 </a:t>
              </a:r>
              <a:r>
                <a:rPr lang="ko-KR" altLang="en-US" sz="1100" dirty="0" smtClean="0"/>
                <a:t>수준의 시설들 건설 가능</a:t>
              </a:r>
              <a:endParaRPr lang="en-US" altLang="ko-KR" sz="1100" dirty="0" smtClean="0"/>
            </a:p>
            <a:p>
              <a:endParaRPr lang="en-US" altLang="ko-KR" sz="1100" dirty="0"/>
            </a:p>
            <a:p>
              <a:endParaRPr lang="en-US" altLang="ko-KR" sz="1100" dirty="0" smtClean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연구소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5829810" y="755367"/>
            <a:ext cx="2603500" cy="1229689"/>
            <a:chOff x="673100" y="1968500"/>
            <a:chExt cx="3556000" cy="1679575"/>
          </a:xfrm>
        </p:grpSpPr>
        <p:sp>
          <p:nvSpPr>
            <p:cNvPr id="12" name="직사각형 11"/>
            <p:cNvSpPr/>
            <p:nvPr/>
          </p:nvSpPr>
          <p:spPr>
            <a:xfrm>
              <a:off x="673100" y="2238375"/>
              <a:ext cx="3556000" cy="14097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ko-KR" altLang="en-US" sz="1100" dirty="0" err="1" smtClean="0"/>
                <a:t>크레딧을</a:t>
              </a:r>
              <a:r>
                <a:rPr lang="ko-KR" altLang="en-US" sz="1100" dirty="0" smtClean="0"/>
                <a:t> 버는 시설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  <a:p>
              <a:endParaRPr lang="en-US" altLang="ko-KR" sz="1100" dirty="0" smtClean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100" y="1968500"/>
              <a:ext cx="2298700" cy="71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광산</a:t>
              </a:r>
              <a:r>
                <a:rPr lang="en-US" altLang="ko-KR" sz="1400" b="1" dirty="0" smtClean="0"/>
                <a:t>1</a:t>
              </a:r>
              <a:endParaRPr lang="ko-KR" altLang="en-US" sz="1400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-5829810" y="4526702"/>
            <a:ext cx="2603500" cy="1287802"/>
            <a:chOff x="673100" y="3917950"/>
            <a:chExt cx="3556000" cy="1758950"/>
          </a:xfrm>
        </p:grpSpPr>
        <p:sp>
          <p:nvSpPr>
            <p:cNvPr id="13" name="직사각형 12"/>
            <p:cNvSpPr/>
            <p:nvPr/>
          </p:nvSpPr>
          <p:spPr>
            <a:xfrm>
              <a:off x="673100" y="4267200"/>
              <a:ext cx="3556000" cy="1409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73100" y="3917950"/>
              <a:ext cx="2298700" cy="711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장벽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2780790" y="175588"/>
            <a:ext cx="2603500" cy="1292452"/>
            <a:chOff x="673100" y="488950"/>
            <a:chExt cx="3556000" cy="1765300"/>
          </a:xfrm>
        </p:grpSpPr>
        <p:sp>
          <p:nvSpPr>
            <p:cNvPr id="16" name="직사각형 15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거주 시설 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1400" dirty="0" err="1" smtClean="0">
                  <a:solidFill>
                    <a:sysClr val="windowText" lastClr="000000"/>
                  </a:solidFill>
                </a:rPr>
                <a:t>스케쥴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)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780790" y="1883210"/>
            <a:ext cx="2603500" cy="1292452"/>
            <a:chOff x="673100" y="488950"/>
            <a:chExt cx="3556000" cy="1765300"/>
          </a:xfrm>
        </p:grpSpPr>
        <p:sp>
          <p:nvSpPr>
            <p:cNvPr id="25" name="직사각형 24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모든 시설들의 근간</a:t>
              </a:r>
              <a:r>
                <a:rPr lang="en-US" altLang="ko-KR" sz="1100" dirty="0" smtClean="0"/>
                <a:t>.</a:t>
              </a:r>
            </a:p>
            <a:p>
              <a:r>
                <a:rPr lang="ko-KR" altLang="en-US" sz="1100" dirty="0" smtClean="0"/>
                <a:t>연구소의 기술 연구 레벨을 바탕으로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다른 시설도 만들 수 있게 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공장 시설</a:t>
              </a:r>
              <a:endParaRPr lang="en-US" altLang="ko-KR" sz="14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제작 아이템 종류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)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-2780790" y="3590832"/>
            <a:ext cx="2603500" cy="1292452"/>
            <a:chOff x="673100" y="488950"/>
            <a:chExt cx="3556000" cy="1765300"/>
          </a:xfrm>
        </p:grpSpPr>
        <p:sp>
          <p:nvSpPr>
            <p:cNvPr id="44" name="직사각형 43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발전 시설</a:t>
              </a:r>
              <a:endParaRPr lang="en-US" altLang="ko-KR" sz="14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공장 운영 효율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)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-2780790" y="5298453"/>
            <a:ext cx="2603500" cy="1292452"/>
            <a:chOff x="673100" y="488950"/>
            <a:chExt cx="3556000" cy="1765300"/>
          </a:xfrm>
        </p:grpSpPr>
        <p:sp>
          <p:nvSpPr>
            <p:cNvPr id="47" name="직사각형 46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모든 시설들의 근간</a:t>
              </a:r>
              <a:r>
                <a:rPr lang="en-US" altLang="ko-KR" sz="1100" dirty="0" smtClean="0"/>
                <a:t>.</a:t>
              </a:r>
            </a:p>
            <a:p>
              <a:r>
                <a:rPr lang="ko-KR" altLang="en-US" sz="1100" dirty="0" smtClean="0"/>
                <a:t>연구소의 기술 연구 레벨을 바탕으로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다른 시설도 만들 수 있게 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제작 시설</a:t>
              </a:r>
              <a:endParaRPr lang="en-US" altLang="ko-KR" sz="14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아이템 제작 효율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)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95962" y="2819080"/>
            <a:ext cx="2603500" cy="1292452"/>
            <a:chOff x="673100" y="488950"/>
            <a:chExt cx="3556000" cy="1765300"/>
          </a:xfrm>
        </p:grpSpPr>
        <p:sp>
          <p:nvSpPr>
            <p:cNvPr id="50" name="직사각형 49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연구 레벨 </a:t>
              </a:r>
              <a:r>
                <a:rPr lang="en-US" altLang="ko-KR" sz="1100" dirty="0" smtClean="0"/>
                <a:t>1 </a:t>
              </a:r>
              <a:r>
                <a:rPr lang="ko-KR" altLang="en-US" sz="1100" dirty="0" smtClean="0"/>
                <a:t>수준의 시설들 건설 가능</a:t>
              </a:r>
              <a:endParaRPr lang="en-US" altLang="ko-KR" sz="1100" dirty="0" smtClean="0"/>
            </a:p>
            <a:p>
              <a:endParaRPr lang="en-US" altLang="ko-KR" sz="1100" dirty="0"/>
            </a:p>
            <a:p>
              <a:endParaRPr lang="en-US" altLang="ko-KR" sz="1100" dirty="0" smtClean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연구소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95962" y="964794"/>
            <a:ext cx="2603500" cy="1229689"/>
            <a:chOff x="673100" y="1968500"/>
            <a:chExt cx="3556000" cy="1679575"/>
          </a:xfrm>
        </p:grpSpPr>
        <p:sp>
          <p:nvSpPr>
            <p:cNvPr id="53" name="직사각형 52"/>
            <p:cNvSpPr/>
            <p:nvPr/>
          </p:nvSpPr>
          <p:spPr>
            <a:xfrm>
              <a:off x="673100" y="2238375"/>
              <a:ext cx="3556000" cy="14097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ko-KR" altLang="en-US" sz="1100" dirty="0" err="1" smtClean="0"/>
                <a:t>크레딧을</a:t>
              </a:r>
              <a:r>
                <a:rPr lang="ko-KR" altLang="en-US" sz="1100" dirty="0" smtClean="0"/>
                <a:t> 버는 시설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  <a:p>
              <a:endParaRPr lang="en-US" altLang="ko-KR" sz="1100" dirty="0" smtClean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73100" y="1968500"/>
              <a:ext cx="2298700" cy="71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광산</a:t>
              </a:r>
              <a:r>
                <a:rPr lang="en-US" altLang="ko-KR" sz="1400" b="1" dirty="0" smtClean="0"/>
                <a:t>1</a:t>
              </a:r>
              <a:endParaRPr lang="ko-KR" altLang="en-US" sz="140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95962" y="4736129"/>
            <a:ext cx="2603500" cy="1287802"/>
            <a:chOff x="673100" y="3917950"/>
            <a:chExt cx="3556000" cy="1758950"/>
          </a:xfrm>
        </p:grpSpPr>
        <p:sp>
          <p:nvSpPr>
            <p:cNvPr id="56" name="직사각형 55"/>
            <p:cNvSpPr/>
            <p:nvPr/>
          </p:nvSpPr>
          <p:spPr>
            <a:xfrm>
              <a:off x="673100" y="4267200"/>
              <a:ext cx="3556000" cy="1409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73100" y="3917950"/>
              <a:ext cx="2298700" cy="711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장벽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844982" y="1883210"/>
            <a:ext cx="2603500" cy="1292452"/>
            <a:chOff x="673100" y="488950"/>
            <a:chExt cx="3556000" cy="1765300"/>
          </a:xfrm>
        </p:grpSpPr>
        <p:sp>
          <p:nvSpPr>
            <p:cNvPr id="59" name="직사각형 58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거주지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894002" y="3800259"/>
            <a:ext cx="2603500" cy="1292452"/>
            <a:chOff x="673100" y="488950"/>
            <a:chExt cx="3556000" cy="1765300"/>
          </a:xfrm>
        </p:grpSpPr>
        <p:sp>
          <p:nvSpPr>
            <p:cNvPr id="62" name="직사각형 61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내구도 수리가 가능해진다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/>
            </a:p>
            <a:p>
              <a:endParaRPr lang="en-US" altLang="ko-KR" sz="1100" dirty="0" smtClean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ysClr val="windowText" lastClr="000000"/>
                  </a:solidFill>
                </a:rPr>
                <a:t>안드로이드</a:t>
              </a:r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 공장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844982" y="3800259"/>
            <a:ext cx="2603500" cy="1292452"/>
            <a:chOff x="673100" y="488950"/>
            <a:chExt cx="3556000" cy="1765300"/>
          </a:xfrm>
        </p:grpSpPr>
        <p:sp>
          <p:nvSpPr>
            <p:cNvPr id="65" name="직사각형 64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화력 발전소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943022" y="3804494"/>
            <a:ext cx="2603500" cy="1292452"/>
            <a:chOff x="673100" y="488950"/>
            <a:chExt cx="3556000" cy="1765300"/>
          </a:xfrm>
        </p:grpSpPr>
        <p:sp>
          <p:nvSpPr>
            <p:cNvPr id="68" name="직사각형 67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모든 시설들의 근간</a:t>
              </a:r>
              <a:r>
                <a:rPr lang="en-US" altLang="ko-KR" sz="1100" dirty="0" smtClean="0"/>
                <a:t>.</a:t>
              </a:r>
            </a:p>
            <a:p>
              <a:r>
                <a:rPr lang="ko-KR" altLang="en-US" sz="1100" dirty="0" smtClean="0"/>
                <a:t>연구소의 기술 연구 레벨을 바탕으로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다른 시설도 만들 수 있게 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아이템 제작소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894002" y="1883210"/>
            <a:ext cx="2603500" cy="1292452"/>
            <a:chOff x="673100" y="488950"/>
            <a:chExt cx="3556000" cy="1765300"/>
          </a:xfrm>
        </p:grpSpPr>
        <p:sp>
          <p:nvSpPr>
            <p:cNvPr id="71" name="직사각형 70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온실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943022" y="1883210"/>
            <a:ext cx="2603500" cy="1292452"/>
            <a:chOff x="673100" y="488950"/>
            <a:chExt cx="3556000" cy="1765300"/>
          </a:xfrm>
        </p:grpSpPr>
        <p:sp>
          <p:nvSpPr>
            <p:cNvPr id="74" name="직사각형 73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집회소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2992042" y="1883210"/>
            <a:ext cx="2603500" cy="1292452"/>
            <a:chOff x="673100" y="488950"/>
            <a:chExt cx="3556000" cy="1765300"/>
          </a:xfrm>
        </p:grpSpPr>
        <p:sp>
          <p:nvSpPr>
            <p:cNvPr id="77" name="직사각형 76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교회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2992042" y="193042"/>
            <a:ext cx="2603500" cy="1292452"/>
            <a:chOff x="673100" y="488950"/>
            <a:chExt cx="3556000" cy="1765300"/>
          </a:xfrm>
        </p:grpSpPr>
        <p:sp>
          <p:nvSpPr>
            <p:cNvPr id="80" name="직사각형 79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교육원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94002" y="175588"/>
            <a:ext cx="2603500" cy="1292452"/>
            <a:chOff x="673100" y="488950"/>
            <a:chExt cx="3556000" cy="1765300"/>
          </a:xfrm>
        </p:grpSpPr>
        <p:sp>
          <p:nvSpPr>
            <p:cNvPr id="83" name="직사각형 82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댐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943022" y="175588"/>
            <a:ext cx="2603500" cy="1292452"/>
            <a:chOff x="673100" y="488950"/>
            <a:chExt cx="3556000" cy="1765300"/>
          </a:xfrm>
        </p:grpSpPr>
        <p:sp>
          <p:nvSpPr>
            <p:cNvPr id="86" name="직사각형 85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수력 발전소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2992042" y="3804494"/>
            <a:ext cx="2603500" cy="1292452"/>
            <a:chOff x="673100" y="488950"/>
            <a:chExt cx="3556000" cy="1765300"/>
          </a:xfrm>
        </p:grpSpPr>
        <p:sp>
          <p:nvSpPr>
            <p:cNvPr id="89" name="직사각형 88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모든 시설들의 근간</a:t>
              </a:r>
              <a:r>
                <a:rPr lang="en-US" altLang="ko-KR" sz="1100" dirty="0" smtClean="0"/>
                <a:t>.</a:t>
              </a:r>
            </a:p>
            <a:p>
              <a:r>
                <a:rPr lang="ko-KR" altLang="en-US" sz="1100" dirty="0" smtClean="0"/>
                <a:t>연구소의 기술 연구 레벨을 바탕으로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다른 시설도 만들 수 있게 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탄환 공장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2992042" y="5556433"/>
            <a:ext cx="2603500" cy="1292452"/>
            <a:chOff x="673100" y="488950"/>
            <a:chExt cx="3556000" cy="1765300"/>
          </a:xfrm>
        </p:grpSpPr>
        <p:sp>
          <p:nvSpPr>
            <p:cNvPr id="92" name="직사각형 91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모든 시설들의 근간</a:t>
              </a:r>
              <a:r>
                <a:rPr lang="en-US" altLang="ko-KR" sz="1100" dirty="0" smtClean="0"/>
                <a:t>.</a:t>
              </a:r>
            </a:p>
            <a:p>
              <a:r>
                <a:rPr lang="ko-KR" altLang="en-US" sz="1100" dirty="0" smtClean="0"/>
                <a:t>연구소의 기술 연구 레벨을 바탕으로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다른 시설도 만들 수 있게 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err="1" smtClean="0">
                  <a:solidFill>
                    <a:sysClr val="windowText" lastClr="000000"/>
                  </a:solidFill>
                </a:rPr>
                <a:t>파츠</a:t>
              </a:r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 공장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6041062" y="1883210"/>
            <a:ext cx="2603500" cy="1292452"/>
            <a:chOff x="673100" y="488950"/>
            <a:chExt cx="3556000" cy="1765300"/>
          </a:xfrm>
        </p:grpSpPr>
        <p:sp>
          <p:nvSpPr>
            <p:cNvPr id="95" name="직사각형 94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병원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6041062" y="5534543"/>
            <a:ext cx="2603500" cy="1292452"/>
            <a:chOff x="673100" y="488950"/>
            <a:chExt cx="3556000" cy="1765300"/>
          </a:xfrm>
        </p:grpSpPr>
        <p:sp>
          <p:nvSpPr>
            <p:cNvPr id="98" name="직사각형 97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모든 시설들의 근간</a:t>
              </a:r>
              <a:r>
                <a:rPr lang="en-US" altLang="ko-KR" sz="1100" dirty="0" smtClean="0"/>
                <a:t>.</a:t>
              </a:r>
            </a:p>
            <a:p>
              <a:r>
                <a:rPr lang="ko-KR" altLang="en-US" sz="1100" dirty="0" smtClean="0"/>
                <a:t>연구소의 기술 연구 레벨을 바탕으로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다른 시설도 만들 수 있게 된다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마인드 프로세서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꺾인 연결선 10"/>
          <p:cNvCxnSpPr>
            <a:stCxn id="50" idx="3"/>
            <a:endCxn id="59" idx="1"/>
          </p:cNvCxnSpPr>
          <p:nvPr/>
        </p:nvCxnSpPr>
        <p:spPr>
          <a:xfrm flipV="1">
            <a:off x="3399462" y="2659611"/>
            <a:ext cx="445520" cy="93587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0" idx="3"/>
            <a:endCxn id="65" idx="1"/>
          </p:cNvCxnSpPr>
          <p:nvPr/>
        </p:nvCxnSpPr>
        <p:spPr>
          <a:xfrm>
            <a:off x="3399462" y="3595481"/>
            <a:ext cx="445520" cy="9811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59" idx="3"/>
            <a:endCxn id="71" idx="1"/>
          </p:cNvCxnSpPr>
          <p:nvPr/>
        </p:nvCxnSpPr>
        <p:spPr>
          <a:xfrm>
            <a:off x="6448482" y="2659611"/>
            <a:ext cx="445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59" idx="3"/>
            <a:endCxn id="83" idx="1"/>
          </p:cNvCxnSpPr>
          <p:nvPr/>
        </p:nvCxnSpPr>
        <p:spPr>
          <a:xfrm flipV="1">
            <a:off x="6448482" y="951989"/>
            <a:ext cx="445520" cy="17076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65" idx="3"/>
          </p:cNvCxnSpPr>
          <p:nvPr/>
        </p:nvCxnSpPr>
        <p:spPr>
          <a:xfrm>
            <a:off x="6448482" y="4576660"/>
            <a:ext cx="445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62" idx="3"/>
            <a:endCxn id="68" idx="1"/>
          </p:cNvCxnSpPr>
          <p:nvPr/>
        </p:nvCxnSpPr>
        <p:spPr>
          <a:xfrm>
            <a:off x="9497502" y="4576660"/>
            <a:ext cx="445520" cy="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9506857" y="2664260"/>
            <a:ext cx="445520" cy="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9497502" y="960559"/>
            <a:ext cx="445520" cy="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12537167" y="4576660"/>
            <a:ext cx="445520" cy="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12546522" y="2664260"/>
            <a:ext cx="445520" cy="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12537167" y="960559"/>
            <a:ext cx="445520" cy="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68" idx="3"/>
            <a:endCxn id="92" idx="1"/>
          </p:cNvCxnSpPr>
          <p:nvPr/>
        </p:nvCxnSpPr>
        <p:spPr>
          <a:xfrm>
            <a:off x="12546522" y="4580895"/>
            <a:ext cx="445520" cy="17519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5595542" y="2711973"/>
            <a:ext cx="445520" cy="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15595542" y="6434766"/>
            <a:ext cx="445520" cy="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6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207</Words>
  <Application>Microsoft Office PowerPoint</Application>
  <PresentationFormat>와이드스크린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MINSWOO JUN</dc:creator>
  <cp:lastModifiedBy>MINSWOO JUN</cp:lastModifiedBy>
  <cp:revision>54</cp:revision>
  <dcterms:created xsi:type="dcterms:W3CDTF">2021-02-22T14:59:45Z</dcterms:created>
  <dcterms:modified xsi:type="dcterms:W3CDTF">2021-03-13T16:53:30Z</dcterms:modified>
</cp:coreProperties>
</file>