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05" autoAdjust="0"/>
    <p:restoredTop sz="94660"/>
  </p:normalViewPr>
  <p:slideViewPr>
    <p:cSldViewPr snapToGrid="0">
      <p:cViewPr>
        <p:scale>
          <a:sx n="66" d="100"/>
          <a:sy n="66" d="100"/>
        </p:scale>
        <p:origin x="1212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582F-68CC-4ED5-BDE7-B0B1769AA519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9725-B553-457F-ADE2-899D7595C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12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582F-68CC-4ED5-BDE7-B0B1769AA519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9725-B553-457F-ADE2-899D7595C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610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582F-68CC-4ED5-BDE7-B0B1769AA519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9725-B553-457F-ADE2-899D7595C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29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582F-68CC-4ED5-BDE7-B0B1769AA519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9725-B553-457F-ADE2-899D7595C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839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582F-68CC-4ED5-BDE7-B0B1769AA519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9725-B553-457F-ADE2-899D7595C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34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582F-68CC-4ED5-BDE7-B0B1769AA519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9725-B553-457F-ADE2-899D7595C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43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582F-68CC-4ED5-BDE7-B0B1769AA519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9725-B553-457F-ADE2-899D7595C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737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582F-68CC-4ED5-BDE7-B0B1769AA519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9725-B553-457F-ADE2-899D7595C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358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582F-68CC-4ED5-BDE7-B0B1769AA519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9725-B553-457F-ADE2-899D7595C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67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582F-68CC-4ED5-BDE7-B0B1769AA519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9725-B553-457F-ADE2-899D7595C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79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582F-68CC-4ED5-BDE7-B0B1769AA519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9725-B553-457F-ADE2-899D7595C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32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C582F-68CC-4ED5-BDE7-B0B1769AA519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19725-B553-457F-ADE2-899D7595C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11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0" y="-133350"/>
            <a:ext cx="17278350" cy="108775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673100" y="139700"/>
            <a:ext cx="3556000" cy="1765300"/>
            <a:chOff x="673100" y="488950"/>
            <a:chExt cx="3556000" cy="1765300"/>
          </a:xfrm>
        </p:grpSpPr>
        <p:sp>
          <p:nvSpPr>
            <p:cNvPr id="2" name="직사각형 1"/>
            <p:cNvSpPr/>
            <p:nvPr/>
          </p:nvSpPr>
          <p:spPr>
            <a:xfrm>
              <a:off x="673100" y="844550"/>
              <a:ext cx="3556000" cy="14097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ko-KR" altLang="en-US" sz="1400" dirty="0" smtClean="0"/>
                <a:t>연구 레벨 </a:t>
              </a:r>
              <a:r>
                <a:rPr lang="en-US" altLang="ko-KR" sz="1400" dirty="0" smtClean="0"/>
                <a:t>1 </a:t>
              </a:r>
              <a:r>
                <a:rPr lang="ko-KR" altLang="en-US" sz="1400" dirty="0" smtClean="0"/>
                <a:t>수준의 </a:t>
              </a:r>
              <a:r>
                <a:rPr lang="ko-KR" altLang="en-US" sz="1400" dirty="0" smtClean="0"/>
                <a:t>시설들 건설 가능</a:t>
              </a:r>
              <a:endParaRPr lang="en-US" altLang="ko-KR" sz="1400" dirty="0" smtClean="0"/>
            </a:p>
            <a:p>
              <a:endParaRPr lang="en-US" altLang="ko-KR" sz="1400" dirty="0"/>
            </a:p>
            <a:p>
              <a:endParaRPr lang="en-US" altLang="ko-KR" sz="1400" dirty="0" smtClean="0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673100" y="488950"/>
              <a:ext cx="2298700" cy="711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연구소</a:t>
              </a:r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73100" y="2199481"/>
            <a:ext cx="3556000" cy="1679575"/>
            <a:chOff x="673100" y="1968500"/>
            <a:chExt cx="3556000" cy="1679575"/>
          </a:xfrm>
        </p:grpSpPr>
        <p:sp>
          <p:nvSpPr>
            <p:cNvPr id="12" name="직사각형 11"/>
            <p:cNvSpPr/>
            <p:nvPr/>
          </p:nvSpPr>
          <p:spPr>
            <a:xfrm>
              <a:off x="673100" y="2238375"/>
              <a:ext cx="3556000" cy="14097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ko-KR" altLang="en-US" sz="1400" dirty="0" smtClean="0"/>
                <a:t>모든 시설들의 근간</a:t>
              </a:r>
              <a:r>
                <a:rPr lang="en-US" altLang="ko-KR" sz="1400" dirty="0" smtClean="0"/>
                <a:t>.</a:t>
              </a:r>
            </a:p>
            <a:p>
              <a:r>
                <a:rPr lang="ko-KR" altLang="en-US" sz="1400" dirty="0" smtClean="0"/>
                <a:t>연구소의 기술 연구 레벨을 바탕으로</a:t>
              </a:r>
              <a:endParaRPr lang="en-US" altLang="ko-KR" sz="1400" dirty="0" smtClean="0"/>
            </a:p>
            <a:p>
              <a:r>
                <a:rPr lang="ko-KR" altLang="en-US" sz="1400" dirty="0" smtClean="0"/>
                <a:t>다른 시설도 만들 수 있게 된다</a:t>
              </a:r>
              <a:r>
                <a:rPr lang="en-US" altLang="ko-KR" sz="1400" dirty="0" smtClean="0"/>
                <a:t>.</a:t>
              </a:r>
            </a:p>
            <a:p>
              <a:endParaRPr lang="en-US" altLang="ko-KR" sz="1400" dirty="0" smtClean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73100" y="1968500"/>
              <a:ext cx="2298700" cy="7112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광산</a:t>
              </a:r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73100" y="4173537"/>
            <a:ext cx="3556000" cy="1758950"/>
            <a:chOff x="673100" y="3917950"/>
            <a:chExt cx="3556000" cy="1758950"/>
          </a:xfrm>
        </p:grpSpPr>
        <p:sp>
          <p:nvSpPr>
            <p:cNvPr id="13" name="직사각형 12"/>
            <p:cNvSpPr/>
            <p:nvPr/>
          </p:nvSpPr>
          <p:spPr>
            <a:xfrm>
              <a:off x="673100" y="4267200"/>
              <a:ext cx="3556000" cy="14097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ko-KR" altLang="en-US" sz="1400" dirty="0" smtClean="0"/>
                <a:t>모든 시설들의 근간</a:t>
              </a:r>
              <a:r>
                <a:rPr lang="en-US" altLang="ko-KR" sz="1400" dirty="0" smtClean="0"/>
                <a:t>.</a:t>
              </a:r>
            </a:p>
            <a:p>
              <a:r>
                <a:rPr lang="ko-KR" altLang="en-US" sz="1400" dirty="0" smtClean="0"/>
                <a:t>연구소의 기술 연구 레벨을 바탕으로</a:t>
              </a:r>
              <a:endParaRPr lang="en-US" altLang="ko-KR" sz="1400" dirty="0" smtClean="0"/>
            </a:p>
            <a:p>
              <a:r>
                <a:rPr lang="ko-KR" altLang="en-US" sz="1400" dirty="0" smtClean="0"/>
                <a:t>다른 시설도 만들 수 있게 된다</a:t>
              </a:r>
              <a:r>
                <a:rPr lang="en-US" altLang="ko-KR" sz="1400" dirty="0" smtClean="0"/>
                <a:t>.</a:t>
              </a:r>
            </a:p>
            <a:p>
              <a:endParaRPr lang="en-US" altLang="ko-KR" sz="1400" dirty="0" smtClean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673100" y="3917950"/>
              <a:ext cx="2298700" cy="7112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장벽</a:t>
              </a:r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333093" y="6226968"/>
            <a:ext cx="3556000" cy="1765300"/>
            <a:chOff x="673100" y="488950"/>
            <a:chExt cx="3556000" cy="1765300"/>
          </a:xfrm>
        </p:grpSpPr>
        <p:sp>
          <p:nvSpPr>
            <p:cNvPr id="16" name="직사각형 15"/>
            <p:cNvSpPr/>
            <p:nvPr/>
          </p:nvSpPr>
          <p:spPr>
            <a:xfrm>
              <a:off x="673100" y="844550"/>
              <a:ext cx="3556000" cy="14097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ko-KR" altLang="en-US" sz="1400" dirty="0" smtClean="0"/>
                <a:t>모든 시설들의 근간</a:t>
              </a:r>
              <a:r>
                <a:rPr lang="en-US" altLang="ko-KR" sz="1400" dirty="0" smtClean="0"/>
                <a:t>.</a:t>
              </a:r>
            </a:p>
            <a:p>
              <a:r>
                <a:rPr lang="ko-KR" altLang="en-US" sz="1400" dirty="0" smtClean="0"/>
                <a:t>연구소의 기술 연구 레벨을 바탕으로</a:t>
              </a:r>
              <a:endParaRPr lang="en-US" altLang="ko-KR" sz="1400" dirty="0" smtClean="0"/>
            </a:p>
            <a:p>
              <a:r>
                <a:rPr lang="ko-KR" altLang="en-US" sz="1400" dirty="0" smtClean="0"/>
                <a:t>다른 시설도 만들 수 있게 된다</a:t>
              </a:r>
              <a:r>
                <a:rPr lang="en-US" altLang="ko-KR" sz="1400" dirty="0" smtClean="0"/>
                <a:t>.</a:t>
              </a:r>
            </a:p>
            <a:p>
              <a:endParaRPr lang="en-US" altLang="ko-KR" sz="1400" dirty="0" smtClean="0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673100" y="488950"/>
              <a:ext cx="2298700" cy="7112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기타 시설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(</a:t>
              </a:r>
              <a:r>
                <a:rPr lang="ko-KR" altLang="en-US" dirty="0" err="1" smtClean="0">
                  <a:solidFill>
                    <a:sysClr val="windowText" lastClr="000000"/>
                  </a:solidFill>
                </a:rPr>
                <a:t>스케쥴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)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0649857" y="139700"/>
            <a:ext cx="3556000" cy="1765300"/>
            <a:chOff x="673100" y="488950"/>
            <a:chExt cx="3556000" cy="1765300"/>
          </a:xfrm>
        </p:grpSpPr>
        <p:sp>
          <p:nvSpPr>
            <p:cNvPr id="19" name="직사각형 18"/>
            <p:cNvSpPr/>
            <p:nvPr/>
          </p:nvSpPr>
          <p:spPr>
            <a:xfrm>
              <a:off x="673100" y="844550"/>
              <a:ext cx="3556000" cy="14097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ko-KR" altLang="en-US" sz="1400" dirty="0" smtClean="0"/>
                <a:t>모든 시설들의 근간</a:t>
              </a:r>
              <a:r>
                <a:rPr lang="en-US" altLang="ko-KR" sz="1400" dirty="0" smtClean="0"/>
                <a:t>.</a:t>
              </a:r>
            </a:p>
            <a:p>
              <a:r>
                <a:rPr lang="ko-KR" altLang="en-US" sz="1400" dirty="0" smtClean="0"/>
                <a:t>연구소의 기술 연구 레벨을 바탕으로</a:t>
              </a:r>
              <a:endParaRPr lang="en-US" altLang="ko-KR" sz="1400" dirty="0" smtClean="0"/>
            </a:p>
            <a:p>
              <a:r>
                <a:rPr lang="ko-KR" altLang="en-US" sz="1400" dirty="0" smtClean="0"/>
                <a:t>다른 시설도 만들 수 있게 된다</a:t>
              </a:r>
              <a:r>
                <a:rPr lang="en-US" altLang="ko-KR" sz="1400" dirty="0" smtClean="0"/>
                <a:t>.</a:t>
              </a:r>
            </a:p>
            <a:p>
              <a:endParaRPr lang="en-US" altLang="ko-KR" sz="1400" dirty="0" smtClean="0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673100" y="488950"/>
              <a:ext cx="2298700" cy="711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연구소</a:t>
              </a:r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0649857" y="2199481"/>
            <a:ext cx="3556000" cy="1679575"/>
            <a:chOff x="673100" y="1968500"/>
            <a:chExt cx="3556000" cy="1679575"/>
          </a:xfrm>
        </p:grpSpPr>
        <p:sp>
          <p:nvSpPr>
            <p:cNvPr id="22" name="직사각형 21"/>
            <p:cNvSpPr/>
            <p:nvPr/>
          </p:nvSpPr>
          <p:spPr>
            <a:xfrm>
              <a:off x="673100" y="2238375"/>
              <a:ext cx="3556000" cy="14097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ko-KR" altLang="en-US" sz="1400" dirty="0" smtClean="0"/>
                <a:t>모든 시설들의 근간</a:t>
              </a:r>
              <a:r>
                <a:rPr lang="en-US" altLang="ko-KR" sz="1400" dirty="0" smtClean="0"/>
                <a:t>.</a:t>
              </a:r>
            </a:p>
            <a:p>
              <a:r>
                <a:rPr lang="ko-KR" altLang="en-US" sz="1400" dirty="0" smtClean="0"/>
                <a:t>연구소의 기술 연구 레벨을 바탕으로</a:t>
              </a:r>
              <a:endParaRPr lang="en-US" altLang="ko-KR" sz="1400" dirty="0" smtClean="0"/>
            </a:p>
            <a:p>
              <a:r>
                <a:rPr lang="ko-KR" altLang="en-US" sz="1400" dirty="0" smtClean="0"/>
                <a:t>다른 시설도 만들 수 있게 된다</a:t>
              </a:r>
              <a:r>
                <a:rPr lang="en-US" altLang="ko-KR" sz="1400" dirty="0" smtClean="0"/>
                <a:t>.</a:t>
              </a:r>
            </a:p>
            <a:p>
              <a:endParaRPr lang="en-US" altLang="ko-KR" sz="1400" dirty="0" smtClean="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673100" y="1968500"/>
              <a:ext cx="2298700" cy="7112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광산</a:t>
              </a:r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333093" y="8286750"/>
            <a:ext cx="3556000" cy="1765300"/>
            <a:chOff x="673100" y="488950"/>
            <a:chExt cx="3556000" cy="1765300"/>
          </a:xfrm>
        </p:grpSpPr>
        <p:sp>
          <p:nvSpPr>
            <p:cNvPr id="25" name="직사각형 24"/>
            <p:cNvSpPr/>
            <p:nvPr/>
          </p:nvSpPr>
          <p:spPr>
            <a:xfrm>
              <a:off x="673100" y="844550"/>
              <a:ext cx="3556000" cy="14097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ko-KR" altLang="en-US" sz="1400" dirty="0" smtClean="0"/>
                <a:t>모든 시설들의 근간</a:t>
              </a:r>
              <a:r>
                <a:rPr lang="en-US" altLang="ko-KR" sz="1400" dirty="0" smtClean="0"/>
                <a:t>.</a:t>
              </a:r>
            </a:p>
            <a:p>
              <a:r>
                <a:rPr lang="ko-KR" altLang="en-US" sz="1400" dirty="0" smtClean="0"/>
                <a:t>연구소의 기술 연구 레벨을 바탕으로</a:t>
              </a:r>
              <a:endParaRPr lang="en-US" altLang="ko-KR" sz="1400" dirty="0" smtClean="0"/>
            </a:p>
            <a:p>
              <a:r>
                <a:rPr lang="ko-KR" altLang="en-US" sz="1400" dirty="0" smtClean="0"/>
                <a:t>다른 시설도 만들 수 있게 된다</a:t>
              </a:r>
              <a:r>
                <a:rPr lang="en-US" altLang="ko-KR" sz="1400" dirty="0" smtClean="0"/>
                <a:t>.</a:t>
              </a:r>
            </a:p>
            <a:p>
              <a:endParaRPr lang="en-US" altLang="ko-KR" sz="1400" dirty="0" smtClean="0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73100" y="488950"/>
              <a:ext cx="2298700" cy="7112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기타 시설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-3986893" y="6226968"/>
            <a:ext cx="3556000" cy="1765300"/>
            <a:chOff x="673100" y="488950"/>
            <a:chExt cx="3556000" cy="1765300"/>
          </a:xfrm>
        </p:grpSpPr>
        <p:sp>
          <p:nvSpPr>
            <p:cNvPr id="28" name="직사각형 27"/>
            <p:cNvSpPr/>
            <p:nvPr/>
          </p:nvSpPr>
          <p:spPr>
            <a:xfrm>
              <a:off x="673100" y="844550"/>
              <a:ext cx="3556000" cy="14097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ko-KR" altLang="en-US" sz="1400" dirty="0" err="1" smtClean="0"/>
                <a:t>안드로시아</a:t>
              </a:r>
              <a:r>
                <a:rPr lang="ko-KR" altLang="en-US" sz="1400" dirty="0" smtClean="0"/>
                <a:t> </a:t>
              </a:r>
              <a:r>
                <a:rPr lang="ko-KR" altLang="en-US" sz="1400" dirty="0" err="1" smtClean="0"/>
                <a:t>스케쥴과</a:t>
              </a:r>
              <a:r>
                <a:rPr lang="ko-KR" altLang="en-US" sz="1400" dirty="0" smtClean="0"/>
                <a:t> 관련된 시설들</a:t>
              </a:r>
              <a:endParaRPr lang="en-US" altLang="ko-KR" sz="1400" dirty="0" smtClean="0"/>
            </a:p>
            <a:p>
              <a:r>
                <a:rPr lang="ko-KR" altLang="en-US" sz="1400" dirty="0" smtClean="0"/>
                <a:t>새로운 </a:t>
              </a:r>
              <a:r>
                <a:rPr lang="ko-KR" altLang="en-US" sz="1400" dirty="0" err="1" smtClean="0"/>
                <a:t>스케쥴을</a:t>
              </a:r>
              <a:r>
                <a:rPr lang="ko-KR" altLang="en-US" sz="1400" dirty="0" smtClean="0"/>
                <a:t> 해금하거나</a:t>
              </a:r>
              <a:endParaRPr lang="en-US" altLang="ko-KR" sz="1400" dirty="0"/>
            </a:p>
            <a:p>
              <a:r>
                <a:rPr lang="ko-KR" altLang="en-US" sz="1400" dirty="0" smtClean="0"/>
                <a:t>기존 </a:t>
              </a:r>
              <a:r>
                <a:rPr lang="ko-KR" altLang="en-US" sz="1400" dirty="0" err="1" smtClean="0"/>
                <a:t>스케쥴의</a:t>
              </a:r>
              <a:r>
                <a:rPr lang="ko-KR" altLang="en-US" sz="1400" dirty="0" smtClean="0"/>
                <a:t> 효율이 좋아진다</a:t>
              </a:r>
              <a:r>
                <a:rPr lang="en-US" altLang="ko-KR" sz="1400" dirty="0" smtClean="0"/>
                <a:t>.</a:t>
              </a:r>
            </a:p>
            <a:p>
              <a:endParaRPr lang="en-US" altLang="ko-KR" sz="1400" dirty="0" smtClean="0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673100" y="488950"/>
              <a:ext cx="2298700" cy="7112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기타 시설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(</a:t>
              </a:r>
              <a:r>
                <a:rPr lang="ko-KR" altLang="en-US" dirty="0" err="1" smtClean="0">
                  <a:solidFill>
                    <a:sysClr val="windowText" lastClr="000000"/>
                  </a:solidFill>
                </a:rPr>
                <a:t>스케쥴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)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-3986893" y="8286750"/>
            <a:ext cx="3556000" cy="1765300"/>
            <a:chOff x="673100" y="488950"/>
            <a:chExt cx="3556000" cy="1765300"/>
          </a:xfrm>
        </p:grpSpPr>
        <p:sp>
          <p:nvSpPr>
            <p:cNvPr id="31" name="직사각형 30"/>
            <p:cNvSpPr/>
            <p:nvPr/>
          </p:nvSpPr>
          <p:spPr>
            <a:xfrm>
              <a:off x="673100" y="844550"/>
              <a:ext cx="3556000" cy="14097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ko-KR" altLang="en-US" sz="1400" dirty="0" smtClean="0"/>
                <a:t>명성을 얻거나 특정 이벤트를 볼 수 있도록 하는 시설</a:t>
              </a:r>
              <a:r>
                <a:rPr lang="en-US" altLang="ko-KR" sz="1400" dirty="0" smtClean="0"/>
                <a:t>.</a:t>
              </a:r>
            </a:p>
            <a:p>
              <a:r>
                <a:rPr lang="ko-KR" altLang="en-US" sz="1400" dirty="0" smtClean="0"/>
                <a:t>말 그대로 기타 시설</a:t>
              </a:r>
              <a:r>
                <a:rPr lang="en-US" altLang="ko-KR" sz="1400" dirty="0" smtClean="0"/>
                <a:t>.</a:t>
              </a:r>
            </a:p>
            <a:p>
              <a:r>
                <a:rPr lang="en-US" altLang="ko-KR" sz="1400" dirty="0"/>
                <a:t>(</a:t>
              </a:r>
              <a:r>
                <a:rPr lang="ko-KR" altLang="en-US" sz="1400" dirty="0"/>
                <a:t>하드코딩과 잘 어울리는 곳</a:t>
              </a:r>
              <a:r>
                <a:rPr lang="en-US" altLang="ko-KR" sz="1400" dirty="0" smtClean="0"/>
                <a:t>.)</a:t>
              </a: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673100" y="488950"/>
              <a:ext cx="2298700" cy="7112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기타 시설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-3986893" y="139700"/>
            <a:ext cx="3556000" cy="1765300"/>
            <a:chOff x="673100" y="488950"/>
            <a:chExt cx="3556000" cy="1765300"/>
          </a:xfrm>
        </p:grpSpPr>
        <p:sp>
          <p:nvSpPr>
            <p:cNvPr id="34" name="직사각형 33"/>
            <p:cNvSpPr/>
            <p:nvPr/>
          </p:nvSpPr>
          <p:spPr>
            <a:xfrm>
              <a:off x="673100" y="844550"/>
              <a:ext cx="3556000" cy="14097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ko-KR" altLang="en-US" sz="1400" dirty="0" smtClean="0"/>
                <a:t>모든 시설들의 근간</a:t>
              </a:r>
              <a:r>
                <a:rPr lang="en-US" altLang="ko-KR" sz="1400" dirty="0" smtClean="0"/>
                <a:t>.</a:t>
              </a:r>
            </a:p>
            <a:p>
              <a:r>
                <a:rPr lang="ko-KR" altLang="en-US" sz="1400" dirty="0" smtClean="0"/>
                <a:t>연구소의 기술 연구 레벨을 바탕으로</a:t>
              </a:r>
              <a:endParaRPr lang="en-US" altLang="ko-KR" sz="1400" dirty="0" smtClean="0"/>
            </a:p>
            <a:p>
              <a:r>
                <a:rPr lang="ko-KR" altLang="en-US" sz="1400" dirty="0" smtClean="0"/>
                <a:t>다른 시설도 만들 수 있게 된다</a:t>
              </a:r>
              <a:r>
                <a:rPr lang="en-US" altLang="ko-KR" sz="1400" dirty="0" smtClean="0"/>
                <a:t>.</a:t>
              </a:r>
            </a:p>
            <a:p>
              <a:endParaRPr lang="en-US" altLang="ko-KR" sz="1400" dirty="0" smtClean="0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673100" y="488950"/>
              <a:ext cx="2298700" cy="711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연구소</a:t>
              </a:r>
              <a:endParaRPr lang="ko-KR" altLang="en-US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-3986893" y="2199481"/>
            <a:ext cx="3556000" cy="1679575"/>
            <a:chOff x="673100" y="1968500"/>
            <a:chExt cx="3556000" cy="1679575"/>
          </a:xfrm>
        </p:grpSpPr>
        <p:sp>
          <p:nvSpPr>
            <p:cNvPr id="37" name="직사각형 36"/>
            <p:cNvSpPr/>
            <p:nvPr/>
          </p:nvSpPr>
          <p:spPr>
            <a:xfrm>
              <a:off x="673100" y="2238375"/>
              <a:ext cx="3556000" cy="14097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ko-KR" altLang="en-US" sz="1400" dirty="0" err="1" smtClean="0"/>
                <a:t>크레딧을</a:t>
              </a:r>
              <a:r>
                <a:rPr lang="ko-KR" altLang="en-US" sz="1400" dirty="0" smtClean="0"/>
                <a:t> 생산하는 기본 시설</a:t>
              </a:r>
              <a:r>
                <a:rPr lang="en-US" altLang="ko-KR" sz="1400" dirty="0" smtClean="0"/>
                <a:t>.</a:t>
              </a:r>
            </a:p>
            <a:p>
              <a:r>
                <a:rPr lang="ko-KR" altLang="en-US" sz="1400" dirty="0" smtClean="0"/>
                <a:t>광산에서 태울 것들을 파다가 도시에</a:t>
              </a:r>
              <a:r>
                <a:rPr lang="en-US" altLang="ko-KR" sz="1400" dirty="0" smtClean="0"/>
                <a:t/>
              </a:r>
              <a:br>
                <a:rPr lang="en-US" altLang="ko-KR" sz="1400" dirty="0" smtClean="0"/>
              </a:br>
              <a:r>
                <a:rPr lang="ko-KR" altLang="en-US" sz="1400" dirty="0" smtClean="0"/>
                <a:t>전력 공급을 하고 있다는 설정이다</a:t>
              </a:r>
              <a:r>
                <a:rPr lang="en-US" altLang="ko-KR" sz="1400" dirty="0" smtClean="0"/>
                <a:t>.</a:t>
              </a:r>
            </a:p>
            <a:p>
              <a:endParaRPr lang="en-US" altLang="ko-KR" sz="1400" dirty="0" smtClean="0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73100" y="1968500"/>
              <a:ext cx="2298700" cy="7112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광산</a:t>
              </a:r>
              <a:endParaRPr lang="ko-KR" altLang="en-US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-3986893" y="4173537"/>
            <a:ext cx="3556000" cy="1758950"/>
            <a:chOff x="673100" y="3917950"/>
            <a:chExt cx="3556000" cy="1758950"/>
          </a:xfrm>
        </p:grpSpPr>
        <p:sp>
          <p:nvSpPr>
            <p:cNvPr id="40" name="직사각형 39"/>
            <p:cNvSpPr/>
            <p:nvPr/>
          </p:nvSpPr>
          <p:spPr>
            <a:xfrm>
              <a:off x="673100" y="4267200"/>
              <a:ext cx="3556000" cy="14097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ko-KR" altLang="en-US" sz="1400" dirty="0" smtClean="0"/>
                <a:t>도시를 지키는 장벽</a:t>
              </a:r>
              <a:r>
                <a:rPr lang="en-US" altLang="ko-KR" sz="1400" dirty="0" smtClean="0"/>
                <a:t>.</a:t>
              </a:r>
            </a:p>
            <a:p>
              <a:r>
                <a:rPr lang="ko-KR" altLang="en-US" sz="1400" dirty="0" smtClean="0"/>
                <a:t>야생화된 기계들로부터 도시를 지킨다</a:t>
              </a:r>
              <a:r>
                <a:rPr lang="en-US" altLang="ko-KR" sz="1400" dirty="0" smtClean="0"/>
                <a:t>.</a:t>
              </a:r>
            </a:p>
            <a:p>
              <a:endParaRPr lang="en-US" altLang="ko-KR" sz="1400" dirty="0" smtClean="0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673100" y="3917950"/>
              <a:ext cx="2298700" cy="7112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장벽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81624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198</Words>
  <Application>Microsoft Office PowerPoint</Application>
  <PresentationFormat>와이드스크린</PresentationFormat>
  <Paragraphs>44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MINSWOO JUN</dc:creator>
  <cp:lastModifiedBy>MINSWOO JUN</cp:lastModifiedBy>
  <cp:revision>24</cp:revision>
  <dcterms:created xsi:type="dcterms:W3CDTF">2021-02-22T14:59:45Z</dcterms:created>
  <dcterms:modified xsi:type="dcterms:W3CDTF">2021-02-23T15:24:38Z</dcterms:modified>
</cp:coreProperties>
</file>