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4" r:id="rId6"/>
    <p:sldId id="265" r:id="rId7"/>
    <p:sldId id="262" r:id="rId8"/>
    <p:sldId id="263" r:id="rId9"/>
    <p:sldId id="271" r:id="rId10"/>
    <p:sldId id="266" r:id="rId11"/>
    <p:sldId id="267" r:id="rId12"/>
    <p:sldId id="268" r:id="rId13"/>
    <p:sldId id="269" r:id="rId14"/>
    <p:sldId id="270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61" d="100"/>
          <a:sy n="61" d="100"/>
        </p:scale>
        <p:origin x="3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1BF6-1B46-49EA-982B-52506502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366BE-1C36-4F3E-A170-F70B3198C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A330-FA4B-4981-884F-FAA3B364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63C6-7935-4BB4-9B96-B6ECB99E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A1505-E2D4-4265-9C76-D46EC45A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56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C801-1221-44D1-8D45-C4B6E1CA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885D3-FB19-47CC-996C-495E04E9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37435-A780-4EF3-800A-FA1C39D8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E53E3-ED63-4020-9191-6581E23B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5B71-5B09-4F94-AF30-1C91C135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5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FF72E-639C-4064-8915-3B86CC818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D74E7-A76C-4F96-8703-94C3CE936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53D36-44D3-4E41-B17A-050C902F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D0631-BD7F-4A22-9497-F292F75F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756A-C100-41C9-B960-46E076A5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7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2B27-DFAD-4097-B252-267215B1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25FF-CF5F-4B19-AB97-8D351BDB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3DFF4-8E76-4A6E-BCAD-474F3FED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5D038-419D-4928-8BAD-E02DE8A6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9075-11FC-4748-AD2A-2B981CC7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7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EC96-E0DE-44A5-A701-8DEC9903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A7D97-468C-4222-BC1D-FD9EDE4C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BCA08-9E99-4A88-8709-3E38337F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4BE0-7E2B-44B6-A498-FD8B09EF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07F65-BEE3-4A1C-8C4F-485118B3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9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1A12-09C1-48B9-88C2-1BDC37AA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B4ED-6E47-4EBB-8F68-8E2DBB6C1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187C2-E6BA-49C6-8D38-C5285E7BA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105AD-F97D-4F06-BE0B-91F3CF82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B637F-EF97-43D1-944D-C41941BA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9FC5B-F1C5-4B56-9090-9AEC4C5F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50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34F0-6557-4E65-B41A-110B693B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4FB9-EC4C-415F-8C62-8A985598D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F13BE-7F46-4A64-8938-E74A77430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4A1E6-06D7-49C1-A3B6-8A5999374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E30C8-2F1A-4BDF-8698-BB52566B7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2498D-0297-46D7-8501-CADFFA6A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9272C-F9B3-4491-866E-0368E056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D367C-7A36-4CDD-9220-5F3AE9E3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7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0DA4-8B27-42FA-AA1E-65530571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EDCDC-3CAE-4395-A8E5-6D10EE1C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73446-C15A-4E50-937B-BA32994E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87F68-9226-4380-BFED-29F05125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4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CB11D-9E2F-4B7D-94BE-79E26F93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0F62E-F049-469A-B247-D6C5787F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4CDCD-618E-4B46-9B68-04D98DE2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0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0826-1164-4A68-9342-25720E11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2EFC-62BC-4C66-83A7-FC7ECDB15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2FCAC-7649-4A99-9D41-DE4CA4DB8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8D099-CA89-4880-97E0-9EC4CE7A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8012B-D638-4C82-92BF-9E6B3822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4F377-276B-416E-8279-893658C8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25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45D7-04E6-4538-8A3F-591E8872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A5EB6-1B72-49CA-9F8C-F65FFA496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FD395-1014-4FA4-B6A2-5BD6659BF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5CB00-4DEA-4A02-9E7A-FDBD0445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40203-B271-4593-9EC5-98CACF01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4B222-0020-4E60-B20B-A76CEADE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45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80805-CA16-4B49-9EE4-145F4AE3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0A08B-DE51-4820-8CC3-3BD8E05F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79186-187D-4098-B1F4-393E1D3BF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02955-B3B9-471C-969B-4B4B787780EC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23874-050B-4F41-B91D-E69618E56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3AF62-FD67-4608-AD68-1DB722255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4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116C-A6AC-474C-88E5-1AF0649DF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메이커 </a:t>
            </a:r>
            <a:r>
              <a:rPr lang="en-US" altLang="ko-KR" dirty="0"/>
              <a:t>0.2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90E62-1FD1-4459-A694-BED33056E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정리 정리</a:t>
            </a:r>
          </a:p>
        </p:txBody>
      </p:sp>
    </p:spTree>
    <p:extLst>
      <p:ext uri="{BB962C8B-B14F-4D97-AF65-F5344CB8AC3E}">
        <p14:creationId xmlns:p14="http://schemas.microsoft.com/office/powerpoint/2010/main" val="65076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69BC-5676-4E49-8975-46FF0411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크래프트 연출 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47DE-8621-43F7-B10D-5BBA44D3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17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B3BA29-DAB8-4C5B-9A31-6544BAB298BE}"/>
              </a:ext>
            </a:extLst>
          </p:cNvPr>
          <p:cNvSpPr/>
          <p:nvPr/>
        </p:nvSpPr>
        <p:spPr>
          <a:xfrm>
            <a:off x="1891430" y="2029216"/>
            <a:ext cx="7816241" cy="3782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C10D0B-A6B5-4E15-B55A-0E769EDDAEB3}"/>
              </a:ext>
            </a:extLst>
          </p:cNvPr>
          <p:cNvSpPr/>
          <p:nvPr/>
        </p:nvSpPr>
        <p:spPr>
          <a:xfrm>
            <a:off x="2035479" y="2129425"/>
            <a:ext cx="1521913" cy="486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안드로시아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일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D0150E-B5F9-4038-8283-55CB23DC245C}"/>
              </a:ext>
            </a:extLst>
          </p:cNvPr>
          <p:cNvSpPr/>
          <p:nvPr/>
        </p:nvSpPr>
        <p:spPr>
          <a:xfrm rot="5400000">
            <a:off x="4013945" y="2289154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62677-A368-4E37-A86A-B9C1350ED790}"/>
              </a:ext>
            </a:extLst>
          </p:cNvPr>
          <p:cNvSpPr txBox="1"/>
          <p:nvPr/>
        </p:nvSpPr>
        <p:spPr>
          <a:xfrm>
            <a:off x="4258067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9FC63-1F59-4946-A43A-D50A1DEA90CA}"/>
              </a:ext>
            </a:extLst>
          </p:cNvPr>
          <p:cNvSpPr/>
          <p:nvPr/>
        </p:nvSpPr>
        <p:spPr>
          <a:xfrm rot="5400000">
            <a:off x="5592221" y="2289154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48441A-C0C5-405D-AA3A-289779794DD7}"/>
              </a:ext>
            </a:extLst>
          </p:cNvPr>
          <p:cNvSpPr txBox="1"/>
          <p:nvPr/>
        </p:nvSpPr>
        <p:spPr>
          <a:xfrm>
            <a:off x="5786239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1500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D0F854B-EC98-43C2-AA56-14350884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탐험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B95F9C-03F6-47E6-8381-8E93940D92AC}"/>
              </a:ext>
            </a:extLst>
          </p:cNvPr>
          <p:cNvSpPr/>
          <p:nvPr/>
        </p:nvSpPr>
        <p:spPr>
          <a:xfrm>
            <a:off x="2484329" y="4043643"/>
            <a:ext cx="416229" cy="596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30731F-9877-4BB5-A516-010ADFE1B68B}"/>
              </a:ext>
            </a:extLst>
          </p:cNvPr>
          <p:cNvSpPr/>
          <p:nvPr/>
        </p:nvSpPr>
        <p:spPr>
          <a:xfrm>
            <a:off x="2136563" y="5115764"/>
            <a:ext cx="1170308" cy="59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가드</a:t>
            </a:r>
            <a:endParaRPr lang="ko-KR" altLang="en-US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CE320A-9568-4828-9B4A-BEE01A3DE83B}"/>
              </a:ext>
            </a:extLst>
          </p:cNvPr>
          <p:cNvSpPr/>
          <p:nvPr/>
        </p:nvSpPr>
        <p:spPr>
          <a:xfrm>
            <a:off x="8299977" y="5115764"/>
            <a:ext cx="1170308" cy="59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사격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79DA5A0-7ACC-4BB2-9798-55E94320CB05}"/>
              </a:ext>
            </a:extLst>
          </p:cNvPr>
          <p:cNvSpPr/>
          <p:nvPr/>
        </p:nvSpPr>
        <p:spPr>
          <a:xfrm>
            <a:off x="7545899" y="3695178"/>
            <a:ext cx="1170307" cy="9445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DEA216-0149-43FE-B116-4CAC5F63E3D2}"/>
              </a:ext>
            </a:extLst>
          </p:cNvPr>
          <p:cNvGrpSpPr/>
          <p:nvPr/>
        </p:nvGrpSpPr>
        <p:grpSpPr>
          <a:xfrm>
            <a:off x="4487077" y="5319312"/>
            <a:ext cx="2624945" cy="189008"/>
            <a:chOff x="4177038" y="2906038"/>
            <a:chExt cx="3223744" cy="23212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86531C-ACAE-4BA1-8BD4-D041CEB27E54}"/>
                </a:ext>
              </a:extLst>
            </p:cNvPr>
            <p:cNvSpPr/>
            <p:nvPr/>
          </p:nvSpPr>
          <p:spPr>
            <a:xfrm>
              <a:off x="4362776" y="2983255"/>
              <a:ext cx="2921944" cy="940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A68C893-BF95-4F96-B5A6-181131E636BB}"/>
                </a:ext>
              </a:extLst>
            </p:cNvPr>
            <p:cNvSpPr/>
            <p:nvPr/>
          </p:nvSpPr>
          <p:spPr>
            <a:xfrm>
              <a:off x="7168658" y="2906038"/>
              <a:ext cx="232124" cy="2321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B7379D-B83B-4706-BA31-4C52AB404B82}"/>
                </a:ext>
              </a:extLst>
            </p:cNvPr>
            <p:cNvSpPr/>
            <p:nvPr/>
          </p:nvSpPr>
          <p:spPr>
            <a:xfrm>
              <a:off x="4362776" y="2983255"/>
              <a:ext cx="2005639" cy="940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3E560C1-86C9-4695-B327-79F3AFAEC925}"/>
                </a:ext>
              </a:extLst>
            </p:cNvPr>
            <p:cNvSpPr/>
            <p:nvPr/>
          </p:nvSpPr>
          <p:spPr>
            <a:xfrm>
              <a:off x="4177038" y="2906038"/>
              <a:ext cx="232124" cy="23212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117DB71-36F2-464B-97CE-445D5744C29B}"/>
              </a:ext>
            </a:extLst>
          </p:cNvPr>
          <p:cNvSpPr/>
          <p:nvPr/>
        </p:nvSpPr>
        <p:spPr>
          <a:xfrm>
            <a:off x="6930763" y="5074705"/>
            <a:ext cx="211245" cy="1704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E93EE7-0840-4FB6-9FBE-99F312081E32}"/>
              </a:ext>
            </a:extLst>
          </p:cNvPr>
          <p:cNvSpPr/>
          <p:nvPr/>
        </p:nvSpPr>
        <p:spPr>
          <a:xfrm>
            <a:off x="6271414" y="5074705"/>
            <a:ext cx="211245" cy="1704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0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B3BA29-DAB8-4C5B-9A31-6544BAB298BE}"/>
              </a:ext>
            </a:extLst>
          </p:cNvPr>
          <p:cNvSpPr/>
          <p:nvPr/>
        </p:nvSpPr>
        <p:spPr>
          <a:xfrm>
            <a:off x="1891430" y="2029216"/>
            <a:ext cx="7816241" cy="3782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C10D0B-A6B5-4E15-B55A-0E769EDDAEB3}"/>
              </a:ext>
            </a:extLst>
          </p:cNvPr>
          <p:cNvSpPr/>
          <p:nvPr/>
        </p:nvSpPr>
        <p:spPr>
          <a:xfrm>
            <a:off x="2035479" y="2129425"/>
            <a:ext cx="1521913" cy="486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안드로시아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일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D0150E-B5F9-4038-8283-55CB23DC245C}"/>
              </a:ext>
            </a:extLst>
          </p:cNvPr>
          <p:cNvSpPr/>
          <p:nvPr/>
        </p:nvSpPr>
        <p:spPr>
          <a:xfrm rot="5400000">
            <a:off x="4013945" y="2289154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62677-A368-4E37-A86A-B9C1350ED790}"/>
              </a:ext>
            </a:extLst>
          </p:cNvPr>
          <p:cNvSpPr txBox="1"/>
          <p:nvPr/>
        </p:nvSpPr>
        <p:spPr>
          <a:xfrm>
            <a:off x="4258067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9FC63-1F59-4946-A43A-D50A1DEA90CA}"/>
              </a:ext>
            </a:extLst>
          </p:cNvPr>
          <p:cNvSpPr/>
          <p:nvPr/>
        </p:nvSpPr>
        <p:spPr>
          <a:xfrm rot="5400000">
            <a:off x="5592221" y="2289154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48441A-C0C5-405D-AA3A-289779794DD7}"/>
              </a:ext>
            </a:extLst>
          </p:cNvPr>
          <p:cNvSpPr txBox="1"/>
          <p:nvPr/>
        </p:nvSpPr>
        <p:spPr>
          <a:xfrm>
            <a:off x="5786239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1500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D0F854B-EC98-43C2-AA56-14350884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탐험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B95F9C-03F6-47E6-8381-8E93940D92AC}"/>
              </a:ext>
            </a:extLst>
          </p:cNvPr>
          <p:cNvSpPr/>
          <p:nvPr/>
        </p:nvSpPr>
        <p:spPr>
          <a:xfrm>
            <a:off x="2484329" y="4043643"/>
            <a:ext cx="416229" cy="596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30731F-9877-4BB5-A516-010ADFE1B68B}"/>
              </a:ext>
            </a:extLst>
          </p:cNvPr>
          <p:cNvSpPr/>
          <p:nvPr/>
        </p:nvSpPr>
        <p:spPr>
          <a:xfrm>
            <a:off x="2136563" y="5115764"/>
            <a:ext cx="1170308" cy="59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가드</a:t>
            </a:r>
            <a:endParaRPr lang="ko-KR" altLang="en-US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CE320A-9568-4828-9B4A-BEE01A3DE83B}"/>
              </a:ext>
            </a:extLst>
          </p:cNvPr>
          <p:cNvSpPr/>
          <p:nvPr/>
        </p:nvSpPr>
        <p:spPr>
          <a:xfrm>
            <a:off x="8299977" y="5115764"/>
            <a:ext cx="1170308" cy="59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사격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DEA216-0149-43FE-B116-4CAC5F63E3D2}"/>
              </a:ext>
            </a:extLst>
          </p:cNvPr>
          <p:cNvGrpSpPr/>
          <p:nvPr/>
        </p:nvGrpSpPr>
        <p:grpSpPr>
          <a:xfrm>
            <a:off x="4487077" y="5319312"/>
            <a:ext cx="2624945" cy="189008"/>
            <a:chOff x="4177038" y="2906038"/>
            <a:chExt cx="3223744" cy="23212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86531C-ACAE-4BA1-8BD4-D041CEB27E54}"/>
                </a:ext>
              </a:extLst>
            </p:cNvPr>
            <p:cNvSpPr/>
            <p:nvPr/>
          </p:nvSpPr>
          <p:spPr>
            <a:xfrm>
              <a:off x="4362776" y="2983255"/>
              <a:ext cx="2921944" cy="940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A68C893-BF95-4F96-B5A6-181131E636BB}"/>
                </a:ext>
              </a:extLst>
            </p:cNvPr>
            <p:cNvSpPr/>
            <p:nvPr/>
          </p:nvSpPr>
          <p:spPr>
            <a:xfrm>
              <a:off x="7168658" y="2906038"/>
              <a:ext cx="232124" cy="23212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B7379D-B83B-4706-BA31-4C52AB404B82}"/>
                </a:ext>
              </a:extLst>
            </p:cNvPr>
            <p:cNvSpPr/>
            <p:nvPr/>
          </p:nvSpPr>
          <p:spPr>
            <a:xfrm>
              <a:off x="4362776" y="2983255"/>
              <a:ext cx="2005639" cy="940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3E560C1-86C9-4695-B327-79F3AFAEC925}"/>
                </a:ext>
              </a:extLst>
            </p:cNvPr>
            <p:cNvSpPr/>
            <p:nvPr/>
          </p:nvSpPr>
          <p:spPr>
            <a:xfrm>
              <a:off x="4177038" y="2906038"/>
              <a:ext cx="232124" cy="23212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F357AE5-F22E-484A-B0FE-0D824397AAFF}"/>
              </a:ext>
            </a:extLst>
          </p:cNvPr>
          <p:cNvSpPr/>
          <p:nvPr/>
        </p:nvSpPr>
        <p:spPr>
          <a:xfrm>
            <a:off x="4258067" y="2991640"/>
            <a:ext cx="3381535" cy="1858012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Victory</a:t>
            </a:r>
          </a:p>
          <a:p>
            <a:pPr algn="ctr"/>
            <a:r>
              <a:rPr lang="ko-KR" altLang="en-US" sz="1400" dirty="0"/>
              <a:t>자원 발견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  3</a:t>
            </a:r>
          </a:p>
          <a:p>
            <a:pPr algn="ctr"/>
            <a:r>
              <a:rPr lang="en-US" altLang="ko-KR" sz="1400" dirty="0"/>
              <a:t>     237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57DEC-62CC-47AA-B7D0-69A0FC69364F}"/>
              </a:ext>
            </a:extLst>
          </p:cNvPr>
          <p:cNvSpPr/>
          <p:nvPr/>
        </p:nvSpPr>
        <p:spPr>
          <a:xfrm rot="5400000">
            <a:off x="5672557" y="3824913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C2ECBD-986D-4ABD-855B-9AC8EA2AA964}"/>
              </a:ext>
            </a:extLst>
          </p:cNvPr>
          <p:cNvSpPr/>
          <p:nvPr/>
        </p:nvSpPr>
        <p:spPr>
          <a:xfrm rot="5400000">
            <a:off x="5673501" y="4103901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0F9064-D190-42BF-8F89-A60238474944}"/>
              </a:ext>
            </a:extLst>
          </p:cNvPr>
          <p:cNvSpPr/>
          <p:nvPr/>
        </p:nvSpPr>
        <p:spPr>
          <a:xfrm>
            <a:off x="5542340" y="4399073"/>
            <a:ext cx="881918" cy="343623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70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69BC-5676-4E49-8975-46FF0411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 설계 및 연출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47DE-8621-43F7-B10D-5BBA44D3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가드해도 대미지는 감쇄될 뿐 들어온다</a:t>
            </a:r>
          </a:p>
        </p:txBody>
      </p:sp>
    </p:spTree>
    <p:extLst>
      <p:ext uri="{BB962C8B-B14F-4D97-AF65-F5344CB8AC3E}">
        <p14:creationId xmlns:p14="http://schemas.microsoft.com/office/powerpoint/2010/main" val="282925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69BC-5676-4E49-8975-46FF0411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난이도 상승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47DE-8621-43F7-B10D-5BBA44D3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75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660F-8CEA-4137-9713-3DC03543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9FE9-4D02-4B73-8B33-CA38CC8B4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프린세스 메이커3&amp;#39; 판매 중지, 비판 거세 &amp;lt; 온라인 &amp;lt; 종합/경제 &amp;lt; 기사본문 - 더게임스데일리">
            <a:extLst>
              <a:ext uri="{FF2B5EF4-FFF2-40B4-BE49-F238E27FC236}">
                <a16:creationId xmlns:a16="http://schemas.microsoft.com/office/drawing/2014/main" id="{2BD0C8CF-6E04-4E88-99AC-F77DFE086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125"/>
            <a:ext cx="5715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프린세스 메이커 2 리파인 공략 1편 - 스케줄 : 아르바이트, 교육, 바캉스(무사수행 제외) : 네이버 블로그">
            <a:extLst>
              <a:ext uri="{FF2B5EF4-FFF2-40B4-BE49-F238E27FC236}">
                <a16:creationId xmlns:a16="http://schemas.microsoft.com/office/drawing/2014/main" id="{717AF730-888F-4A8A-BD94-BE99B601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0" y="1410018"/>
            <a:ext cx="70485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행상인(프린세스 메이커 시리즈) - 나무위키">
            <a:extLst>
              <a:ext uri="{FF2B5EF4-FFF2-40B4-BE49-F238E27FC236}">
                <a16:creationId xmlns:a16="http://schemas.microsoft.com/office/drawing/2014/main" id="{55469802-C0A9-42A6-8BB9-B712E1CC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212439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BF8ACA-AF0C-4223-A3A1-36AB7C167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2272"/>
            <a:ext cx="60864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9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A0BA-8AD4-489D-8EEC-08644EE5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기능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BFBF-0D34-4967-A616-3EBBFBCE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대화한다</a:t>
            </a:r>
            <a:endParaRPr lang="en-US" altLang="ko-KR" dirty="0"/>
          </a:p>
          <a:p>
            <a:pPr lvl="1"/>
            <a:r>
              <a:rPr lang="ko-KR" altLang="en-US" dirty="0"/>
              <a:t>현재 진행도를 알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주요한 힌트를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스케쥴을 진행한다 </a:t>
            </a:r>
            <a:r>
              <a:rPr lang="en-US" altLang="ko-KR" dirty="0"/>
              <a:t>(</a:t>
            </a:r>
            <a:r>
              <a:rPr lang="ko-KR" altLang="en-US" dirty="0"/>
              <a:t>하루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이벤트 확인</a:t>
            </a:r>
            <a:endParaRPr lang="en-US" altLang="ko-KR" dirty="0"/>
          </a:p>
          <a:p>
            <a:pPr lvl="1"/>
            <a:r>
              <a:rPr lang="ko-KR" altLang="en-US" dirty="0"/>
              <a:t>탐험에서 습득한 아이템 활용</a:t>
            </a:r>
            <a:endParaRPr lang="en-US" altLang="ko-KR" dirty="0"/>
          </a:p>
          <a:p>
            <a:pPr lvl="1"/>
            <a:r>
              <a:rPr lang="ko-KR" altLang="en-US" dirty="0"/>
              <a:t>탐험한다</a:t>
            </a:r>
            <a:endParaRPr lang="en-US" altLang="ko-KR" dirty="0"/>
          </a:p>
          <a:p>
            <a:r>
              <a:rPr lang="ko-KR" altLang="en-US" dirty="0"/>
              <a:t>제작한다</a:t>
            </a:r>
            <a:endParaRPr lang="en-US" altLang="ko-KR" dirty="0"/>
          </a:p>
          <a:p>
            <a:pPr lvl="1"/>
            <a:r>
              <a:rPr lang="ko-KR" altLang="en-US" dirty="0"/>
              <a:t>사실 상 로그라이크식 상점</a:t>
            </a:r>
            <a:endParaRPr lang="en-US" altLang="ko-KR" dirty="0"/>
          </a:p>
          <a:p>
            <a:r>
              <a:rPr lang="ko-KR" altLang="en-US" dirty="0"/>
              <a:t>수리한다</a:t>
            </a:r>
            <a:endParaRPr lang="en-US" altLang="ko-KR" dirty="0"/>
          </a:p>
          <a:p>
            <a:pPr lvl="1"/>
            <a:r>
              <a:rPr lang="ko-KR" altLang="en-US" dirty="0"/>
              <a:t>허들과 자원 밸런싱 용</a:t>
            </a:r>
          </a:p>
        </p:txBody>
      </p:sp>
    </p:spTree>
    <p:extLst>
      <p:ext uri="{BB962C8B-B14F-4D97-AF65-F5344CB8AC3E}">
        <p14:creationId xmlns:p14="http://schemas.microsoft.com/office/powerpoint/2010/main" val="149770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2B72-8422-4A72-A1C8-64C5B360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77574-0E6B-4E81-B0AF-66CC33D4C79C}"/>
              </a:ext>
            </a:extLst>
          </p:cNvPr>
          <p:cNvSpPr/>
          <p:nvPr/>
        </p:nvSpPr>
        <p:spPr>
          <a:xfrm>
            <a:off x="1891430" y="2029216"/>
            <a:ext cx="7816241" cy="3782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8F0794B-AEAB-4CF1-BC32-26EE981F0BCD}"/>
              </a:ext>
            </a:extLst>
          </p:cNvPr>
          <p:cNvSpPr/>
          <p:nvPr/>
        </p:nvSpPr>
        <p:spPr>
          <a:xfrm>
            <a:off x="2981194" y="2954435"/>
            <a:ext cx="1985898" cy="949129"/>
          </a:xfrm>
          <a:prstGeom prst="wedgeRoundRectCallout">
            <a:avLst>
              <a:gd name="adj1" fmla="val 41601"/>
              <a:gd name="adj2" fmla="val 727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56DE3-6E95-47EE-AF86-F07C0D3D6A31}"/>
              </a:ext>
            </a:extLst>
          </p:cNvPr>
          <p:cNvSpPr/>
          <p:nvPr/>
        </p:nvSpPr>
        <p:spPr>
          <a:xfrm>
            <a:off x="5182905" y="3647045"/>
            <a:ext cx="1511734" cy="2165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B943D-C781-40AE-AB6F-6DF7935CB8D7}"/>
              </a:ext>
            </a:extLst>
          </p:cNvPr>
          <p:cNvSpPr txBox="1"/>
          <p:nvPr/>
        </p:nvSpPr>
        <p:spPr>
          <a:xfrm>
            <a:off x="2377075" y="4251469"/>
            <a:ext cx="2805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기동력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사격술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지성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감성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인간성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스트레스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0937363-7F7A-4375-B477-1C145A07035B}"/>
              </a:ext>
            </a:extLst>
          </p:cNvPr>
          <p:cNvSpPr/>
          <p:nvPr/>
        </p:nvSpPr>
        <p:spPr>
          <a:xfrm rot="5400000">
            <a:off x="1334022" y="4809622"/>
            <a:ext cx="1402915" cy="2880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9AA365-842A-4959-B110-86CFBF8947B3}"/>
              </a:ext>
            </a:extLst>
          </p:cNvPr>
          <p:cNvSpPr/>
          <p:nvPr/>
        </p:nvSpPr>
        <p:spPr>
          <a:xfrm>
            <a:off x="2035479" y="2129425"/>
            <a:ext cx="1521913" cy="486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안드로시아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일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82E317-31AD-4228-A721-9751421A5FF9}"/>
              </a:ext>
            </a:extLst>
          </p:cNvPr>
          <p:cNvSpPr/>
          <p:nvPr/>
        </p:nvSpPr>
        <p:spPr>
          <a:xfrm rot="5400000">
            <a:off x="4013945" y="2289154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7144D-F023-48D0-9EFA-2298C5E516DD}"/>
              </a:ext>
            </a:extLst>
          </p:cNvPr>
          <p:cNvSpPr txBox="1"/>
          <p:nvPr/>
        </p:nvSpPr>
        <p:spPr>
          <a:xfrm>
            <a:off x="4258067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ABCE93-B8B5-4E00-9A0C-E50F6B34E401}"/>
              </a:ext>
            </a:extLst>
          </p:cNvPr>
          <p:cNvSpPr/>
          <p:nvPr/>
        </p:nvSpPr>
        <p:spPr>
          <a:xfrm rot="5400000">
            <a:off x="5592221" y="2289154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B8D75-6E92-44EE-99F5-C80CFC752F56}"/>
              </a:ext>
            </a:extLst>
          </p:cNvPr>
          <p:cNvSpPr txBox="1"/>
          <p:nvPr/>
        </p:nvSpPr>
        <p:spPr>
          <a:xfrm>
            <a:off x="5786239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1500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B37F3E-5D51-46E4-9617-66E7F20E8A65}"/>
              </a:ext>
            </a:extLst>
          </p:cNvPr>
          <p:cNvSpPr/>
          <p:nvPr/>
        </p:nvSpPr>
        <p:spPr>
          <a:xfrm>
            <a:off x="7900271" y="5201813"/>
            <a:ext cx="1511734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SCHEDULE</a:t>
            </a:r>
            <a:endParaRPr lang="ko-KR" alt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28AA4D-CAF0-4AB1-9906-0157BFEEEC9F}"/>
              </a:ext>
            </a:extLst>
          </p:cNvPr>
          <p:cNvSpPr/>
          <p:nvPr/>
        </p:nvSpPr>
        <p:spPr>
          <a:xfrm>
            <a:off x="7900271" y="4667854"/>
            <a:ext cx="1511734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CRAFT</a:t>
            </a:r>
            <a:endParaRPr lang="ko-KR" alt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A1465C-B664-4B60-B293-38B578C664FB}"/>
              </a:ext>
            </a:extLst>
          </p:cNvPr>
          <p:cNvSpPr/>
          <p:nvPr/>
        </p:nvSpPr>
        <p:spPr>
          <a:xfrm>
            <a:off x="7900271" y="4131565"/>
            <a:ext cx="1511734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REPAIR</a:t>
            </a:r>
            <a:endParaRPr lang="ko-KR" alt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9B5E4D-47DF-4F67-8B6C-86D98F8C14A0}"/>
              </a:ext>
            </a:extLst>
          </p:cNvPr>
          <p:cNvSpPr/>
          <p:nvPr/>
        </p:nvSpPr>
        <p:spPr>
          <a:xfrm>
            <a:off x="5170379" y="3206663"/>
            <a:ext cx="1511734" cy="222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56DB7B6-A7EF-4D5A-8E69-7ADBDB3FDE47}"/>
              </a:ext>
            </a:extLst>
          </p:cNvPr>
          <p:cNvSpPr/>
          <p:nvPr/>
        </p:nvSpPr>
        <p:spPr>
          <a:xfrm>
            <a:off x="5183239" y="3206663"/>
            <a:ext cx="556129" cy="2223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3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B3BA29-DAB8-4C5B-9A31-6544BAB298BE}"/>
              </a:ext>
            </a:extLst>
          </p:cNvPr>
          <p:cNvSpPr/>
          <p:nvPr/>
        </p:nvSpPr>
        <p:spPr>
          <a:xfrm>
            <a:off x="1891430" y="2029216"/>
            <a:ext cx="7816241" cy="3782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F1341E3-5AE7-4AAC-863C-976C59ABD1F2}"/>
              </a:ext>
            </a:extLst>
          </p:cNvPr>
          <p:cNvSpPr/>
          <p:nvPr/>
        </p:nvSpPr>
        <p:spPr>
          <a:xfrm>
            <a:off x="2981194" y="2954435"/>
            <a:ext cx="1985898" cy="949129"/>
          </a:xfrm>
          <a:prstGeom prst="wedgeRoundRectCallout">
            <a:avLst>
              <a:gd name="adj1" fmla="val 41601"/>
              <a:gd name="adj2" fmla="val 727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420011-4DF0-475C-831A-8D8250396484}"/>
              </a:ext>
            </a:extLst>
          </p:cNvPr>
          <p:cNvSpPr/>
          <p:nvPr/>
        </p:nvSpPr>
        <p:spPr>
          <a:xfrm>
            <a:off x="5182905" y="3647045"/>
            <a:ext cx="1511734" cy="2165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AAFA2-A94A-4CD0-958A-F55043E204FC}"/>
              </a:ext>
            </a:extLst>
          </p:cNvPr>
          <p:cNvSpPr txBox="1"/>
          <p:nvPr/>
        </p:nvSpPr>
        <p:spPr>
          <a:xfrm>
            <a:off x="2377075" y="4228087"/>
            <a:ext cx="2805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기동력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사격술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지성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감성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인간성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스트레스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C10D0B-A6B5-4E15-B55A-0E769EDDAEB3}"/>
              </a:ext>
            </a:extLst>
          </p:cNvPr>
          <p:cNvSpPr/>
          <p:nvPr/>
        </p:nvSpPr>
        <p:spPr>
          <a:xfrm>
            <a:off x="2035479" y="2129425"/>
            <a:ext cx="1521913" cy="486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안드로시아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일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D0150E-B5F9-4038-8283-55CB23DC245C}"/>
              </a:ext>
            </a:extLst>
          </p:cNvPr>
          <p:cNvSpPr/>
          <p:nvPr/>
        </p:nvSpPr>
        <p:spPr>
          <a:xfrm rot="5400000">
            <a:off x="4013945" y="2289154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62677-A368-4E37-A86A-B9C1350ED790}"/>
              </a:ext>
            </a:extLst>
          </p:cNvPr>
          <p:cNvSpPr txBox="1"/>
          <p:nvPr/>
        </p:nvSpPr>
        <p:spPr>
          <a:xfrm>
            <a:off x="4258067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9FC63-1F59-4946-A43A-D50A1DEA90CA}"/>
              </a:ext>
            </a:extLst>
          </p:cNvPr>
          <p:cNvSpPr/>
          <p:nvPr/>
        </p:nvSpPr>
        <p:spPr>
          <a:xfrm rot="5400000">
            <a:off x="5592221" y="2289154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48441A-C0C5-405D-AA3A-289779794DD7}"/>
              </a:ext>
            </a:extLst>
          </p:cNvPr>
          <p:cNvSpPr txBox="1"/>
          <p:nvPr/>
        </p:nvSpPr>
        <p:spPr>
          <a:xfrm>
            <a:off x="5786239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1500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BA9A951-C372-46AA-9DD1-93E3B39D5B92}"/>
              </a:ext>
            </a:extLst>
          </p:cNvPr>
          <p:cNvSpPr/>
          <p:nvPr/>
        </p:nvSpPr>
        <p:spPr>
          <a:xfrm>
            <a:off x="5170379" y="3206663"/>
            <a:ext cx="1511734" cy="222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EA0678-717D-4858-A0B7-F526988B9712}"/>
              </a:ext>
            </a:extLst>
          </p:cNvPr>
          <p:cNvSpPr/>
          <p:nvPr/>
        </p:nvSpPr>
        <p:spPr>
          <a:xfrm>
            <a:off x="5183239" y="3206663"/>
            <a:ext cx="556129" cy="2223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6EFA28-044E-41BF-BE5F-82D42410DDDD}"/>
              </a:ext>
            </a:extLst>
          </p:cNvPr>
          <p:cNvSpPr/>
          <p:nvPr/>
        </p:nvSpPr>
        <p:spPr>
          <a:xfrm>
            <a:off x="7519879" y="2530007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사격 훈련을 한다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D58ED-31B9-470C-918E-1D8586743E06}"/>
              </a:ext>
            </a:extLst>
          </p:cNvPr>
          <p:cNvSpPr/>
          <p:nvPr/>
        </p:nvSpPr>
        <p:spPr>
          <a:xfrm>
            <a:off x="7535119" y="3179231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영상을 본다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644008-0D97-473C-99F0-645FB9F7A259}"/>
              </a:ext>
            </a:extLst>
          </p:cNvPr>
          <p:cNvSpPr/>
          <p:nvPr/>
        </p:nvSpPr>
        <p:spPr>
          <a:xfrm>
            <a:off x="7535119" y="3828455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책을 읽는다</a:t>
            </a:r>
            <a:endParaRPr lang="ko-KR" alt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9AC5DA-5503-46A2-B4B1-B4C98084AAAA}"/>
              </a:ext>
            </a:extLst>
          </p:cNvPr>
          <p:cNvSpPr/>
          <p:nvPr/>
        </p:nvSpPr>
        <p:spPr>
          <a:xfrm>
            <a:off x="7535119" y="4477679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음악을 듣는다</a:t>
            </a:r>
            <a:endParaRPr lang="ko-KR" alt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48BE55-B28D-4EFB-88A5-EDB0F5D11C63}"/>
              </a:ext>
            </a:extLst>
          </p:cNvPr>
          <p:cNvSpPr/>
          <p:nvPr/>
        </p:nvSpPr>
        <p:spPr>
          <a:xfrm>
            <a:off x="7535119" y="1880783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체술 훈련을 한다</a:t>
            </a:r>
            <a:endParaRPr lang="ko-KR" alt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FD6DE-9FA4-4037-86BF-76ABCD176DA4}"/>
              </a:ext>
            </a:extLst>
          </p:cNvPr>
          <p:cNvSpPr/>
          <p:nvPr/>
        </p:nvSpPr>
        <p:spPr>
          <a:xfrm>
            <a:off x="7519879" y="5126903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탐험을 나간다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반경 </a:t>
            </a:r>
            <a:r>
              <a:rPr lang="en-US" altLang="ko-KR" sz="1600" dirty="0"/>
              <a:t>5km</a:t>
            </a:r>
            <a:endParaRPr lang="ko-KR" alt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03DE9F-DF07-4C31-9EFE-17A01241C7C5}"/>
              </a:ext>
            </a:extLst>
          </p:cNvPr>
          <p:cNvSpPr/>
          <p:nvPr/>
        </p:nvSpPr>
        <p:spPr>
          <a:xfrm>
            <a:off x="9664043" y="3828455"/>
            <a:ext cx="1511734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글을 쓴다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5F39CF-6315-49F0-BC52-7466F4BA6A96}"/>
              </a:ext>
            </a:extLst>
          </p:cNvPr>
          <p:cNvSpPr/>
          <p:nvPr/>
        </p:nvSpPr>
        <p:spPr>
          <a:xfrm>
            <a:off x="9664043" y="4477679"/>
            <a:ext cx="1511734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연주한다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F65FB2-39DA-4805-B4DE-9E12D9222CF9}"/>
              </a:ext>
            </a:extLst>
          </p:cNvPr>
          <p:cNvSpPr/>
          <p:nvPr/>
        </p:nvSpPr>
        <p:spPr>
          <a:xfrm>
            <a:off x="9679283" y="3179231"/>
            <a:ext cx="1511734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그림을 그린다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D0F854B-EC98-43C2-AA56-14350884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스케쥴</a:t>
            </a:r>
            <a:endParaRPr lang="ko-KR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AD944F-4FEC-48E3-A927-2A8CFC221415}"/>
              </a:ext>
            </a:extLst>
          </p:cNvPr>
          <p:cNvSpPr/>
          <p:nvPr/>
        </p:nvSpPr>
        <p:spPr>
          <a:xfrm>
            <a:off x="6737301" y="5126902"/>
            <a:ext cx="629697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←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E9DB754-8F77-4C6C-9113-48FBEC01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19" y="4176179"/>
            <a:ext cx="2270365" cy="1576824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E2868D3-13FE-4240-B687-062809BE1C5D}"/>
              </a:ext>
            </a:extLst>
          </p:cNvPr>
          <p:cNvSpPr/>
          <p:nvPr/>
        </p:nvSpPr>
        <p:spPr>
          <a:xfrm rot="16200000">
            <a:off x="1346548" y="4809622"/>
            <a:ext cx="1402915" cy="2880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6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B3BA29-DAB8-4C5B-9A31-6544BAB298BE}"/>
              </a:ext>
            </a:extLst>
          </p:cNvPr>
          <p:cNvSpPr/>
          <p:nvPr/>
        </p:nvSpPr>
        <p:spPr>
          <a:xfrm>
            <a:off x="1891430" y="2029216"/>
            <a:ext cx="7816241" cy="3782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F1341E3-5AE7-4AAC-863C-976C59ABD1F2}"/>
              </a:ext>
            </a:extLst>
          </p:cNvPr>
          <p:cNvSpPr/>
          <p:nvPr/>
        </p:nvSpPr>
        <p:spPr>
          <a:xfrm>
            <a:off x="2981194" y="2954435"/>
            <a:ext cx="1985898" cy="949129"/>
          </a:xfrm>
          <a:prstGeom prst="wedgeRoundRectCallout">
            <a:avLst>
              <a:gd name="adj1" fmla="val 41601"/>
              <a:gd name="adj2" fmla="val 727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420011-4DF0-475C-831A-8D8250396484}"/>
              </a:ext>
            </a:extLst>
          </p:cNvPr>
          <p:cNvSpPr/>
          <p:nvPr/>
        </p:nvSpPr>
        <p:spPr>
          <a:xfrm>
            <a:off x="5182905" y="3647045"/>
            <a:ext cx="1511734" cy="2165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AAFA2-A94A-4CD0-958A-F55043E204FC}"/>
              </a:ext>
            </a:extLst>
          </p:cNvPr>
          <p:cNvSpPr txBox="1"/>
          <p:nvPr/>
        </p:nvSpPr>
        <p:spPr>
          <a:xfrm>
            <a:off x="2377075" y="4228087"/>
            <a:ext cx="2805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기동력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사격술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지성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감성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인간성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스트레스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C10D0B-A6B5-4E15-B55A-0E769EDDAEB3}"/>
              </a:ext>
            </a:extLst>
          </p:cNvPr>
          <p:cNvSpPr/>
          <p:nvPr/>
        </p:nvSpPr>
        <p:spPr>
          <a:xfrm>
            <a:off x="2035479" y="2129425"/>
            <a:ext cx="1521913" cy="486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안드로시아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일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D0150E-B5F9-4038-8283-55CB23DC245C}"/>
              </a:ext>
            </a:extLst>
          </p:cNvPr>
          <p:cNvSpPr/>
          <p:nvPr/>
        </p:nvSpPr>
        <p:spPr>
          <a:xfrm rot="5400000">
            <a:off x="4013945" y="2289154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62677-A368-4E37-A86A-B9C1350ED790}"/>
              </a:ext>
            </a:extLst>
          </p:cNvPr>
          <p:cNvSpPr txBox="1"/>
          <p:nvPr/>
        </p:nvSpPr>
        <p:spPr>
          <a:xfrm>
            <a:off x="4258067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9FC63-1F59-4946-A43A-D50A1DEA90CA}"/>
              </a:ext>
            </a:extLst>
          </p:cNvPr>
          <p:cNvSpPr/>
          <p:nvPr/>
        </p:nvSpPr>
        <p:spPr>
          <a:xfrm rot="5400000">
            <a:off x="5592221" y="2289154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48441A-C0C5-405D-AA3A-289779794DD7}"/>
              </a:ext>
            </a:extLst>
          </p:cNvPr>
          <p:cNvSpPr txBox="1"/>
          <p:nvPr/>
        </p:nvSpPr>
        <p:spPr>
          <a:xfrm>
            <a:off x="5786239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1500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BA9A951-C372-46AA-9DD1-93E3B39D5B92}"/>
              </a:ext>
            </a:extLst>
          </p:cNvPr>
          <p:cNvSpPr/>
          <p:nvPr/>
        </p:nvSpPr>
        <p:spPr>
          <a:xfrm>
            <a:off x="5170379" y="3206663"/>
            <a:ext cx="1511734" cy="222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EA0678-717D-4858-A0B7-F526988B9712}"/>
              </a:ext>
            </a:extLst>
          </p:cNvPr>
          <p:cNvSpPr/>
          <p:nvPr/>
        </p:nvSpPr>
        <p:spPr>
          <a:xfrm>
            <a:off x="5183239" y="3206663"/>
            <a:ext cx="556129" cy="2223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6EFA28-044E-41BF-BE5F-82D42410DDDD}"/>
              </a:ext>
            </a:extLst>
          </p:cNvPr>
          <p:cNvSpPr/>
          <p:nvPr/>
        </p:nvSpPr>
        <p:spPr>
          <a:xfrm>
            <a:off x="7519879" y="2530007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사격 훈련을 한다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D58ED-31B9-470C-918E-1D8586743E06}"/>
              </a:ext>
            </a:extLst>
          </p:cNvPr>
          <p:cNvSpPr/>
          <p:nvPr/>
        </p:nvSpPr>
        <p:spPr>
          <a:xfrm>
            <a:off x="7535119" y="3179231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영상을 본다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644008-0D97-473C-99F0-645FB9F7A259}"/>
              </a:ext>
            </a:extLst>
          </p:cNvPr>
          <p:cNvSpPr/>
          <p:nvPr/>
        </p:nvSpPr>
        <p:spPr>
          <a:xfrm>
            <a:off x="7535119" y="3828455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책을 읽는다</a:t>
            </a:r>
            <a:endParaRPr lang="ko-KR" alt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9AC5DA-5503-46A2-B4B1-B4C98084AAAA}"/>
              </a:ext>
            </a:extLst>
          </p:cNvPr>
          <p:cNvSpPr/>
          <p:nvPr/>
        </p:nvSpPr>
        <p:spPr>
          <a:xfrm>
            <a:off x="7535119" y="4477679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음악을 듣는다</a:t>
            </a:r>
            <a:endParaRPr lang="ko-KR" alt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48BE55-B28D-4EFB-88A5-EDB0F5D11C63}"/>
              </a:ext>
            </a:extLst>
          </p:cNvPr>
          <p:cNvSpPr/>
          <p:nvPr/>
        </p:nvSpPr>
        <p:spPr>
          <a:xfrm>
            <a:off x="7535119" y="1880783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체술 훈련을 한다</a:t>
            </a:r>
            <a:endParaRPr lang="ko-KR" alt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FD6DE-9FA4-4037-86BF-76ABCD176DA4}"/>
              </a:ext>
            </a:extLst>
          </p:cNvPr>
          <p:cNvSpPr/>
          <p:nvPr/>
        </p:nvSpPr>
        <p:spPr>
          <a:xfrm>
            <a:off x="7519879" y="5126903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탐험을 나간다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반경 </a:t>
            </a:r>
            <a:r>
              <a:rPr lang="en-US" altLang="ko-KR" sz="1600" dirty="0"/>
              <a:t>5km</a:t>
            </a:r>
            <a:endParaRPr lang="ko-KR" alt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03DE9F-DF07-4C31-9EFE-17A01241C7C5}"/>
              </a:ext>
            </a:extLst>
          </p:cNvPr>
          <p:cNvSpPr/>
          <p:nvPr/>
        </p:nvSpPr>
        <p:spPr>
          <a:xfrm>
            <a:off x="9664043" y="3828455"/>
            <a:ext cx="1511734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글을 쓴다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5F39CF-6315-49F0-BC52-7466F4BA6A96}"/>
              </a:ext>
            </a:extLst>
          </p:cNvPr>
          <p:cNvSpPr/>
          <p:nvPr/>
        </p:nvSpPr>
        <p:spPr>
          <a:xfrm>
            <a:off x="9664043" y="4477679"/>
            <a:ext cx="1511734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연주한다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F65FB2-39DA-4805-B4DE-9E12D9222CF9}"/>
              </a:ext>
            </a:extLst>
          </p:cNvPr>
          <p:cNvSpPr/>
          <p:nvPr/>
        </p:nvSpPr>
        <p:spPr>
          <a:xfrm>
            <a:off x="9679283" y="3179231"/>
            <a:ext cx="1511734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그림을 그린다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D0F854B-EC98-43C2-AA56-14350884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스케쥴</a:t>
            </a:r>
            <a:endParaRPr lang="ko-KR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AD944F-4FEC-48E3-A927-2A8CFC221415}"/>
              </a:ext>
            </a:extLst>
          </p:cNvPr>
          <p:cNvSpPr/>
          <p:nvPr/>
        </p:nvSpPr>
        <p:spPr>
          <a:xfrm>
            <a:off x="6737301" y="5126902"/>
            <a:ext cx="629697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←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E9DB754-8F77-4C6C-9113-48FBEC01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19" y="4176179"/>
            <a:ext cx="2270365" cy="1576824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E2868D3-13FE-4240-B687-062809BE1C5D}"/>
              </a:ext>
            </a:extLst>
          </p:cNvPr>
          <p:cNvSpPr/>
          <p:nvPr/>
        </p:nvSpPr>
        <p:spPr>
          <a:xfrm rot="16200000">
            <a:off x="1346548" y="4809622"/>
            <a:ext cx="1402915" cy="2880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7CBA2C-7042-4778-8DB2-769C00972E64}"/>
              </a:ext>
            </a:extLst>
          </p:cNvPr>
          <p:cNvGrpSpPr/>
          <p:nvPr/>
        </p:nvGrpSpPr>
        <p:grpSpPr>
          <a:xfrm>
            <a:off x="4273562" y="2969647"/>
            <a:ext cx="3381535" cy="2615772"/>
            <a:chOff x="4273562" y="2969647"/>
            <a:chExt cx="3381535" cy="26157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4843A4-01BC-4377-9250-68404A27C801}"/>
                </a:ext>
              </a:extLst>
            </p:cNvPr>
            <p:cNvSpPr/>
            <p:nvPr/>
          </p:nvSpPr>
          <p:spPr>
            <a:xfrm>
              <a:off x="5170379" y="3206663"/>
              <a:ext cx="1511734" cy="22233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7B5673A-524D-4DFA-AE90-A0F9195D150C}"/>
                </a:ext>
              </a:extLst>
            </p:cNvPr>
            <p:cNvSpPr/>
            <p:nvPr/>
          </p:nvSpPr>
          <p:spPr>
            <a:xfrm>
              <a:off x="5183239" y="3206663"/>
              <a:ext cx="556129" cy="22233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E09716C-6795-4DC5-9903-B24B9CBE09AF}"/>
                </a:ext>
              </a:extLst>
            </p:cNvPr>
            <p:cNvSpPr/>
            <p:nvPr/>
          </p:nvSpPr>
          <p:spPr>
            <a:xfrm>
              <a:off x="6665925" y="5132104"/>
              <a:ext cx="629697" cy="45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←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246C92-1E2F-4DBC-8CC3-B79821E28F16}"/>
                </a:ext>
              </a:extLst>
            </p:cNvPr>
            <p:cNvSpPr/>
            <p:nvPr/>
          </p:nvSpPr>
          <p:spPr>
            <a:xfrm>
              <a:off x="4273562" y="2969647"/>
              <a:ext cx="3381535" cy="248133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체술 훈련을 진행하시겠습니까</a:t>
              </a:r>
              <a:r>
                <a:rPr lang="en-US" altLang="ko-KR" dirty="0"/>
                <a:t>?</a:t>
              </a:r>
            </a:p>
            <a:p>
              <a:pPr algn="ctr"/>
              <a:r>
                <a:rPr lang="ko-KR" altLang="en-US" dirty="0"/>
                <a:t>아래 재료가 소진됩니다</a:t>
              </a:r>
              <a:r>
                <a:rPr lang="en-US" altLang="ko-KR" dirty="0"/>
                <a:t>.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   - 1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352F40-C08A-4614-8023-2A286FE079B8}"/>
                </a:ext>
              </a:extLst>
            </p:cNvPr>
            <p:cNvSpPr/>
            <p:nvPr/>
          </p:nvSpPr>
          <p:spPr>
            <a:xfrm rot="5400000">
              <a:off x="5571555" y="4269762"/>
              <a:ext cx="189008" cy="137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C51F373-76E1-42CF-A68E-FB1EBA299C8D}"/>
                </a:ext>
              </a:extLst>
            </p:cNvPr>
            <p:cNvSpPr/>
            <p:nvPr/>
          </p:nvSpPr>
          <p:spPr>
            <a:xfrm>
              <a:off x="4510678" y="4751485"/>
              <a:ext cx="1292708" cy="50367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확인</a:t>
              </a:r>
              <a:endParaRPr lang="en-US" altLang="ko-KR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030EDAD-A96B-4439-8435-F5D7DF3160E5}"/>
                </a:ext>
              </a:extLst>
            </p:cNvPr>
            <p:cNvSpPr/>
            <p:nvPr/>
          </p:nvSpPr>
          <p:spPr>
            <a:xfrm>
              <a:off x="6101480" y="4751485"/>
              <a:ext cx="1292708" cy="50367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취소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19433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69BC-5676-4E49-8975-46FF0411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스케쥴 연출 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47DE-8621-43F7-B10D-5BBA44D3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53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2B72-8422-4A72-A1C8-64C5B360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크래프트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77574-0E6B-4E81-B0AF-66CC33D4C79C}"/>
              </a:ext>
            </a:extLst>
          </p:cNvPr>
          <p:cNvSpPr/>
          <p:nvPr/>
        </p:nvSpPr>
        <p:spPr>
          <a:xfrm>
            <a:off x="1891430" y="2029216"/>
            <a:ext cx="7816241" cy="3782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8F0794B-AEAB-4CF1-BC32-26EE981F0BCD}"/>
              </a:ext>
            </a:extLst>
          </p:cNvPr>
          <p:cNvSpPr/>
          <p:nvPr/>
        </p:nvSpPr>
        <p:spPr>
          <a:xfrm>
            <a:off x="2981194" y="2954435"/>
            <a:ext cx="1985898" cy="949129"/>
          </a:xfrm>
          <a:prstGeom prst="wedgeRoundRectCallout">
            <a:avLst>
              <a:gd name="adj1" fmla="val 41601"/>
              <a:gd name="adj2" fmla="val 727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56DE3-6E95-47EE-AF86-F07C0D3D6A31}"/>
              </a:ext>
            </a:extLst>
          </p:cNvPr>
          <p:cNvSpPr/>
          <p:nvPr/>
        </p:nvSpPr>
        <p:spPr>
          <a:xfrm>
            <a:off x="5182905" y="3647045"/>
            <a:ext cx="1511734" cy="2165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B943D-C781-40AE-AB6F-6DF7935CB8D7}"/>
              </a:ext>
            </a:extLst>
          </p:cNvPr>
          <p:cNvSpPr txBox="1"/>
          <p:nvPr/>
        </p:nvSpPr>
        <p:spPr>
          <a:xfrm>
            <a:off x="2377075" y="4289047"/>
            <a:ext cx="2805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기동력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사격술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지성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감성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인간성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스트레스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0937363-7F7A-4375-B477-1C145A07035B}"/>
              </a:ext>
            </a:extLst>
          </p:cNvPr>
          <p:cNvSpPr/>
          <p:nvPr/>
        </p:nvSpPr>
        <p:spPr>
          <a:xfrm rot="5400000">
            <a:off x="1334022" y="4809622"/>
            <a:ext cx="1402915" cy="2880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9AA365-842A-4959-B110-86CFBF8947B3}"/>
              </a:ext>
            </a:extLst>
          </p:cNvPr>
          <p:cNvSpPr/>
          <p:nvPr/>
        </p:nvSpPr>
        <p:spPr>
          <a:xfrm>
            <a:off x="2035479" y="2129425"/>
            <a:ext cx="1521913" cy="486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안드로시아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일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82E317-31AD-4228-A721-9751421A5FF9}"/>
              </a:ext>
            </a:extLst>
          </p:cNvPr>
          <p:cNvSpPr/>
          <p:nvPr/>
        </p:nvSpPr>
        <p:spPr>
          <a:xfrm rot="5400000">
            <a:off x="4013945" y="2289154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7144D-F023-48D0-9EFA-2298C5E516DD}"/>
              </a:ext>
            </a:extLst>
          </p:cNvPr>
          <p:cNvSpPr txBox="1"/>
          <p:nvPr/>
        </p:nvSpPr>
        <p:spPr>
          <a:xfrm>
            <a:off x="4258067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ABCE93-B8B5-4E00-9A0C-E50F6B34E401}"/>
              </a:ext>
            </a:extLst>
          </p:cNvPr>
          <p:cNvSpPr/>
          <p:nvPr/>
        </p:nvSpPr>
        <p:spPr>
          <a:xfrm rot="5400000">
            <a:off x="5203915" y="2289154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B8D75-6E92-44EE-99F5-C80CFC752F56}"/>
              </a:ext>
            </a:extLst>
          </p:cNvPr>
          <p:cNvSpPr txBox="1"/>
          <p:nvPr/>
        </p:nvSpPr>
        <p:spPr>
          <a:xfrm>
            <a:off x="5397933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1500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9B5E4D-47DF-4F67-8B6C-86D98F8C14A0}"/>
              </a:ext>
            </a:extLst>
          </p:cNvPr>
          <p:cNvSpPr/>
          <p:nvPr/>
        </p:nvSpPr>
        <p:spPr>
          <a:xfrm>
            <a:off x="5170379" y="3206663"/>
            <a:ext cx="1511734" cy="222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56DB7B6-A7EF-4D5A-8E69-7ADBDB3FDE47}"/>
              </a:ext>
            </a:extLst>
          </p:cNvPr>
          <p:cNvSpPr/>
          <p:nvPr/>
        </p:nvSpPr>
        <p:spPr>
          <a:xfrm>
            <a:off x="5183239" y="3206663"/>
            <a:ext cx="556129" cy="2223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711C4F-5D21-4DE8-A897-02FB443B29DE}"/>
              </a:ext>
            </a:extLst>
          </p:cNvPr>
          <p:cNvSpPr/>
          <p:nvPr/>
        </p:nvSpPr>
        <p:spPr>
          <a:xfrm>
            <a:off x="6665925" y="5132104"/>
            <a:ext cx="629697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←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301F6B-BE6A-4CA9-B05B-2468EB817766}"/>
              </a:ext>
            </a:extLst>
          </p:cNvPr>
          <p:cNvGrpSpPr/>
          <p:nvPr/>
        </p:nvGrpSpPr>
        <p:grpSpPr>
          <a:xfrm>
            <a:off x="7366998" y="2733040"/>
            <a:ext cx="2213882" cy="1100109"/>
            <a:chOff x="7256609" y="2733040"/>
            <a:chExt cx="2324271" cy="11985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7D499FB-3338-4C42-9363-84A18E45ACA6}"/>
                </a:ext>
              </a:extLst>
            </p:cNvPr>
            <p:cNvSpPr/>
            <p:nvPr/>
          </p:nvSpPr>
          <p:spPr>
            <a:xfrm>
              <a:off x="7382239" y="2864516"/>
              <a:ext cx="551250" cy="45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9695CC-B6EE-470B-8FFA-7281BF19A299}"/>
                </a:ext>
              </a:extLst>
            </p:cNvPr>
            <p:cNvSpPr/>
            <p:nvPr/>
          </p:nvSpPr>
          <p:spPr>
            <a:xfrm rot="5400000">
              <a:off x="8108137" y="3161719"/>
              <a:ext cx="189008" cy="1371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238593-200D-465C-A6E7-B9BD62BE061B}"/>
                </a:ext>
              </a:extLst>
            </p:cNvPr>
            <p:cNvSpPr txBox="1"/>
            <p:nvPr/>
          </p:nvSpPr>
          <p:spPr>
            <a:xfrm>
              <a:off x="8241195" y="3069827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: 1500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14DBD3-4FFE-44E9-9B57-886B9377A30E}"/>
                </a:ext>
              </a:extLst>
            </p:cNvPr>
            <p:cNvSpPr txBox="1"/>
            <p:nvPr/>
          </p:nvSpPr>
          <p:spPr>
            <a:xfrm>
              <a:off x="8028304" y="2809715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</a:t>
              </a:r>
              <a:r>
                <a:rPr lang="en-US" altLang="ko-KR" sz="1400" dirty="0">
                  <a:solidFill>
                    <a:schemeClr val="bg1"/>
                  </a:solidFill>
                </a:rPr>
                <a:t>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A4F20A-26A6-4D29-9E79-F9BCFC3BDF3C}"/>
                </a:ext>
              </a:extLst>
            </p:cNvPr>
            <p:cNvSpPr txBox="1"/>
            <p:nvPr/>
          </p:nvSpPr>
          <p:spPr>
            <a:xfrm>
              <a:off x="7337512" y="3408355"/>
              <a:ext cx="2169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설명이다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두 줄까지 나온다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F33C59-687A-4A87-8C03-29DAE9ED5435}"/>
                </a:ext>
              </a:extLst>
            </p:cNvPr>
            <p:cNvSpPr/>
            <p:nvPr/>
          </p:nvSpPr>
          <p:spPr>
            <a:xfrm>
              <a:off x="7256609" y="2733040"/>
              <a:ext cx="2324271" cy="119853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F085D4-B79D-46B2-A3E7-D8CA709E6AD1}"/>
              </a:ext>
            </a:extLst>
          </p:cNvPr>
          <p:cNvGrpSpPr/>
          <p:nvPr/>
        </p:nvGrpSpPr>
        <p:grpSpPr>
          <a:xfrm>
            <a:off x="7366997" y="4031995"/>
            <a:ext cx="2213882" cy="1100109"/>
            <a:chOff x="7409009" y="2885440"/>
            <a:chExt cx="2324271" cy="11985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C936F6-96CA-4286-A187-25ED1B09D8FE}"/>
                </a:ext>
              </a:extLst>
            </p:cNvPr>
            <p:cNvSpPr/>
            <p:nvPr/>
          </p:nvSpPr>
          <p:spPr>
            <a:xfrm>
              <a:off x="7534639" y="3016916"/>
              <a:ext cx="551250" cy="45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06E8B1-5F05-4478-A2D5-3CA4457B240A}"/>
                </a:ext>
              </a:extLst>
            </p:cNvPr>
            <p:cNvSpPr/>
            <p:nvPr/>
          </p:nvSpPr>
          <p:spPr>
            <a:xfrm rot="5400000">
              <a:off x="8260537" y="3314119"/>
              <a:ext cx="189008" cy="1371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1635B1-DB97-45CE-8294-8C7D1D90DACC}"/>
                </a:ext>
              </a:extLst>
            </p:cNvPr>
            <p:cNvSpPr txBox="1"/>
            <p:nvPr/>
          </p:nvSpPr>
          <p:spPr>
            <a:xfrm>
              <a:off x="8393595" y="3222227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: 1500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71227D-3532-47B9-9668-8392480683C3}"/>
                </a:ext>
              </a:extLst>
            </p:cNvPr>
            <p:cNvSpPr txBox="1"/>
            <p:nvPr/>
          </p:nvSpPr>
          <p:spPr>
            <a:xfrm>
              <a:off x="8180704" y="2962115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</a:t>
              </a:r>
              <a:r>
                <a:rPr lang="en-US" altLang="ko-KR" sz="1400" dirty="0">
                  <a:solidFill>
                    <a:schemeClr val="bg1"/>
                  </a:solidFill>
                </a:rPr>
                <a:t>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AEA81-889C-4D5E-8221-A66FB665CB48}"/>
                </a:ext>
              </a:extLst>
            </p:cNvPr>
            <p:cNvSpPr txBox="1"/>
            <p:nvPr/>
          </p:nvSpPr>
          <p:spPr>
            <a:xfrm>
              <a:off x="7489912" y="3560755"/>
              <a:ext cx="2169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설명이다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두 줄까지 나온다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06CE68-2A47-4479-BE5F-3F38B29219A0}"/>
                </a:ext>
              </a:extLst>
            </p:cNvPr>
            <p:cNvSpPr/>
            <p:nvPr/>
          </p:nvSpPr>
          <p:spPr>
            <a:xfrm>
              <a:off x="7409009" y="2885440"/>
              <a:ext cx="2324271" cy="119853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F2375C-C0D6-4463-8740-4DC9FB3D05B5}"/>
              </a:ext>
            </a:extLst>
          </p:cNvPr>
          <p:cNvGrpSpPr/>
          <p:nvPr/>
        </p:nvGrpSpPr>
        <p:grpSpPr>
          <a:xfrm>
            <a:off x="10193316" y="5025130"/>
            <a:ext cx="2213882" cy="1198535"/>
            <a:chOff x="7366997" y="5380383"/>
            <a:chExt cx="2213882" cy="119853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491785-5762-4FB5-915E-BC85619BF8B2}"/>
                </a:ext>
              </a:extLst>
            </p:cNvPr>
            <p:cNvSpPr/>
            <p:nvPr/>
          </p:nvSpPr>
          <p:spPr>
            <a:xfrm>
              <a:off x="7366997" y="5380383"/>
              <a:ext cx="2213882" cy="119853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3FAD17F-E65A-4639-9188-416DCBCB66D9}"/>
                </a:ext>
              </a:extLst>
            </p:cNvPr>
            <p:cNvSpPr/>
            <p:nvPr/>
          </p:nvSpPr>
          <p:spPr>
            <a:xfrm>
              <a:off x="7486660" y="5511859"/>
              <a:ext cx="525069" cy="45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CC0CA82-CC83-47E1-A063-800F7C7EDEEF}"/>
                </a:ext>
              </a:extLst>
            </p:cNvPr>
            <p:cNvSpPr/>
            <p:nvPr/>
          </p:nvSpPr>
          <p:spPr>
            <a:xfrm rot="5400000">
              <a:off x="8173594" y="5812320"/>
              <a:ext cx="189008" cy="1306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CE33D6-D08A-45CB-9C70-A5D77D1B55B2}"/>
                </a:ext>
              </a:extLst>
            </p:cNvPr>
            <p:cNvSpPr txBox="1"/>
            <p:nvPr/>
          </p:nvSpPr>
          <p:spPr>
            <a:xfrm>
              <a:off x="8304821" y="5717170"/>
              <a:ext cx="1205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: 1500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D84AEB-3B87-4AB6-9322-B42030667B24}"/>
                </a:ext>
              </a:extLst>
            </p:cNvPr>
            <p:cNvSpPr txBox="1"/>
            <p:nvPr/>
          </p:nvSpPr>
          <p:spPr>
            <a:xfrm>
              <a:off x="8102041" y="5457058"/>
              <a:ext cx="1205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</a:t>
              </a:r>
              <a:r>
                <a:rPr lang="en-US" altLang="ko-KR" sz="1400" dirty="0">
                  <a:solidFill>
                    <a:schemeClr val="bg1"/>
                  </a:solidFill>
                </a:rPr>
                <a:t>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C1EB67-F210-4E22-93EA-4FFFCD312A2D}"/>
                </a:ext>
              </a:extLst>
            </p:cNvPr>
            <p:cNvSpPr txBox="1"/>
            <p:nvPr/>
          </p:nvSpPr>
          <p:spPr>
            <a:xfrm>
              <a:off x="7444058" y="6055698"/>
              <a:ext cx="2066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설명이다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두 줄까지 나온다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9AF20E74-3D75-4E5A-BCCC-6142C57CD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672"/>
          <a:stretch/>
        </p:blipFill>
        <p:spPr>
          <a:xfrm>
            <a:off x="7349988" y="5310110"/>
            <a:ext cx="2247900" cy="5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9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2B72-8422-4A72-A1C8-64C5B360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크래프트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77574-0E6B-4E81-B0AF-66CC33D4C79C}"/>
              </a:ext>
            </a:extLst>
          </p:cNvPr>
          <p:cNvSpPr/>
          <p:nvPr/>
        </p:nvSpPr>
        <p:spPr>
          <a:xfrm>
            <a:off x="1891430" y="2029216"/>
            <a:ext cx="7816241" cy="3782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8F0794B-AEAB-4CF1-BC32-26EE981F0BCD}"/>
              </a:ext>
            </a:extLst>
          </p:cNvPr>
          <p:cNvSpPr/>
          <p:nvPr/>
        </p:nvSpPr>
        <p:spPr>
          <a:xfrm>
            <a:off x="2981194" y="2954435"/>
            <a:ext cx="1985898" cy="949129"/>
          </a:xfrm>
          <a:prstGeom prst="wedgeRoundRectCallout">
            <a:avLst>
              <a:gd name="adj1" fmla="val 41601"/>
              <a:gd name="adj2" fmla="val 727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56DE3-6E95-47EE-AF86-F07C0D3D6A31}"/>
              </a:ext>
            </a:extLst>
          </p:cNvPr>
          <p:cNvSpPr/>
          <p:nvPr/>
        </p:nvSpPr>
        <p:spPr>
          <a:xfrm>
            <a:off x="5182905" y="3647045"/>
            <a:ext cx="1511734" cy="2165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B943D-C781-40AE-AB6F-6DF7935CB8D7}"/>
              </a:ext>
            </a:extLst>
          </p:cNvPr>
          <p:cNvSpPr txBox="1"/>
          <p:nvPr/>
        </p:nvSpPr>
        <p:spPr>
          <a:xfrm>
            <a:off x="2377075" y="4289047"/>
            <a:ext cx="2805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기동력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사격술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지성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감성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인간성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스트레스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0937363-7F7A-4375-B477-1C145A07035B}"/>
              </a:ext>
            </a:extLst>
          </p:cNvPr>
          <p:cNvSpPr/>
          <p:nvPr/>
        </p:nvSpPr>
        <p:spPr>
          <a:xfrm rot="5400000">
            <a:off x="1334022" y="4809622"/>
            <a:ext cx="1402915" cy="2880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9AA365-842A-4959-B110-86CFBF8947B3}"/>
              </a:ext>
            </a:extLst>
          </p:cNvPr>
          <p:cNvSpPr/>
          <p:nvPr/>
        </p:nvSpPr>
        <p:spPr>
          <a:xfrm>
            <a:off x="2035479" y="2129425"/>
            <a:ext cx="1521913" cy="486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안드로시아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일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82E317-31AD-4228-A721-9751421A5FF9}"/>
              </a:ext>
            </a:extLst>
          </p:cNvPr>
          <p:cNvSpPr/>
          <p:nvPr/>
        </p:nvSpPr>
        <p:spPr>
          <a:xfrm rot="5400000">
            <a:off x="4013945" y="2289154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7144D-F023-48D0-9EFA-2298C5E516DD}"/>
              </a:ext>
            </a:extLst>
          </p:cNvPr>
          <p:cNvSpPr txBox="1"/>
          <p:nvPr/>
        </p:nvSpPr>
        <p:spPr>
          <a:xfrm>
            <a:off x="4258067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ABCE93-B8B5-4E00-9A0C-E50F6B34E401}"/>
              </a:ext>
            </a:extLst>
          </p:cNvPr>
          <p:cNvSpPr/>
          <p:nvPr/>
        </p:nvSpPr>
        <p:spPr>
          <a:xfrm rot="5400000">
            <a:off x="5203915" y="2289154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B8D75-6E92-44EE-99F5-C80CFC752F56}"/>
              </a:ext>
            </a:extLst>
          </p:cNvPr>
          <p:cNvSpPr txBox="1"/>
          <p:nvPr/>
        </p:nvSpPr>
        <p:spPr>
          <a:xfrm>
            <a:off x="5397933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1500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9B5E4D-47DF-4F67-8B6C-86D98F8C14A0}"/>
              </a:ext>
            </a:extLst>
          </p:cNvPr>
          <p:cNvSpPr/>
          <p:nvPr/>
        </p:nvSpPr>
        <p:spPr>
          <a:xfrm>
            <a:off x="5170379" y="3206663"/>
            <a:ext cx="1511734" cy="222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56DB7B6-A7EF-4D5A-8E69-7ADBDB3FDE47}"/>
              </a:ext>
            </a:extLst>
          </p:cNvPr>
          <p:cNvSpPr/>
          <p:nvPr/>
        </p:nvSpPr>
        <p:spPr>
          <a:xfrm>
            <a:off x="5183239" y="3206663"/>
            <a:ext cx="556129" cy="2223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711C4F-5D21-4DE8-A897-02FB443B29DE}"/>
              </a:ext>
            </a:extLst>
          </p:cNvPr>
          <p:cNvSpPr/>
          <p:nvPr/>
        </p:nvSpPr>
        <p:spPr>
          <a:xfrm>
            <a:off x="6665925" y="5132104"/>
            <a:ext cx="629697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←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301F6B-BE6A-4CA9-B05B-2468EB817766}"/>
              </a:ext>
            </a:extLst>
          </p:cNvPr>
          <p:cNvGrpSpPr/>
          <p:nvPr/>
        </p:nvGrpSpPr>
        <p:grpSpPr>
          <a:xfrm>
            <a:off x="7366998" y="2733040"/>
            <a:ext cx="2213882" cy="1100109"/>
            <a:chOff x="7256609" y="2733040"/>
            <a:chExt cx="2324271" cy="11985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7D499FB-3338-4C42-9363-84A18E45ACA6}"/>
                </a:ext>
              </a:extLst>
            </p:cNvPr>
            <p:cNvSpPr/>
            <p:nvPr/>
          </p:nvSpPr>
          <p:spPr>
            <a:xfrm>
              <a:off x="7382239" y="2864516"/>
              <a:ext cx="551250" cy="45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9695CC-B6EE-470B-8FFA-7281BF19A299}"/>
                </a:ext>
              </a:extLst>
            </p:cNvPr>
            <p:cNvSpPr/>
            <p:nvPr/>
          </p:nvSpPr>
          <p:spPr>
            <a:xfrm rot="5400000">
              <a:off x="8108137" y="3161719"/>
              <a:ext cx="189008" cy="1371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238593-200D-465C-A6E7-B9BD62BE061B}"/>
                </a:ext>
              </a:extLst>
            </p:cNvPr>
            <p:cNvSpPr txBox="1"/>
            <p:nvPr/>
          </p:nvSpPr>
          <p:spPr>
            <a:xfrm>
              <a:off x="8241195" y="3069827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: 1500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14DBD3-4FFE-44E9-9B57-886B9377A30E}"/>
                </a:ext>
              </a:extLst>
            </p:cNvPr>
            <p:cNvSpPr txBox="1"/>
            <p:nvPr/>
          </p:nvSpPr>
          <p:spPr>
            <a:xfrm>
              <a:off x="8028304" y="2809715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</a:t>
              </a:r>
              <a:r>
                <a:rPr lang="en-US" altLang="ko-KR" sz="1400" dirty="0">
                  <a:solidFill>
                    <a:schemeClr val="bg1"/>
                  </a:solidFill>
                </a:rPr>
                <a:t>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A4F20A-26A6-4D29-9E79-F9BCFC3BDF3C}"/>
                </a:ext>
              </a:extLst>
            </p:cNvPr>
            <p:cNvSpPr txBox="1"/>
            <p:nvPr/>
          </p:nvSpPr>
          <p:spPr>
            <a:xfrm>
              <a:off x="7337512" y="3408355"/>
              <a:ext cx="2169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설명이다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두 줄까지 나온다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F33C59-687A-4A87-8C03-29DAE9ED5435}"/>
                </a:ext>
              </a:extLst>
            </p:cNvPr>
            <p:cNvSpPr/>
            <p:nvPr/>
          </p:nvSpPr>
          <p:spPr>
            <a:xfrm>
              <a:off x="7256609" y="2733040"/>
              <a:ext cx="2324271" cy="119853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F085D4-B79D-46B2-A3E7-D8CA709E6AD1}"/>
              </a:ext>
            </a:extLst>
          </p:cNvPr>
          <p:cNvGrpSpPr/>
          <p:nvPr/>
        </p:nvGrpSpPr>
        <p:grpSpPr>
          <a:xfrm>
            <a:off x="7366997" y="4031995"/>
            <a:ext cx="2213882" cy="1100109"/>
            <a:chOff x="7409009" y="2885440"/>
            <a:chExt cx="2324271" cy="11985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C936F6-96CA-4286-A187-25ED1B09D8FE}"/>
                </a:ext>
              </a:extLst>
            </p:cNvPr>
            <p:cNvSpPr/>
            <p:nvPr/>
          </p:nvSpPr>
          <p:spPr>
            <a:xfrm>
              <a:off x="7534639" y="3016916"/>
              <a:ext cx="551250" cy="45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06E8B1-5F05-4478-A2D5-3CA4457B240A}"/>
                </a:ext>
              </a:extLst>
            </p:cNvPr>
            <p:cNvSpPr/>
            <p:nvPr/>
          </p:nvSpPr>
          <p:spPr>
            <a:xfrm rot="5400000">
              <a:off x="8260537" y="3314119"/>
              <a:ext cx="189008" cy="1371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1635B1-DB97-45CE-8294-8C7D1D90DACC}"/>
                </a:ext>
              </a:extLst>
            </p:cNvPr>
            <p:cNvSpPr txBox="1"/>
            <p:nvPr/>
          </p:nvSpPr>
          <p:spPr>
            <a:xfrm>
              <a:off x="8393595" y="3222227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: 1500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71227D-3532-47B9-9668-8392480683C3}"/>
                </a:ext>
              </a:extLst>
            </p:cNvPr>
            <p:cNvSpPr txBox="1"/>
            <p:nvPr/>
          </p:nvSpPr>
          <p:spPr>
            <a:xfrm>
              <a:off x="8180704" y="2962115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</a:t>
              </a:r>
              <a:r>
                <a:rPr lang="en-US" altLang="ko-KR" sz="1400" dirty="0">
                  <a:solidFill>
                    <a:schemeClr val="bg1"/>
                  </a:solidFill>
                </a:rPr>
                <a:t>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AEA81-889C-4D5E-8221-A66FB665CB48}"/>
                </a:ext>
              </a:extLst>
            </p:cNvPr>
            <p:cNvSpPr txBox="1"/>
            <p:nvPr/>
          </p:nvSpPr>
          <p:spPr>
            <a:xfrm>
              <a:off x="7489912" y="3560755"/>
              <a:ext cx="2169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설명이다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두 줄까지 나온다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06CE68-2A47-4479-BE5F-3F38B29219A0}"/>
                </a:ext>
              </a:extLst>
            </p:cNvPr>
            <p:cNvSpPr/>
            <p:nvPr/>
          </p:nvSpPr>
          <p:spPr>
            <a:xfrm>
              <a:off x="7409009" y="2885440"/>
              <a:ext cx="2324271" cy="119853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F2375C-C0D6-4463-8740-4DC9FB3D05B5}"/>
              </a:ext>
            </a:extLst>
          </p:cNvPr>
          <p:cNvGrpSpPr/>
          <p:nvPr/>
        </p:nvGrpSpPr>
        <p:grpSpPr>
          <a:xfrm>
            <a:off x="10193316" y="5025130"/>
            <a:ext cx="2213882" cy="1198535"/>
            <a:chOff x="7366997" y="5380383"/>
            <a:chExt cx="2213882" cy="119853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491785-5762-4FB5-915E-BC85619BF8B2}"/>
                </a:ext>
              </a:extLst>
            </p:cNvPr>
            <p:cNvSpPr/>
            <p:nvPr/>
          </p:nvSpPr>
          <p:spPr>
            <a:xfrm>
              <a:off x="7366997" y="5380383"/>
              <a:ext cx="2213882" cy="119853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3FAD17F-E65A-4639-9188-416DCBCB66D9}"/>
                </a:ext>
              </a:extLst>
            </p:cNvPr>
            <p:cNvSpPr/>
            <p:nvPr/>
          </p:nvSpPr>
          <p:spPr>
            <a:xfrm>
              <a:off x="7486660" y="5511859"/>
              <a:ext cx="525069" cy="45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CC0CA82-CC83-47E1-A063-800F7C7EDEEF}"/>
                </a:ext>
              </a:extLst>
            </p:cNvPr>
            <p:cNvSpPr/>
            <p:nvPr/>
          </p:nvSpPr>
          <p:spPr>
            <a:xfrm rot="5400000">
              <a:off x="8173594" y="5812320"/>
              <a:ext cx="189008" cy="1306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CE33D6-D08A-45CB-9C70-A5D77D1B55B2}"/>
                </a:ext>
              </a:extLst>
            </p:cNvPr>
            <p:cNvSpPr txBox="1"/>
            <p:nvPr/>
          </p:nvSpPr>
          <p:spPr>
            <a:xfrm>
              <a:off x="8304821" y="5717170"/>
              <a:ext cx="1205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: 1500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D84AEB-3B87-4AB6-9322-B42030667B24}"/>
                </a:ext>
              </a:extLst>
            </p:cNvPr>
            <p:cNvSpPr txBox="1"/>
            <p:nvPr/>
          </p:nvSpPr>
          <p:spPr>
            <a:xfrm>
              <a:off x="8102041" y="5457058"/>
              <a:ext cx="1205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</a:t>
              </a:r>
              <a:r>
                <a:rPr lang="en-US" altLang="ko-KR" sz="1400" dirty="0">
                  <a:solidFill>
                    <a:schemeClr val="bg1"/>
                  </a:solidFill>
                </a:rPr>
                <a:t>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C1EB67-F210-4E22-93EA-4FFFCD312A2D}"/>
                </a:ext>
              </a:extLst>
            </p:cNvPr>
            <p:cNvSpPr txBox="1"/>
            <p:nvPr/>
          </p:nvSpPr>
          <p:spPr>
            <a:xfrm>
              <a:off x="7444058" y="6055698"/>
              <a:ext cx="2066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설명이다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두 줄까지 나온다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9AF20E74-3D75-4E5A-BCCC-6142C57CD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672"/>
          <a:stretch/>
        </p:blipFill>
        <p:spPr>
          <a:xfrm>
            <a:off x="7349988" y="5310110"/>
            <a:ext cx="2247900" cy="50196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20EC330-CB4F-4A43-BE62-F430E10F898B}"/>
              </a:ext>
            </a:extLst>
          </p:cNvPr>
          <p:cNvSpPr/>
          <p:nvPr/>
        </p:nvSpPr>
        <p:spPr>
          <a:xfrm>
            <a:off x="4273562" y="2969647"/>
            <a:ext cx="3381535" cy="2481331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제작을 진행하시겠습니까</a:t>
            </a:r>
            <a:r>
              <a:rPr lang="en-US" altLang="ko-KR" dirty="0"/>
              <a:t>?</a:t>
            </a:r>
          </a:p>
          <a:p>
            <a:pPr algn="ctr"/>
            <a:r>
              <a:rPr lang="ko-KR" altLang="en-US" dirty="0"/>
              <a:t>아래 재료가 소진됩니다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   - 1</a:t>
            </a:r>
          </a:p>
          <a:p>
            <a:pPr algn="ctr"/>
            <a:r>
              <a:rPr lang="en-US" altLang="ko-KR" dirty="0"/>
              <a:t>        - 1500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5CBF9D-3294-40BD-AA96-66A6DB442E7B}"/>
              </a:ext>
            </a:extLst>
          </p:cNvPr>
          <p:cNvSpPr/>
          <p:nvPr/>
        </p:nvSpPr>
        <p:spPr>
          <a:xfrm rot="5400000">
            <a:off x="5571555" y="4157028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0629D1-14B9-4E6D-B964-452E8A88B3C0}"/>
              </a:ext>
            </a:extLst>
          </p:cNvPr>
          <p:cNvSpPr/>
          <p:nvPr/>
        </p:nvSpPr>
        <p:spPr>
          <a:xfrm rot="5400000">
            <a:off x="5556206" y="4450070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3B817C-2E40-4DCF-B591-EBC2D802ED59}"/>
              </a:ext>
            </a:extLst>
          </p:cNvPr>
          <p:cNvSpPr/>
          <p:nvPr/>
        </p:nvSpPr>
        <p:spPr>
          <a:xfrm>
            <a:off x="4510678" y="4751485"/>
            <a:ext cx="1292708" cy="503679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  <a:endParaRPr lang="en-US" altLang="ko-K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0C165D-730C-4A11-982D-0959A5D12FAE}"/>
              </a:ext>
            </a:extLst>
          </p:cNvPr>
          <p:cNvSpPr/>
          <p:nvPr/>
        </p:nvSpPr>
        <p:spPr>
          <a:xfrm>
            <a:off x="6101480" y="4751485"/>
            <a:ext cx="1292708" cy="503679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383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78BFBB-1B3D-4DC8-BFC8-15843D63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크래프트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77BE7-13DC-463B-83DA-63CB7838A1C2}"/>
              </a:ext>
            </a:extLst>
          </p:cNvPr>
          <p:cNvSpPr/>
          <p:nvPr/>
        </p:nvSpPr>
        <p:spPr>
          <a:xfrm>
            <a:off x="507291" y="2062073"/>
            <a:ext cx="7539430" cy="3782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1CA1F-A938-46B6-B84C-71E4D7708985}"/>
              </a:ext>
            </a:extLst>
          </p:cNvPr>
          <p:cNvSpPr/>
          <p:nvPr/>
        </p:nvSpPr>
        <p:spPr>
          <a:xfrm>
            <a:off x="1130015" y="3193192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A5392F-428F-4AB8-8684-5E2CC4D26BAF}"/>
              </a:ext>
            </a:extLst>
          </p:cNvPr>
          <p:cNvSpPr/>
          <p:nvPr/>
        </p:nvSpPr>
        <p:spPr>
          <a:xfrm>
            <a:off x="651339" y="2162282"/>
            <a:ext cx="1521913" cy="486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안드로시아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일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AECBC-403A-435E-B207-30E27A1B8013}"/>
              </a:ext>
            </a:extLst>
          </p:cNvPr>
          <p:cNvSpPr/>
          <p:nvPr/>
        </p:nvSpPr>
        <p:spPr>
          <a:xfrm rot="5400000">
            <a:off x="2629805" y="2322011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FB1390-3C89-4B3F-B523-B6A481A5EFC5}"/>
              </a:ext>
            </a:extLst>
          </p:cNvPr>
          <p:cNvSpPr txBox="1"/>
          <p:nvPr/>
        </p:nvSpPr>
        <p:spPr>
          <a:xfrm>
            <a:off x="2873927" y="2209799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867137-3297-4BC1-98F4-844DF7FE60DE}"/>
              </a:ext>
            </a:extLst>
          </p:cNvPr>
          <p:cNvSpPr/>
          <p:nvPr/>
        </p:nvSpPr>
        <p:spPr>
          <a:xfrm rot="5400000">
            <a:off x="3819775" y="2322011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63B7C-CACB-421D-90F5-23F6AD8AC173}"/>
              </a:ext>
            </a:extLst>
          </p:cNvPr>
          <p:cNvSpPr txBox="1"/>
          <p:nvPr/>
        </p:nvSpPr>
        <p:spPr>
          <a:xfrm>
            <a:off x="4013793" y="2209799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1500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14AB5D-697E-4932-967D-E69479AC41D6}"/>
              </a:ext>
            </a:extLst>
          </p:cNvPr>
          <p:cNvGrpSpPr/>
          <p:nvPr/>
        </p:nvGrpSpPr>
        <p:grpSpPr>
          <a:xfrm>
            <a:off x="4013793" y="3191054"/>
            <a:ext cx="3754029" cy="2444223"/>
            <a:chOff x="7256609" y="2733040"/>
            <a:chExt cx="2324271" cy="119853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5B2F27-5934-4F8D-87C3-BB28BE374871}"/>
                </a:ext>
              </a:extLst>
            </p:cNvPr>
            <p:cNvSpPr/>
            <p:nvPr/>
          </p:nvSpPr>
          <p:spPr>
            <a:xfrm>
              <a:off x="7382239" y="2822189"/>
              <a:ext cx="488887" cy="402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9AF986-993F-488C-9FDD-E4E29C81D316}"/>
                </a:ext>
              </a:extLst>
            </p:cNvPr>
            <p:cNvSpPr/>
            <p:nvPr/>
          </p:nvSpPr>
          <p:spPr>
            <a:xfrm rot="5400000">
              <a:off x="8051875" y="3061128"/>
              <a:ext cx="189008" cy="1371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AF96CF-6DC4-406F-A57A-D78C2CD16B25}"/>
                </a:ext>
              </a:extLst>
            </p:cNvPr>
            <p:cNvSpPr txBox="1"/>
            <p:nvPr/>
          </p:nvSpPr>
          <p:spPr>
            <a:xfrm>
              <a:off x="8272983" y="3035212"/>
              <a:ext cx="1234123" cy="150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1500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449394-9C4C-4C99-8028-FEEA5EEDA832}"/>
                </a:ext>
              </a:extLst>
            </p:cNvPr>
            <p:cNvSpPr txBox="1"/>
            <p:nvPr/>
          </p:nvSpPr>
          <p:spPr>
            <a:xfrm>
              <a:off x="8028304" y="2809715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</a:t>
              </a:r>
              <a:r>
                <a:rPr lang="en-US" altLang="ko-KR" sz="1400" dirty="0">
                  <a:solidFill>
                    <a:schemeClr val="bg1"/>
                  </a:solidFill>
                </a:rPr>
                <a:t>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23D669-B627-405C-B607-9BC63DC7ED38}"/>
                </a:ext>
              </a:extLst>
            </p:cNvPr>
            <p:cNvSpPr txBox="1"/>
            <p:nvPr/>
          </p:nvSpPr>
          <p:spPr>
            <a:xfrm>
              <a:off x="7353264" y="3313369"/>
              <a:ext cx="2169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설명이다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두 줄까지 나온다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B555AF-5ABB-4EA3-BB75-9EDD299EB938}"/>
                </a:ext>
              </a:extLst>
            </p:cNvPr>
            <p:cNvSpPr/>
            <p:nvPr/>
          </p:nvSpPr>
          <p:spPr>
            <a:xfrm>
              <a:off x="7256609" y="2733040"/>
              <a:ext cx="2324271" cy="119853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584B58-D811-4BE2-BF72-5B246AD216F4}"/>
              </a:ext>
            </a:extLst>
          </p:cNvPr>
          <p:cNvGrpSpPr/>
          <p:nvPr/>
        </p:nvGrpSpPr>
        <p:grpSpPr>
          <a:xfrm>
            <a:off x="8579609" y="-650961"/>
            <a:ext cx="3381535" cy="2481331"/>
            <a:chOff x="4273562" y="2969647"/>
            <a:chExt cx="3381535" cy="248133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44B6ED0-1B57-4243-BA21-FAC925EE234B}"/>
                </a:ext>
              </a:extLst>
            </p:cNvPr>
            <p:cNvSpPr/>
            <p:nvPr/>
          </p:nvSpPr>
          <p:spPr>
            <a:xfrm>
              <a:off x="4273562" y="2969647"/>
              <a:ext cx="3381535" cy="248133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제작을 진행하시겠습니까</a:t>
              </a:r>
              <a:r>
                <a:rPr lang="en-US" altLang="ko-KR" dirty="0"/>
                <a:t>?</a:t>
              </a:r>
            </a:p>
            <a:p>
              <a:pPr algn="ctr"/>
              <a:r>
                <a:rPr lang="ko-KR" altLang="en-US" dirty="0"/>
                <a:t>아래 재료가 소진됩니다</a:t>
              </a:r>
              <a:r>
                <a:rPr lang="en-US" altLang="ko-KR" dirty="0"/>
                <a:t>.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   - 1</a:t>
              </a:r>
            </a:p>
            <a:p>
              <a:pPr algn="ctr"/>
              <a:r>
                <a:rPr lang="en-US" altLang="ko-KR" dirty="0"/>
                <a:t>        - 1500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250E013-2F2A-4C21-B7BD-9D56E7AE6495}"/>
                </a:ext>
              </a:extLst>
            </p:cNvPr>
            <p:cNvSpPr/>
            <p:nvPr/>
          </p:nvSpPr>
          <p:spPr>
            <a:xfrm rot="5400000">
              <a:off x="5571555" y="4157028"/>
              <a:ext cx="189008" cy="137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0322C84-5FBC-4E6D-A460-1249F49ADAEB}"/>
                </a:ext>
              </a:extLst>
            </p:cNvPr>
            <p:cNvSpPr/>
            <p:nvPr/>
          </p:nvSpPr>
          <p:spPr>
            <a:xfrm rot="5400000">
              <a:off x="5556206" y="4450070"/>
              <a:ext cx="189008" cy="1371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6ED301-55A1-4E58-AE34-B9B63BCF5060}"/>
                </a:ext>
              </a:extLst>
            </p:cNvPr>
            <p:cNvSpPr/>
            <p:nvPr/>
          </p:nvSpPr>
          <p:spPr>
            <a:xfrm>
              <a:off x="4510678" y="4751485"/>
              <a:ext cx="1292708" cy="50367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확인</a:t>
              </a:r>
              <a:endParaRPr lang="en-US" altLang="ko-KR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5A20CE-AB0A-43FB-B87E-27E91958191E}"/>
                </a:ext>
              </a:extLst>
            </p:cNvPr>
            <p:cNvSpPr/>
            <p:nvPr/>
          </p:nvSpPr>
          <p:spPr>
            <a:xfrm>
              <a:off x="6101480" y="4751485"/>
              <a:ext cx="1292708" cy="50367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취소</a:t>
              </a:r>
              <a:endParaRPr lang="en-US" altLang="ko-KR" dirty="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D68E640-9861-490B-A026-1C9C637EA545}"/>
              </a:ext>
            </a:extLst>
          </p:cNvPr>
          <p:cNvSpPr/>
          <p:nvPr/>
        </p:nvSpPr>
        <p:spPr>
          <a:xfrm>
            <a:off x="1779848" y="3193192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E7B280-3795-43E6-86EA-2BA138ED6ADA}"/>
              </a:ext>
            </a:extLst>
          </p:cNvPr>
          <p:cNvSpPr/>
          <p:nvPr/>
        </p:nvSpPr>
        <p:spPr>
          <a:xfrm>
            <a:off x="2432374" y="3193192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DAFA2-F3CE-423D-B5ED-7D48B41054A7}"/>
              </a:ext>
            </a:extLst>
          </p:cNvPr>
          <p:cNvSpPr/>
          <p:nvPr/>
        </p:nvSpPr>
        <p:spPr>
          <a:xfrm>
            <a:off x="3086703" y="3193192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908004E-7176-4A34-A840-84ACD2F4ED49}"/>
              </a:ext>
            </a:extLst>
          </p:cNvPr>
          <p:cNvSpPr/>
          <p:nvPr/>
        </p:nvSpPr>
        <p:spPr>
          <a:xfrm>
            <a:off x="1130015" y="3900475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210F97-A33D-4E7E-9ED5-9D5CF2DEEB06}"/>
              </a:ext>
            </a:extLst>
          </p:cNvPr>
          <p:cNvSpPr/>
          <p:nvPr/>
        </p:nvSpPr>
        <p:spPr>
          <a:xfrm>
            <a:off x="1779848" y="3900475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3FA40B-EE0C-40A2-A7CC-3FC073329862}"/>
              </a:ext>
            </a:extLst>
          </p:cNvPr>
          <p:cNvSpPr/>
          <p:nvPr/>
        </p:nvSpPr>
        <p:spPr>
          <a:xfrm>
            <a:off x="2432374" y="3900475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FD3580-FBEC-4DFF-B284-0F9C4AAE8B62}"/>
              </a:ext>
            </a:extLst>
          </p:cNvPr>
          <p:cNvSpPr/>
          <p:nvPr/>
        </p:nvSpPr>
        <p:spPr>
          <a:xfrm>
            <a:off x="3086703" y="3900475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3F57D3-0D6C-40EF-891C-B67E90863D0E}"/>
              </a:ext>
            </a:extLst>
          </p:cNvPr>
          <p:cNvSpPr/>
          <p:nvPr/>
        </p:nvSpPr>
        <p:spPr>
          <a:xfrm>
            <a:off x="5244453" y="4980837"/>
            <a:ext cx="1292708" cy="503679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</a:t>
            </a:r>
            <a:endParaRPr lang="en-US" altLang="ko-K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99F26A-2563-4D1C-95C6-EF182FEDE5E1}"/>
              </a:ext>
            </a:extLst>
          </p:cNvPr>
          <p:cNvSpPr/>
          <p:nvPr/>
        </p:nvSpPr>
        <p:spPr>
          <a:xfrm>
            <a:off x="1130015" y="4604039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66140DD-868B-4906-B1F6-F2C539F873B4}"/>
              </a:ext>
            </a:extLst>
          </p:cNvPr>
          <p:cNvSpPr/>
          <p:nvPr/>
        </p:nvSpPr>
        <p:spPr>
          <a:xfrm>
            <a:off x="1779848" y="4604039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99AC2B-8179-4D8E-92AC-56D37036886D}"/>
              </a:ext>
            </a:extLst>
          </p:cNvPr>
          <p:cNvSpPr/>
          <p:nvPr/>
        </p:nvSpPr>
        <p:spPr>
          <a:xfrm>
            <a:off x="2432374" y="4604039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51F9FD-4D32-4CD8-8575-D62391F7109A}"/>
              </a:ext>
            </a:extLst>
          </p:cNvPr>
          <p:cNvSpPr/>
          <p:nvPr/>
        </p:nvSpPr>
        <p:spPr>
          <a:xfrm>
            <a:off x="3086703" y="4604039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C975F19-80AE-4307-9C7A-21A41BA9718D}"/>
              </a:ext>
            </a:extLst>
          </p:cNvPr>
          <p:cNvSpPr/>
          <p:nvPr/>
        </p:nvSpPr>
        <p:spPr>
          <a:xfrm>
            <a:off x="1130015" y="5313220"/>
            <a:ext cx="556129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BBD6FB-BCCA-4023-B572-01ADC3185D58}"/>
              </a:ext>
            </a:extLst>
          </p:cNvPr>
          <p:cNvSpPr/>
          <p:nvPr/>
        </p:nvSpPr>
        <p:spPr>
          <a:xfrm>
            <a:off x="1779848" y="5313220"/>
            <a:ext cx="556129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D204C3-28D6-418E-96A3-0BA27227D25B}"/>
              </a:ext>
            </a:extLst>
          </p:cNvPr>
          <p:cNvSpPr/>
          <p:nvPr/>
        </p:nvSpPr>
        <p:spPr>
          <a:xfrm>
            <a:off x="2432374" y="5313220"/>
            <a:ext cx="556129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721F27-59DE-441E-BF27-4784244D74E9}"/>
              </a:ext>
            </a:extLst>
          </p:cNvPr>
          <p:cNvSpPr/>
          <p:nvPr/>
        </p:nvSpPr>
        <p:spPr>
          <a:xfrm>
            <a:off x="3086703" y="5313220"/>
            <a:ext cx="556129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2DA9B48-79BE-49A7-86AA-3D292C8203C9}"/>
              </a:ext>
            </a:extLst>
          </p:cNvPr>
          <p:cNvSpPr/>
          <p:nvPr/>
        </p:nvSpPr>
        <p:spPr>
          <a:xfrm>
            <a:off x="1039790" y="2747266"/>
            <a:ext cx="1292708" cy="36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</a:t>
            </a:r>
            <a:endParaRPr lang="en-US" altLang="ko-K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052A0A-21D0-443A-A52E-DD149DC7F01B}"/>
              </a:ext>
            </a:extLst>
          </p:cNvPr>
          <p:cNvSpPr/>
          <p:nvPr/>
        </p:nvSpPr>
        <p:spPr>
          <a:xfrm>
            <a:off x="2440349" y="2747266"/>
            <a:ext cx="1292708" cy="36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보유</a:t>
            </a:r>
            <a:endParaRPr lang="en-US" altLang="ko-KR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6BD51F-2161-4CD0-AD81-7E2F23EEAE46}"/>
              </a:ext>
            </a:extLst>
          </p:cNvPr>
          <p:cNvSpPr/>
          <p:nvPr/>
        </p:nvSpPr>
        <p:spPr>
          <a:xfrm>
            <a:off x="8202833" y="2083653"/>
            <a:ext cx="7539430" cy="3782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8FA7CAA-6C8E-46B9-A82D-23EAF03AB454}"/>
              </a:ext>
            </a:extLst>
          </p:cNvPr>
          <p:cNvSpPr/>
          <p:nvPr/>
        </p:nvSpPr>
        <p:spPr>
          <a:xfrm>
            <a:off x="8825557" y="3214772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3212210-66DF-40FC-835F-C9CFC83E224A}"/>
              </a:ext>
            </a:extLst>
          </p:cNvPr>
          <p:cNvSpPr/>
          <p:nvPr/>
        </p:nvSpPr>
        <p:spPr>
          <a:xfrm>
            <a:off x="8346881" y="2183862"/>
            <a:ext cx="1521913" cy="486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안드로시아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일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605EA59-1E97-44DF-9C18-7E5CF71A26E1}"/>
              </a:ext>
            </a:extLst>
          </p:cNvPr>
          <p:cNvSpPr/>
          <p:nvPr/>
        </p:nvSpPr>
        <p:spPr>
          <a:xfrm rot="5400000">
            <a:off x="10325347" y="2343591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52B956-F6E4-480E-B912-EF94F08BCF10}"/>
              </a:ext>
            </a:extLst>
          </p:cNvPr>
          <p:cNvSpPr txBox="1"/>
          <p:nvPr/>
        </p:nvSpPr>
        <p:spPr>
          <a:xfrm>
            <a:off x="10569469" y="2231379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3899885-6C42-4A2C-B1D2-E132E0064AB5}"/>
              </a:ext>
            </a:extLst>
          </p:cNvPr>
          <p:cNvSpPr/>
          <p:nvPr/>
        </p:nvSpPr>
        <p:spPr>
          <a:xfrm rot="5400000">
            <a:off x="11515317" y="2343591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A67BB3-6DCA-476E-AF9D-46FB3F0C18C7}"/>
              </a:ext>
            </a:extLst>
          </p:cNvPr>
          <p:cNvSpPr txBox="1"/>
          <p:nvPr/>
        </p:nvSpPr>
        <p:spPr>
          <a:xfrm>
            <a:off x="11709335" y="2231379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1500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3F358DF-E625-4407-8C2C-E2CA2357B23B}"/>
              </a:ext>
            </a:extLst>
          </p:cNvPr>
          <p:cNvGrpSpPr/>
          <p:nvPr/>
        </p:nvGrpSpPr>
        <p:grpSpPr>
          <a:xfrm>
            <a:off x="11709335" y="3212634"/>
            <a:ext cx="3754029" cy="2444223"/>
            <a:chOff x="7256609" y="2733040"/>
            <a:chExt cx="2324271" cy="119853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B590A35-15AF-4A10-9207-DF970B903F9F}"/>
                </a:ext>
              </a:extLst>
            </p:cNvPr>
            <p:cNvSpPr/>
            <p:nvPr/>
          </p:nvSpPr>
          <p:spPr>
            <a:xfrm>
              <a:off x="7382239" y="2822189"/>
              <a:ext cx="488887" cy="402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944455-EAA2-4734-B62C-DB396A2EC3B4}"/>
                </a:ext>
              </a:extLst>
            </p:cNvPr>
            <p:cNvSpPr txBox="1"/>
            <p:nvPr/>
          </p:nvSpPr>
          <p:spPr>
            <a:xfrm>
              <a:off x="8077579" y="3056674"/>
              <a:ext cx="1265911" cy="150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보유 개수 </a:t>
              </a:r>
              <a:r>
                <a:rPr lang="en-US" altLang="ko-KR" sz="1400" dirty="0">
                  <a:solidFill>
                    <a:schemeClr val="bg1"/>
                  </a:solidFill>
                </a:rPr>
                <a:t>10</a:t>
              </a:r>
              <a:r>
                <a:rPr lang="ko-KR" altLang="en-US" sz="1400" dirty="0">
                  <a:solidFill>
                    <a:schemeClr val="bg1"/>
                  </a:solidFill>
                </a:rPr>
                <a:t>개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084BCB0-4633-4C34-A49A-ED256B2814C7}"/>
                </a:ext>
              </a:extLst>
            </p:cNvPr>
            <p:cNvSpPr txBox="1"/>
            <p:nvPr/>
          </p:nvSpPr>
          <p:spPr>
            <a:xfrm>
              <a:off x="8028304" y="2809715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</a:t>
              </a:r>
              <a:r>
                <a:rPr lang="en-US" altLang="ko-KR" sz="1400" dirty="0">
                  <a:solidFill>
                    <a:schemeClr val="bg1"/>
                  </a:solidFill>
                </a:rPr>
                <a:t>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F6DEC0-C72D-415A-9934-F7B0079C18DD}"/>
                </a:ext>
              </a:extLst>
            </p:cNvPr>
            <p:cNvSpPr txBox="1"/>
            <p:nvPr/>
          </p:nvSpPr>
          <p:spPr>
            <a:xfrm>
              <a:off x="7353264" y="3313369"/>
              <a:ext cx="2169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설명이다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두 줄까지 나온다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E7C811E-747D-4B68-A03E-5CCDC42DAB57}"/>
                </a:ext>
              </a:extLst>
            </p:cNvPr>
            <p:cNvSpPr/>
            <p:nvPr/>
          </p:nvSpPr>
          <p:spPr>
            <a:xfrm>
              <a:off x="7256609" y="2733040"/>
              <a:ext cx="2324271" cy="119853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F80A32C5-8DD2-4451-845E-E166B1A4AD16}"/>
              </a:ext>
            </a:extLst>
          </p:cNvPr>
          <p:cNvSpPr/>
          <p:nvPr/>
        </p:nvSpPr>
        <p:spPr>
          <a:xfrm>
            <a:off x="9475390" y="3214772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40FE8B-26A8-4B32-BC5D-0F7461857F2A}"/>
              </a:ext>
            </a:extLst>
          </p:cNvPr>
          <p:cNvSpPr/>
          <p:nvPr/>
        </p:nvSpPr>
        <p:spPr>
          <a:xfrm>
            <a:off x="10127916" y="3214772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0874B0-D111-4B30-B4F3-9F66F04E4F2E}"/>
              </a:ext>
            </a:extLst>
          </p:cNvPr>
          <p:cNvSpPr/>
          <p:nvPr/>
        </p:nvSpPr>
        <p:spPr>
          <a:xfrm>
            <a:off x="10782245" y="3214772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24F396-F79F-42A0-89CF-5B02268C3D78}"/>
              </a:ext>
            </a:extLst>
          </p:cNvPr>
          <p:cNvSpPr/>
          <p:nvPr/>
        </p:nvSpPr>
        <p:spPr>
          <a:xfrm>
            <a:off x="8825557" y="3922055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532469-03C2-4CB8-AEC9-AF422CC947CC}"/>
              </a:ext>
            </a:extLst>
          </p:cNvPr>
          <p:cNvSpPr/>
          <p:nvPr/>
        </p:nvSpPr>
        <p:spPr>
          <a:xfrm>
            <a:off x="9475390" y="3922055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B66DCC5-3A45-48FC-AC34-2931120B607B}"/>
              </a:ext>
            </a:extLst>
          </p:cNvPr>
          <p:cNvSpPr/>
          <p:nvPr/>
        </p:nvSpPr>
        <p:spPr>
          <a:xfrm>
            <a:off x="10127916" y="3922055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762E491-D3CE-4EE5-8EF0-F962206E1E74}"/>
              </a:ext>
            </a:extLst>
          </p:cNvPr>
          <p:cNvSpPr/>
          <p:nvPr/>
        </p:nvSpPr>
        <p:spPr>
          <a:xfrm>
            <a:off x="10782245" y="3922055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746C753-D20D-4578-B29F-7579AD330718}"/>
              </a:ext>
            </a:extLst>
          </p:cNvPr>
          <p:cNvSpPr/>
          <p:nvPr/>
        </p:nvSpPr>
        <p:spPr>
          <a:xfrm>
            <a:off x="8825557" y="4625619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D2EC5EF-7DF1-4F11-8B4B-0D95989095E3}"/>
              </a:ext>
            </a:extLst>
          </p:cNvPr>
          <p:cNvSpPr/>
          <p:nvPr/>
        </p:nvSpPr>
        <p:spPr>
          <a:xfrm>
            <a:off x="9475390" y="4625619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9A35CBB-A728-4DD8-B263-FA1D0277D5D6}"/>
              </a:ext>
            </a:extLst>
          </p:cNvPr>
          <p:cNvSpPr/>
          <p:nvPr/>
        </p:nvSpPr>
        <p:spPr>
          <a:xfrm>
            <a:off x="10127916" y="4625619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D922598-6CB8-4507-A9D2-A4426FB0DD92}"/>
              </a:ext>
            </a:extLst>
          </p:cNvPr>
          <p:cNvSpPr/>
          <p:nvPr/>
        </p:nvSpPr>
        <p:spPr>
          <a:xfrm>
            <a:off x="10782245" y="4625619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B2BB4E-5C40-4F8B-AB42-3CED519ACECD}"/>
              </a:ext>
            </a:extLst>
          </p:cNvPr>
          <p:cNvSpPr/>
          <p:nvPr/>
        </p:nvSpPr>
        <p:spPr>
          <a:xfrm>
            <a:off x="8825557" y="5334800"/>
            <a:ext cx="556129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2A898F4-2574-498F-A549-7968DA84A475}"/>
              </a:ext>
            </a:extLst>
          </p:cNvPr>
          <p:cNvSpPr/>
          <p:nvPr/>
        </p:nvSpPr>
        <p:spPr>
          <a:xfrm>
            <a:off x="9475390" y="5334800"/>
            <a:ext cx="556129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2C3A79-1A79-4E28-A6C0-DF91DE92B352}"/>
              </a:ext>
            </a:extLst>
          </p:cNvPr>
          <p:cNvSpPr/>
          <p:nvPr/>
        </p:nvSpPr>
        <p:spPr>
          <a:xfrm>
            <a:off x="10127916" y="5334800"/>
            <a:ext cx="556129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1421DE9-D88C-426C-9784-B230EAE599C6}"/>
              </a:ext>
            </a:extLst>
          </p:cNvPr>
          <p:cNvSpPr/>
          <p:nvPr/>
        </p:nvSpPr>
        <p:spPr>
          <a:xfrm>
            <a:off x="10782245" y="5334800"/>
            <a:ext cx="556129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438810F-6BC8-4985-9946-CFE799789EF1}"/>
              </a:ext>
            </a:extLst>
          </p:cNvPr>
          <p:cNvSpPr/>
          <p:nvPr/>
        </p:nvSpPr>
        <p:spPr>
          <a:xfrm>
            <a:off x="8735332" y="2768846"/>
            <a:ext cx="1292708" cy="36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</a:t>
            </a:r>
            <a:endParaRPr lang="en-US" altLang="ko-KR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DADB86A-A4D5-40FF-94FD-537753706E0B}"/>
              </a:ext>
            </a:extLst>
          </p:cNvPr>
          <p:cNvSpPr/>
          <p:nvPr/>
        </p:nvSpPr>
        <p:spPr>
          <a:xfrm>
            <a:off x="10135891" y="2768846"/>
            <a:ext cx="1292708" cy="36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584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443</Words>
  <Application>Microsoft Office PowerPoint</Application>
  <PresentationFormat>Widescreen</PresentationFormat>
  <Paragraphs>196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Theme</vt:lpstr>
      <vt:lpstr>안드로이드 메이커 0.2</vt:lpstr>
      <vt:lpstr>최소 기능</vt:lpstr>
      <vt:lpstr>메인</vt:lpstr>
      <vt:lpstr>스케쥴</vt:lpstr>
      <vt:lpstr>스케쥴</vt:lpstr>
      <vt:lpstr>스케쥴 연출 씬</vt:lpstr>
      <vt:lpstr>크래프트</vt:lpstr>
      <vt:lpstr>크래프트</vt:lpstr>
      <vt:lpstr>크래프트</vt:lpstr>
      <vt:lpstr>크래프트 연출 씬</vt:lpstr>
      <vt:lpstr>탐험</vt:lpstr>
      <vt:lpstr>탐험</vt:lpstr>
      <vt:lpstr>전투 설계 및 연출</vt:lpstr>
      <vt:lpstr>난이도 상승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</dc:creator>
  <cp:lastModifiedBy>sk</cp:lastModifiedBy>
  <cp:revision>91</cp:revision>
  <dcterms:created xsi:type="dcterms:W3CDTF">2022-01-08T08:35:38Z</dcterms:created>
  <dcterms:modified xsi:type="dcterms:W3CDTF">2022-01-30T09:42:08Z</dcterms:modified>
</cp:coreProperties>
</file>